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0.xml" ContentType="application/vnd.openxmlformats-officedocument.drawingml.chart+xml"/>
  <Override PartName="/ppt/notesSlides/notesSlide39.xml" ContentType="application/vnd.openxmlformats-officedocument.presentationml.notesSlide+xml"/>
  <Override PartName="/ppt/charts/chart11.xml" ContentType="application/vnd.openxmlformats-officedocument.drawingml.chart+xml"/>
  <Override PartName="/ppt/notesSlides/notesSlide40.xml" ContentType="application/vnd.openxmlformats-officedocument.presentationml.notesSlide+xml"/>
  <Override PartName="/ppt/charts/chart12.xml" ContentType="application/vnd.openxmlformats-officedocument.drawingml.chart+xml"/>
  <Override PartName="/ppt/notesSlides/notesSlide41.xml" ContentType="application/vnd.openxmlformats-officedocument.presentationml.notesSlide+xml"/>
  <Override PartName="/ppt/charts/chart1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9" r:id="rId2"/>
    <p:sldMasterId id="2147483733" r:id="rId3"/>
  </p:sldMasterIdLst>
  <p:notesMasterIdLst>
    <p:notesMasterId r:id="rId114"/>
  </p:notesMasterIdLst>
  <p:sldIdLst>
    <p:sldId id="290" r:id="rId4"/>
    <p:sldId id="2147375902" r:id="rId5"/>
    <p:sldId id="721" r:id="rId6"/>
    <p:sldId id="2147375782" r:id="rId7"/>
    <p:sldId id="2147375802" r:id="rId8"/>
    <p:sldId id="2147375795" r:id="rId9"/>
    <p:sldId id="2147375861" r:id="rId10"/>
    <p:sldId id="2147375889" r:id="rId11"/>
    <p:sldId id="2147375847" r:id="rId12"/>
    <p:sldId id="2147375852" r:id="rId13"/>
    <p:sldId id="2147375851" r:id="rId14"/>
    <p:sldId id="2147375860" r:id="rId15"/>
    <p:sldId id="382" r:id="rId16"/>
    <p:sldId id="2147375739" r:id="rId17"/>
    <p:sldId id="2147375803" r:id="rId18"/>
    <p:sldId id="2147375796" r:id="rId19"/>
    <p:sldId id="2147375804" r:id="rId20"/>
    <p:sldId id="2147375738" r:id="rId21"/>
    <p:sldId id="2147375805" r:id="rId22"/>
    <p:sldId id="2147375737" r:id="rId23"/>
    <p:sldId id="2147375736" r:id="rId24"/>
    <p:sldId id="2147375735" r:id="rId25"/>
    <p:sldId id="2147375657" r:id="rId26"/>
    <p:sldId id="2147375716" r:id="rId27"/>
    <p:sldId id="2147375715" r:id="rId28"/>
    <p:sldId id="2147375725" r:id="rId29"/>
    <p:sldId id="2147375833" r:id="rId30"/>
    <p:sldId id="2147375835" r:id="rId31"/>
    <p:sldId id="2147375834" r:id="rId32"/>
    <p:sldId id="2147375746" r:id="rId33"/>
    <p:sldId id="2147375832" r:id="rId34"/>
    <p:sldId id="2147375831" r:id="rId35"/>
    <p:sldId id="2147375830" r:id="rId36"/>
    <p:sldId id="2147375862" r:id="rId37"/>
    <p:sldId id="2147375688" r:id="rId38"/>
    <p:sldId id="4868" r:id="rId39"/>
    <p:sldId id="2147375709" r:id="rId40"/>
    <p:sldId id="2147375717" r:id="rId41"/>
    <p:sldId id="2147375708" r:id="rId42"/>
    <p:sldId id="720" r:id="rId43"/>
    <p:sldId id="2147375707" r:id="rId44"/>
    <p:sldId id="2147375706" r:id="rId45"/>
    <p:sldId id="2147375705" r:id="rId46"/>
    <p:sldId id="2147375704" r:id="rId47"/>
    <p:sldId id="2147375703" r:id="rId48"/>
    <p:sldId id="2147375731" r:id="rId49"/>
    <p:sldId id="2147375702" r:id="rId50"/>
    <p:sldId id="2147375888" r:id="rId51"/>
    <p:sldId id="2147375721" r:id="rId52"/>
    <p:sldId id="2147375727" r:id="rId53"/>
    <p:sldId id="2147375701" r:id="rId54"/>
    <p:sldId id="2147375700" r:id="rId55"/>
    <p:sldId id="2147375756" r:id="rId56"/>
    <p:sldId id="2147375741" r:id="rId57"/>
    <p:sldId id="2147375740" r:id="rId58"/>
    <p:sldId id="2147375720" r:id="rId59"/>
    <p:sldId id="2147375699" r:id="rId60"/>
    <p:sldId id="2147375733" r:id="rId61"/>
    <p:sldId id="2147375698" r:id="rId62"/>
    <p:sldId id="2147375810" r:id="rId63"/>
    <p:sldId id="2147375850" r:id="rId64"/>
    <p:sldId id="2147375849" r:id="rId65"/>
    <p:sldId id="2147375697" r:id="rId66"/>
    <p:sldId id="2147375696" r:id="rId67"/>
    <p:sldId id="2147375712" r:id="rId68"/>
    <p:sldId id="2147375898" r:id="rId69"/>
    <p:sldId id="2147375695" r:id="rId70"/>
    <p:sldId id="2147375918" r:id="rId71"/>
    <p:sldId id="2147375923" r:id="rId72"/>
    <p:sldId id="2147375922" r:id="rId73"/>
    <p:sldId id="2147375921" r:id="rId74"/>
    <p:sldId id="2147375920" r:id="rId75"/>
    <p:sldId id="2147375713" r:id="rId76"/>
    <p:sldId id="2147375694" r:id="rId77"/>
    <p:sldId id="2147375693" r:id="rId78"/>
    <p:sldId id="2147375749" r:id="rId79"/>
    <p:sldId id="2147375748" r:id="rId80"/>
    <p:sldId id="2147375747" r:id="rId81"/>
    <p:sldId id="2147375692" r:id="rId82"/>
    <p:sldId id="2147375691" r:id="rId83"/>
    <p:sldId id="2147375690" r:id="rId84"/>
    <p:sldId id="2147375841" r:id="rId85"/>
    <p:sldId id="2147375859" r:id="rId86"/>
    <p:sldId id="2147375858" r:id="rId87"/>
    <p:sldId id="2147375857" r:id="rId88"/>
    <p:sldId id="2147375689" r:id="rId89"/>
    <p:sldId id="332" r:id="rId90"/>
    <p:sldId id="2147375880" r:id="rId91"/>
    <p:sldId id="2147375881" r:id="rId92"/>
    <p:sldId id="2147375882" r:id="rId93"/>
    <p:sldId id="2147375883" r:id="rId94"/>
    <p:sldId id="2147375884" r:id="rId95"/>
    <p:sldId id="2147375903" r:id="rId96"/>
    <p:sldId id="2147375917" r:id="rId97"/>
    <p:sldId id="2147375916" r:id="rId98"/>
    <p:sldId id="2147375915" r:id="rId99"/>
    <p:sldId id="2147375914" r:id="rId100"/>
    <p:sldId id="2147375913" r:id="rId101"/>
    <p:sldId id="872" r:id="rId102"/>
    <p:sldId id="866" r:id="rId103"/>
    <p:sldId id="874" r:id="rId104"/>
    <p:sldId id="867" r:id="rId105"/>
    <p:sldId id="564" r:id="rId106"/>
    <p:sldId id="565" r:id="rId107"/>
    <p:sldId id="566" r:id="rId108"/>
    <p:sldId id="567" r:id="rId109"/>
    <p:sldId id="568" r:id="rId110"/>
    <p:sldId id="569" r:id="rId111"/>
    <p:sldId id="570" r:id="rId112"/>
    <p:sldId id="571"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al Pages" id="{10133AD9-48AC-D94B-8426-E446F14ACCA1}">
          <p14:sldIdLst>
            <p14:sldId id="290"/>
            <p14:sldId id="2147375902"/>
            <p14:sldId id="721"/>
            <p14:sldId id="2147375782"/>
            <p14:sldId id="2147375802"/>
            <p14:sldId id="2147375795"/>
            <p14:sldId id="2147375861"/>
            <p14:sldId id="2147375889"/>
            <p14:sldId id="2147375847"/>
            <p14:sldId id="2147375852"/>
            <p14:sldId id="2147375851"/>
            <p14:sldId id="2147375860"/>
            <p14:sldId id="382"/>
            <p14:sldId id="2147375739"/>
            <p14:sldId id="2147375803"/>
            <p14:sldId id="2147375796"/>
            <p14:sldId id="2147375804"/>
            <p14:sldId id="2147375738"/>
            <p14:sldId id="2147375805"/>
            <p14:sldId id="2147375737"/>
            <p14:sldId id="2147375736"/>
            <p14:sldId id="2147375735"/>
            <p14:sldId id="2147375657"/>
            <p14:sldId id="2147375716"/>
            <p14:sldId id="2147375715"/>
            <p14:sldId id="2147375725"/>
            <p14:sldId id="2147375833"/>
            <p14:sldId id="2147375835"/>
            <p14:sldId id="2147375834"/>
            <p14:sldId id="2147375746"/>
            <p14:sldId id="2147375832"/>
            <p14:sldId id="2147375831"/>
            <p14:sldId id="2147375830"/>
            <p14:sldId id="2147375862"/>
            <p14:sldId id="2147375688"/>
            <p14:sldId id="4868"/>
            <p14:sldId id="2147375709"/>
            <p14:sldId id="2147375717"/>
            <p14:sldId id="2147375708"/>
            <p14:sldId id="720"/>
            <p14:sldId id="2147375707"/>
            <p14:sldId id="2147375706"/>
            <p14:sldId id="2147375705"/>
            <p14:sldId id="2147375704"/>
            <p14:sldId id="2147375703"/>
            <p14:sldId id="2147375731"/>
            <p14:sldId id="2147375702"/>
            <p14:sldId id="2147375888"/>
            <p14:sldId id="2147375721"/>
            <p14:sldId id="2147375727"/>
            <p14:sldId id="2147375701"/>
            <p14:sldId id="2147375700"/>
            <p14:sldId id="2147375756"/>
            <p14:sldId id="2147375741"/>
            <p14:sldId id="2147375740"/>
            <p14:sldId id="2147375720"/>
            <p14:sldId id="2147375699"/>
            <p14:sldId id="2147375733"/>
            <p14:sldId id="2147375698"/>
            <p14:sldId id="2147375810"/>
            <p14:sldId id="2147375850"/>
            <p14:sldId id="2147375849"/>
            <p14:sldId id="2147375697"/>
            <p14:sldId id="2147375696"/>
            <p14:sldId id="2147375712"/>
            <p14:sldId id="2147375898"/>
            <p14:sldId id="2147375695"/>
            <p14:sldId id="2147375918"/>
            <p14:sldId id="2147375923"/>
            <p14:sldId id="2147375922"/>
            <p14:sldId id="2147375921"/>
            <p14:sldId id="2147375920"/>
            <p14:sldId id="2147375713"/>
            <p14:sldId id="2147375694"/>
            <p14:sldId id="2147375693"/>
            <p14:sldId id="2147375749"/>
            <p14:sldId id="2147375748"/>
            <p14:sldId id="2147375747"/>
            <p14:sldId id="2147375692"/>
            <p14:sldId id="2147375691"/>
            <p14:sldId id="2147375690"/>
            <p14:sldId id="2147375841"/>
            <p14:sldId id="2147375859"/>
            <p14:sldId id="2147375858"/>
            <p14:sldId id="2147375857"/>
            <p14:sldId id="2147375689"/>
            <p14:sldId id="332"/>
            <p14:sldId id="2147375880"/>
            <p14:sldId id="2147375881"/>
            <p14:sldId id="2147375882"/>
            <p14:sldId id="2147375883"/>
            <p14:sldId id="2147375884"/>
            <p14:sldId id="2147375903"/>
            <p14:sldId id="2147375917"/>
            <p14:sldId id="2147375916"/>
            <p14:sldId id="2147375915"/>
            <p14:sldId id="2147375914"/>
            <p14:sldId id="2147375913"/>
            <p14:sldId id="872"/>
            <p14:sldId id="866"/>
            <p14:sldId id="874"/>
            <p14:sldId id="867"/>
            <p14:sldId id="564"/>
            <p14:sldId id="565"/>
            <p14:sldId id="566"/>
            <p14:sldId id="567"/>
            <p14:sldId id="568"/>
            <p14:sldId id="569"/>
            <p14:sldId id="570"/>
            <p14:sldId id="571"/>
          </p14:sldIdLst>
        </p14:section>
      </p14:sectionLst>
    </p:ex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6"/>
    <p:restoredTop sz="96790"/>
  </p:normalViewPr>
  <p:slideViewPr>
    <p:cSldViewPr snapToGrid="0" snapToObjects="1" showGuides="1">
      <p:cViewPr varScale="1">
        <p:scale>
          <a:sx n="127" d="100"/>
          <a:sy n="127" d="100"/>
        </p:scale>
        <p:origin x="150" y="192"/>
      </p:cViewPr>
      <p:guideLst>
        <p:guide orient="horz" pos="240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Quattrocento Sans" panose="020B0502050000020003" pitchFamily="34" charset="0"/>
                <a:ea typeface="+mn-ea"/>
                <a:cs typeface="+mn-cs"/>
              </a:defRPr>
            </a:pPr>
            <a:r>
              <a:rPr lang="en-US" sz="2800" b="1"/>
              <a:t>Federal Funds Rate, 2018 - 2023</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Quattrocento Sans" panose="020B0502050000020003" pitchFamily="34" charset="0"/>
              <a:ea typeface="+mn-ea"/>
              <a:cs typeface="+mn-cs"/>
            </a:defRPr>
          </a:pPr>
          <a:endParaRPr lang="en-US"/>
        </a:p>
      </c:txPr>
    </c:title>
    <c:autoTitleDeleted val="0"/>
    <c:plotArea>
      <c:layout/>
      <c:areaChart>
        <c:grouping val="stacked"/>
        <c:varyColors val="0"/>
        <c:ser>
          <c:idx val="0"/>
          <c:order val="0"/>
          <c:tx>
            <c:strRef>
              <c:f>'FRED Graph'!$B$11</c:f>
              <c:strCache>
                <c:ptCount val="1"/>
                <c:pt idx="0">
                  <c:v>Federal Funds Rate</c:v>
                </c:pt>
              </c:strCache>
            </c:strRef>
          </c:tx>
          <c:spPr>
            <a:solidFill>
              <a:srgbClr val="00B050"/>
            </a:solidFill>
            <a:ln>
              <a:noFill/>
            </a:ln>
            <a:effectLst/>
          </c:spPr>
          <c:cat>
            <c:numRef>
              <c:f>'FRED Graph'!$A$12:$A$1960</c:f>
              <c:numCache>
                <c:formatCode>yyyy\-mm\-dd</c:formatCode>
                <c:ptCount val="1949"/>
                <c:pt idx="0">
                  <c:v>43133</c:v>
                </c:pt>
                <c:pt idx="1">
                  <c:v>43134</c:v>
                </c:pt>
                <c:pt idx="2">
                  <c:v>43135</c:v>
                </c:pt>
                <c:pt idx="3">
                  <c:v>43136</c:v>
                </c:pt>
                <c:pt idx="4">
                  <c:v>43137</c:v>
                </c:pt>
                <c:pt idx="5">
                  <c:v>43138</c:v>
                </c:pt>
                <c:pt idx="6">
                  <c:v>43139</c:v>
                </c:pt>
                <c:pt idx="7">
                  <c:v>43140</c:v>
                </c:pt>
                <c:pt idx="8">
                  <c:v>43141</c:v>
                </c:pt>
                <c:pt idx="9">
                  <c:v>43142</c:v>
                </c:pt>
                <c:pt idx="10">
                  <c:v>43143</c:v>
                </c:pt>
                <c:pt idx="11">
                  <c:v>43144</c:v>
                </c:pt>
                <c:pt idx="12">
                  <c:v>43145</c:v>
                </c:pt>
                <c:pt idx="13">
                  <c:v>43146</c:v>
                </c:pt>
                <c:pt idx="14">
                  <c:v>43147</c:v>
                </c:pt>
                <c:pt idx="15">
                  <c:v>43148</c:v>
                </c:pt>
                <c:pt idx="16">
                  <c:v>43149</c:v>
                </c:pt>
                <c:pt idx="17">
                  <c:v>43150</c:v>
                </c:pt>
                <c:pt idx="18">
                  <c:v>43151</c:v>
                </c:pt>
                <c:pt idx="19">
                  <c:v>43152</c:v>
                </c:pt>
                <c:pt idx="20">
                  <c:v>43153</c:v>
                </c:pt>
                <c:pt idx="21">
                  <c:v>43154</c:v>
                </c:pt>
                <c:pt idx="22">
                  <c:v>43155</c:v>
                </c:pt>
                <c:pt idx="23">
                  <c:v>43156</c:v>
                </c:pt>
                <c:pt idx="24">
                  <c:v>43157</c:v>
                </c:pt>
                <c:pt idx="25">
                  <c:v>43158</c:v>
                </c:pt>
                <c:pt idx="26">
                  <c:v>43159</c:v>
                </c:pt>
                <c:pt idx="27">
                  <c:v>43160</c:v>
                </c:pt>
                <c:pt idx="28">
                  <c:v>43161</c:v>
                </c:pt>
                <c:pt idx="29">
                  <c:v>43162</c:v>
                </c:pt>
                <c:pt idx="30">
                  <c:v>43163</c:v>
                </c:pt>
                <c:pt idx="31">
                  <c:v>43164</c:v>
                </c:pt>
                <c:pt idx="32">
                  <c:v>43165</c:v>
                </c:pt>
                <c:pt idx="33">
                  <c:v>43166</c:v>
                </c:pt>
                <c:pt idx="34">
                  <c:v>43167</c:v>
                </c:pt>
                <c:pt idx="35">
                  <c:v>43168</c:v>
                </c:pt>
                <c:pt idx="36">
                  <c:v>43169</c:v>
                </c:pt>
                <c:pt idx="37">
                  <c:v>43170</c:v>
                </c:pt>
                <c:pt idx="38">
                  <c:v>43171</c:v>
                </c:pt>
                <c:pt idx="39">
                  <c:v>43172</c:v>
                </c:pt>
                <c:pt idx="40">
                  <c:v>43173</c:v>
                </c:pt>
                <c:pt idx="41">
                  <c:v>43174</c:v>
                </c:pt>
                <c:pt idx="42">
                  <c:v>43175</c:v>
                </c:pt>
                <c:pt idx="43">
                  <c:v>43176</c:v>
                </c:pt>
                <c:pt idx="44">
                  <c:v>43177</c:v>
                </c:pt>
                <c:pt idx="45">
                  <c:v>43178</c:v>
                </c:pt>
                <c:pt idx="46">
                  <c:v>43179</c:v>
                </c:pt>
                <c:pt idx="47">
                  <c:v>43180</c:v>
                </c:pt>
                <c:pt idx="48">
                  <c:v>43181</c:v>
                </c:pt>
                <c:pt idx="49">
                  <c:v>43182</c:v>
                </c:pt>
                <c:pt idx="50">
                  <c:v>43183</c:v>
                </c:pt>
                <c:pt idx="51">
                  <c:v>43184</c:v>
                </c:pt>
                <c:pt idx="52">
                  <c:v>43185</c:v>
                </c:pt>
                <c:pt idx="53">
                  <c:v>43186</c:v>
                </c:pt>
                <c:pt idx="54">
                  <c:v>43187</c:v>
                </c:pt>
                <c:pt idx="55">
                  <c:v>43188</c:v>
                </c:pt>
                <c:pt idx="56">
                  <c:v>43189</c:v>
                </c:pt>
                <c:pt idx="57">
                  <c:v>43190</c:v>
                </c:pt>
                <c:pt idx="58">
                  <c:v>43191</c:v>
                </c:pt>
                <c:pt idx="59">
                  <c:v>43192</c:v>
                </c:pt>
                <c:pt idx="60">
                  <c:v>43193</c:v>
                </c:pt>
                <c:pt idx="61">
                  <c:v>43194</c:v>
                </c:pt>
                <c:pt idx="62">
                  <c:v>43195</c:v>
                </c:pt>
                <c:pt idx="63">
                  <c:v>43196</c:v>
                </c:pt>
                <c:pt idx="64">
                  <c:v>43197</c:v>
                </c:pt>
                <c:pt idx="65">
                  <c:v>43198</c:v>
                </c:pt>
                <c:pt idx="66">
                  <c:v>43199</c:v>
                </c:pt>
                <c:pt idx="67">
                  <c:v>43200</c:v>
                </c:pt>
                <c:pt idx="68">
                  <c:v>43201</c:v>
                </c:pt>
                <c:pt idx="69">
                  <c:v>43202</c:v>
                </c:pt>
                <c:pt idx="70">
                  <c:v>43203</c:v>
                </c:pt>
                <c:pt idx="71">
                  <c:v>43204</c:v>
                </c:pt>
                <c:pt idx="72">
                  <c:v>43205</c:v>
                </c:pt>
                <c:pt idx="73">
                  <c:v>43206</c:v>
                </c:pt>
                <c:pt idx="74">
                  <c:v>43207</c:v>
                </c:pt>
                <c:pt idx="75">
                  <c:v>43208</c:v>
                </c:pt>
                <c:pt idx="76">
                  <c:v>43209</c:v>
                </c:pt>
                <c:pt idx="77">
                  <c:v>43210</c:v>
                </c:pt>
                <c:pt idx="78">
                  <c:v>43211</c:v>
                </c:pt>
                <c:pt idx="79">
                  <c:v>43212</c:v>
                </c:pt>
                <c:pt idx="80">
                  <c:v>43213</c:v>
                </c:pt>
                <c:pt idx="81">
                  <c:v>43214</c:v>
                </c:pt>
                <c:pt idx="82">
                  <c:v>43215</c:v>
                </c:pt>
                <c:pt idx="83">
                  <c:v>43216</c:v>
                </c:pt>
                <c:pt idx="84">
                  <c:v>43217</c:v>
                </c:pt>
                <c:pt idx="85">
                  <c:v>43218</c:v>
                </c:pt>
                <c:pt idx="86">
                  <c:v>43219</c:v>
                </c:pt>
                <c:pt idx="87">
                  <c:v>43220</c:v>
                </c:pt>
                <c:pt idx="88">
                  <c:v>43221</c:v>
                </c:pt>
                <c:pt idx="89">
                  <c:v>43222</c:v>
                </c:pt>
                <c:pt idx="90">
                  <c:v>43223</c:v>
                </c:pt>
                <c:pt idx="91">
                  <c:v>43224</c:v>
                </c:pt>
                <c:pt idx="92">
                  <c:v>43225</c:v>
                </c:pt>
                <c:pt idx="93">
                  <c:v>43226</c:v>
                </c:pt>
                <c:pt idx="94">
                  <c:v>43227</c:v>
                </c:pt>
                <c:pt idx="95">
                  <c:v>43228</c:v>
                </c:pt>
                <c:pt idx="96">
                  <c:v>43229</c:v>
                </c:pt>
                <c:pt idx="97">
                  <c:v>43230</c:v>
                </c:pt>
                <c:pt idx="98">
                  <c:v>43231</c:v>
                </c:pt>
                <c:pt idx="99">
                  <c:v>43232</c:v>
                </c:pt>
                <c:pt idx="100">
                  <c:v>43233</c:v>
                </c:pt>
                <c:pt idx="101">
                  <c:v>43234</c:v>
                </c:pt>
                <c:pt idx="102">
                  <c:v>43235</c:v>
                </c:pt>
                <c:pt idx="103">
                  <c:v>43236</c:v>
                </c:pt>
                <c:pt idx="104">
                  <c:v>43237</c:v>
                </c:pt>
                <c:pt idx="105">
                  <c:v>43238</c:v>
                </c:pt>
                <c:pt idx="106">
                  <c:v>43239</c:v>
                </c:pt>
                <c:pt idx="107">
                  <c:v>43240</c:v>
                </c:pt>
                <c:pt idx="108">
                  <c:v>43241</c:v>
                </c:pt>
                <c:pt idx="109">
                  <c:v>43242</c:v>
                </c:pt>
                <c:pt idx="110">
                  <c:v>43243</c:v>
                </c:pt>
                <c:pt idx="111">
                  <c:v>43244</c:v>
                </c:pt>
                <c:pt idx="112">
                  <c:v>43245</c:v>
                </c:pt>
                <c:pt idx="113">
                  <c:v>43246</c:v>
                </c:pt>
                <c:pt idx="114">
                  <c:v>43247</c:v>
                </c:pt>
                <c:pt idx="115">
                  <c:v>43248</c:v>
                </c:pt>
                <c:pt idx="116">
                  <c:v>43249</c:v>
                </c:pt>
                <c:pt idx="117">
                  <c:v>43250</c:v>
                </c:pt>
                <c:pt idx="118">
                  <c:v>43251</c:v>
                </c:pt>
                <c:pt idx="119">
                  <c:v>43252</c:v>
                </c:pt>
                <c:pt idx="120">
                  <c:v>43253</c:v>
                </c:pt>
                <c:pt idx="121">
                  <c:v>43254</c:v>
                </c:pt>
                <c:pt idx="122">
                  <c:v>43255</c:v>
                </c:pt>
                <c:pt idx="123">
                  <c:v>43256</c:v>
                </c:pt>
                <c:pt idx="124">
                  <c:v>43257</c:v>
                </c:pt>
                <c:pt idx="125">
                  <c:v>43258</c:v>
                </c:pt>
                <c:pt idx="126">
                  <c:v>43259</c:v>
                </c:pt>
                <c:pt idx="127">
                  <c:v>43260</c:v>
                </c:pt>
                <c:pt idx="128">
                  <c:v>43261</c:v>
                </c:pt>
                <c:pt idx="129">
                  <c:v>43262</c:v>
                </c:pt>
                <c:pt idx="130">
                  <c:v>43263</c:v>
                </c:pt>
                <c:pt idx="131">
                  <c:v>43264</c:v>
                </c:pt>
                <c:pt idx="132">
                  <c:v>43265</c:v>
                </c:pt>
                <c:pt idx="133">
                  <c:v>43266</c:v>
                </c:pt>
                <c:pt idx="134">
                  <c:v>43267</c:v>
                </c:pt>
                <c:pt idx="135">
                  <c:v>43268</c:v>
                </c:pt>
                <c:pt idx="136">
                  <c:v>43269</c:v>
                </c:pt>
                <c:pt idx="137">
                  <c:v>43270</c:v>
                </c:pt>
                <c:pt idx="138">
                  <c:v>43271</c:v>
                </c:pt>
                <c:pt idx="139">
                  <c:v>43272</c:v>
                </c:pt>
                <c:pt idx="140">
                  <c:v>43273</c:v>
                </c:pt>
                <c:pt idx="141">
                  <c:v>43274</c:v>
                </c:pt>
                <c:pt idx="142">
                  <c:v>43275</c:v>
                </c:pt>
                <c:pt idx="143">
                  <c:v>43276</c:v>
                </c:pt>
                <c:pt idx="144">
                  <c:v>43277</c:v>
                </c:pt>
                <c:pt idx="145">
                  <c:v>43278</c:v>
                </c:pt>
                <c:pt idx="146">
                  <c:v>43279</c:v>
                </c:pt>
                <c:pt idx="147">
                  <c:v>43280</c:v>
                </c:pt>
                <c:pt idx="148">
                  <c:v>43281</c:v>
                </c:pt>
                <c:pt idx="149">
                  <c:v>43282</c:v>
                </c:pt>
                <c:pt idx="150">
                  <c:v>43283</c:v>
                </c:pt>
                <c:pt idx="151">
                  <c:v>43284</c:v>
                </c:pt>
                <c:pt idx="152">
                  <c:v>43285</c:v>
                </c:pt>
                <c:pt idx="153">
                  <c:v>43286</c:v>
                </c:pt>
                <c:pt idx="154">
                  <c:v>43287</c:v>
                </c:pt>
                <c:pt idx="155">
                  <c:v>43288</c:v>
                </c:pt>
                <c:pt idx="156">
                  <c:v>43289</c:v>
                </c:pt>
                <c:pt idx="157">
                  <c:v>43290</c:v>
                </c:pt>
                <c:pt idx="158">
                  <c:v>43291</c:v>
                </c:pt>
                <c:pt idx="159">
                  <c:v>43292</c:v>
                </c:pt>
                <c:pt idx="160">
                  <c:v>43293</c:v>
                </c:pt>
                <c:pt idx="161">
                  <c:v>43294</c:v>
                </c:pt>
                <c:pt idx="162">
                  <c:v>43295</c:v>
                </c:pt>
                <c:pt idx="163">
                  <c:v>43296</c:v>
                </c:pt>
                <c:pt idx="164">
                  <c:v>43297</c:v>
                </c:pt>
                <c:pt idx="165">
                  <c:v>43298</c:v>
                </c:pt>
                <c:pt idx="166">
                  <c:v>43299</c:v>
                </c:pt>
                <c:pt idx="167">
                  <c:v>43300</c:v>
                </c:pt>
                <c:pt idx="168">
                  <c:v>43301</c:v>
                </c:pt>
                <c:pt idx="169">
                  <c:v>43302</c:v>
                </c:pt>
                <c:pt idx="170">
                  <c:v>43303</c:v>
                </c:pt>
                <c:pt idx="171">
                  <c:v>43304</c:v>
                </c:pt>
                <c:pt idx="172">
                  <c:v>43305</c:v>
                </c:pt>
                <c:pt idx="173">
                  <c:v>43306</c:v>
                </c:pt>
                <c:pt idx="174">
                  <c:v>43307</c:v>
                </c:pt>
                <c:pt idx="175">
                  <c:v>43308</c:v>
                </c:pt>
                <c:pt idx="176">
                  <c:v>43309</c:v>
                </c:pt>
                <c:pt idx="177">
                  <c:v>43310</c:v>
                </c:pt>
                <c:pt idx="178">
                  <c:v>43311</c:v>
                </c:pt>
                <c:pt idx="179">
                  <c:v>43312</c:v>
                </c:pt>
                <c:pt idx="180">
                  <c:v>43313</c:v>
                </c:pt>
                <c:pt idx="181">
                  <c:v>43314</c:v>
                </c:pt>
                <c:pt idx="182">
                  <c:v>43315</c:v>
                </c:pt>
                <c:pt idx="183">
                  <c:v>43316</c:v>
                </c:pt>
                <c:pt idx="184">
                  <c:v>43317</c:v>
                </c:pt>
                <c:pt idx="185">
                  <c:v>43318</c:v>
                </c:pt>
                <c:pt idx="186">
                  <c:v>43319</c:v>
                </c:pt>
                <c:pt idx="187">
                  <c:v>43320</c:v>
                </c:pt>
                <c:pt idx="188">
                  <c:v>43321</c:v>
                </c:pt>
                <c:pt idx="189">
                  <c:v>43322</c:v>
                </c:pt>
                <c:pt idx="190">
                  <c:v>43323</c:v>
                </c:pt>
                <c:pt idx="191">
                  <c:v>43324</c:v>
                </c:pt>
                <c:pt idx="192">
                  <c:v>43325</c:v>
                </c:pt>
                <c:pt idx="193">
                  <c:v>43326</c:v>
                </c:pt>
                <c:pt idx="194">
                  <c:v>43327</c:v>
                </c:pt>
                <c:pt idx="195">
                  <c:v>43328</c:v>
                </c:pt>
                <c:pt idx="196">
                  <c:v>43329</c:v>
                </c:pt>
                <c:pt idx="197">
                  <c:v>43330</c:v>
                </c:pt>
                <c:pt idx="198">
                  <c:v>43331</c:v>
                </c:pt>
                <c:pt idx="199">
                  <c:v>43332</c:v>
                </c:pt>
                <c:pt idx="200">
                  <c:v>43333</c:v>
                </c:pt>
                <c:pt idx="201">
                  <c:v>43334</c:v>
                </c:pt>
                <c:pt idx="202">
                  <c:v>43335</c:v>
                </c:pt>
                <c:pt idx="203">
                  <c:v>43336</c:v>
                </c:pt>
                <c:pt idx="204">
                  <c:v>43337</c:v>
                </c:pt>
                <c:pt idx="205">
                  <c:v>43338</c:v>
                </c:pt>
                <c:pt idx="206">
                  <c:v>43339</c:v>
                </c:pt>
                <c:pt idx="207">
                  <c:v>43340</c:v>
                </c:pt>
                <c:pt idx="208">
                  <c:v>43341</c:v>
                </c:pt>
                <c:pt idx="209">
                  <c:v>43342</c:v>
                </c:pt>
                <c:pt idx="210">
                  <c:v>43343</c:v>
                </c:pt>
                <c:pt idx="211">
                  <c:v>43344</c:v>
                </c:pt>
                <c:pt idx="212">
                  <c:v>43345</c:v>
                </c:pt>
                <c:pt idx="213">
                  <c:v>43346</c:v>
                </c:pt>
                <c:pt idx="214">
                  <c:v>43347</c:v>
                </c:pt>
                <c:pt idx="215">
                  <c:v>43348</c:v>
                </c:pt>
                <c:pt idx="216">
                  <c:v>43349</c:v>
                </c:pt>
                <c:pt idx="217">
                  <c:v>43350</c:v>
                </c:pt>
                <c:pt idx="218">
                  <c:v>43351</c:v>
                </c:pt>
                <c:pt idx="219">
                  <c:v>43352</c:v>
                </c:pt>
                <c:pt idx="220">
                  <c:v>43353</c:v>
                </c:pt>
                <c:pt idx="221">
                  <c:v>43354</c:v>
                </c:pt>
                <c:pt idx="222">
                  <c:v>43355</c:v>
                </c:pt>
                <c:pt idx="223">
                  <c:v>43356</c:v>
                </c:pt>
                <c:pt idx="224">
                  <c:v>43357</c:v>
                </c:pt>
                <c:pt idx="225">
                  <c:v>43358</c:v>
                </c:pt>
                <c:pt idx="226">
                  <c:v>43359</c:v>
                </c:pt>
                <c:pt idx="227">
                  <c:v>43360</c:v>
                </c:pt>
                <c:pt idx="228">
                  <c:v>43361</c:v>
                </c:pt>
                <c:pt idx="229">
                  <c:v>43362</c:v>
                </c:pt>
                <c:pt idx="230">
                  <c:v>43363</c:v>
                </c:pt>
                <c:pt idx="231">
                  <c:v>43364</c:v>
                </c:pt>
                <c:pt idx="232">
                  <c:v>43365</c:v>
                </c:pt>
                <c:pt idx="233">
                  <c:v>43366</c:v>
                </c:pt>
                <c:pt idx="234">
                  <c:v>43367</c:v>
                </c:pt>
                <c:pt idx="235">
                  <c:v>43368</c:v>
                </c:pt>
                <c:pt idx="236">
                  <c:v>43369</c:v>
                </c:pt>
                <c:pt idx="237">
                  <c:v>43370</c:v>
                </c:pt>
                <c:pt idx="238">
                  <c:v>43371</c:v>
                </c:pt>
                <c:pt idx="239">
                  <c:v>43372</c:v>
                </c:pt>
                <c:pt idx="240">
                  <c:v>43373</c:v>
                </c:pt>
                <c:pt idx="241">
                  <c:v>43374</c:v>
                </c:pt>
                <c:pt idx="242">
                  <c:v>43375</c:v>
                </c:pt>
                <c:pt idx="243">
                  <c:v>43376</c:v>
                </c:pt>
                <c:pt idx="244">
                  <c:v>43377</c:v>
                </c:pt>
                <c:pt idx="245">
                  <c:v>43378</c:v>
                </c:pt>
                <c:pt idx="246">
                  <c:v>43379</c:v>
                </c:pt>
                <c:pt idx="247">
                  <c:v>43380</c:v>
                </c:pt>
                <c:pt idx="248">
                  <c:v>43381</c:v>
                </c:pt>
                <c:pt idx="249">
                  <c:v>43382</c:v>
                </c:pt>
                <c:pt idx="250">
                  <c:v>43383</c:v>
                </c:pt>
                <c:pt idx="251">
                  <c:v>43384</c:v>
                </c:pt>
                <c:pt idx="252">
                  <c:v>43385</c:v>
                </c:pt>
                <c:pt idx="253">
                  <c:v>43386</c:v>
                </c:pt>
                <c:pt idx="254">
                  <c:v>43387</c:v>
                </c:pt>
                <c:pt idx="255">
                  <c:v>43388</c:v>
                </c:pt>
                <c:pt idx="256">
                  <c:v>43389</c:v>
                </c:pt>
                <c:pt idx="257">
                  <c:v>43390</c:v>
                </c:pt>
                <c:pt idx="258">
                  <c:v>43391</c:v>
                </c:pt>
                <c:pt idx="259">
                  <c:v>43392</c:v>
                </c:pt>
                <c:pt idx="260">
                  <c:v>43393</c:v>
                </c:pt>
                <c:pt idx="261">
                  <c:v>43394</c:v>
                </c:pt>
                <c:pt idx="262">
                  <c:v>43395</c:v>
                </c:pt>
                <c:pt idx="263">
                  <c:v>43396</c:v>
                </c:pt>
                <c:pt idx="264">
                  <c:v>43397</c:v>
                </c:pt>
                <c:pt idx="265">
                  <c:v>43398</c:v>
                </c:pt>
                <c:pt idx="266">
                  <c:v>43399</c:v>
                </c:pt>
                <c:pt idx="267">
                  <c:v>43400</c:v>
                </c:pt>
                <c:pt idx="268">
                  <c:v>43401</c:v>
                </c:pt>
                <c:pt idx="269">
                  <c:v>43402</c:v>
                </c:pt>
                <c:pt idx="270">
                  <c:v>43403</c:v>
                </c:pt>
                <c:pt idx="271">
                  <c:v>43404</c:v>
                </c:pt>
                <c:pt idx="272">
                  <c:v>43405</c:v>
                </c:pt>
                <c:pt idx="273">
                  <c:v>43406</c:v>
                </c:pt>
                <c:pt idx="274">
                  <c:v>43407</c:v>
                </c:pt>
                <c:pt idx="275">
                  <c:v>43408</c:v>
                </c:pt>
                <c:pt idx="276">
                  <c:v>43409</c:v>
                </c:pt>
                <c:pt idx="277">
                  <c:v>43410</c:v>
                </c:pt>
                <c:pt idx="278">
                  <c:v>43411</c:v>
                </c:pt>
                <c:pt idx="279">
                  <c:v>43412</c:v>
                </c:pt>
                <c:pt idx="280">
                  <c:v>43413</c:v>
                </c:pt>
                <c:pt idx="281">
                  <c:v>43414</c:v>
                </c:pt>
                <c:pt idx="282">
                  <c:v>43415</c:v>
                </c:pt>
                <c:pt idx="283">
                  <c:v>43416</c:v>
                </c:pt>
                <c:pt idx="284">
                  <c:v>43417</c:v>
                </c:pt>
                <c:pt idx="285">
                  <c:v>43418</c:v>
                </c:pt>
                <c:pt idx="286">
                  <c:v>43419</c:v>
                </c:pt>
                <c:pt idx="287">
                  <c:v>43420</c:v>
                </c:pt>
                <c:pt idx="288">
                  <c:v>43421</c:v>
                </c:pt>
                <c:pt idx="289">
                  <c:v>43422</c:v>
                </c:pt>
                <c:pt idx="290">
                  <c:v>43423</c:v>
                </c:pt>
                <c:pt idx="291">
                  <c:v>43424</c:v>
                </c:pt>
                <c:pt idx="292">
                  <c:v>43425</c:v>
                </c:pt>
                <c:pt idx="293">
                  <c:v>43426</c:v>
                </c:pt>
                <c:pt idx="294">
                  <c:v>43427</c:v>
                </c:pt>
                <c:pt idx="295">
                  <c:v>43428</c:v>
                </c:pt>
                <c:pt idx="296">
                  <c:v>43429</c:v>
                </c:pt>
                <c:pt idx="297">
                  <c:v>43430</c:v>
                </c:pt>
                <c:pt idx="298">
                  <c:v>43431</c:v>
                </c:pt>
                <c:pt idx="299">
                  <c:v>43432</c:v>
                </c:pt>
                <c:pt idx="300">
                  <c:v>43433</c:v>
                </c:pt>
                <c:pt idx="301">
                  <c:v>43434</c:v>
                </c:pt>
                <c:pt idx="302">
                  <c:v>43435</c:v>
                </c:pt>
                <c:pt idx="303">
                  <c:v>43436</c:v>
                </c:pt>
                <c:pt idx="304">
                  <c:v>43437</c:v>
                </c:pt>
                <c:pt idx="305">
                  <c:v>43438</c:v>
                </c:pt>
                <c:pt idx="306">
                  <c:v>43439</c:v>
                </c:pt>
                <c:pt idx="307">
                  <c:v>43440</c:v>
                </c:pt>
                <c:pt idx="308">
                  <c:v>43441</c:v>
                </c:pt>
                <c:pt idx="309">
                  <c:v>43442</c:v>
                </c:pt>
                <c:pt idx="310">
                  <c:v>43443</c:v>
                </c:pt>
                <c:pt idx="311">
                  <c:v>43444</c:v>
                </c:pt>
                <c:pt idx="312">
                  <c:v>43445</c:v>
                </c:pt>
                <c:pt idx="313">
                  <c:v>43446</c:v>
                </c:pt>
                <c:pt idx="314">
                  <c:v>43447</c:v>
                </c:pt>
                <c:pt idx="315">
                  <c:v>43448</c:v>
                </c:pt>
                <c:pt idx="316">
                  <c:v>43449</c:v>
                </c:pt>
                <c:pt idx="317">
                  <c:v>43450</c:v>
                </c:pt>
                <c:pt idx="318">
                  <c:v>43451</c:v>
                </c:pt>
                <c:pt idx="319">
                  <c:v>43452</c:v>
                </c:pt>
                <c:pt idx="320">
                  <c:v>43453</c:v>
                </c:pt>
                <c:pt idx="321">
                  <c:v>43454</c:v>
                </c:pt>
                <c:pt idx="322">
                  <c:v>43455</c:v>
                </c:pt>
                <c:pt idx="323">
                  <c:v>43456</c:v>
                </c:pt>
                <c:pt idx="324">
                  <c:v>43457</c:v>
                </c:pt>
                <c:pt idx="325">
                  <c:v>43458</c:v>
                </c:pt>
                <c:pt idx="326">
                  <c:v>43459</c:v>
                </c:pt>
                <c:pt idx="327">
                  <c:v>43460</c:v>
                </c:pt>
                <c:pt idx="328">
                  <c:v>43461</c:v>
                </c:pt>
                <c:pt idx="329">
                  <c:v>43462</c:v>
                </c:pt>
                <c:pt idx="330">
                  <c:v>43463</c:v>
                </c:pt>
                <c:pt idx="331">
                  <c:v>43464</c:v>
                </c:pt>
                <c:pt idx="332">
                  <c:v>43465</c:v>
                </c:pt>
                <c:pt idx="333">
                  <c:v>43466</c:v>
                </c:pt>
                <c:pt idx="334">
                  <c:v>43467</c:v>
                </c:pt>
                <c:pt idx="335">
                  <c:v>43468</c:v>
                </c:pt>
                <c:pt idx="336">
                  <c:v>43469</c:v>
                </c:pt>
                <c:pt idx="337">
                  <c:v>43470</c:v>
                </c:pt>
                <c:pt idx="338">
                  <c:v>43471</c:v>
                </c:pt>
                <c:pt idx="339">
                  <c:v>43472</c:v>
                </c:pt>
                <c:pt idx="340">
                  <c:v>43473</c:v>
                </c:pt>
                <c:pt idx="341">
                  <c:v>43474</c:v>
                </c:pt>
                <c:pt idx="342">
                  <c:v>43475</c:v>
                </c:pt>
                <c:pt idx="343">
                  <c:v>43476</c:v>
                </c:pt>
                <c:pt idx="344">
                  <c:v>43477</c:v>
                </c:pt>
                <c:pt idx="345">
                  <c:v>43478</c:v>
                </c:pt>
                <c:pt idx="346">
                  <c:v>43479</c:v>
                </c:pt>
                <c:pt idx="347">
                  <c:v>43480</c:v>
                </c:pt>
                <c:pt idx="348">
                  <c:v>43481</c:v>
                </c:pt>
                <c:pt idx="349">
                  <c:v>43482</c:v>
                </c:pt>
                <c:pt idx="350">
                  <c:v>43483</c:v>
                </c:pt>
                <c:pt idx="351">
                  <c:v>43484</c:v>
                </c:pt>
                <c:pt idx="352">
                  <c:v>43485</c:v>
                </c:pt>
                <c:pt idx="353">
                  <c:v>43486</c:v>
                </c:pt>
                <c:pt idx="354">
                  <c:v>43487</c:v>
                </c:pt>
                <c:pt idx="355">
                  <c:v>43488</c:v>
                </c:pt>
                <c:pt idx="356">
                  <c:v>43489</c:v>
                </c:pt>
                <c:pt idx="357">
                  <c:v>43490</c:v>
                </c:pt>
                <c:pt idx="358">
                  <c:v>43491</c:v>
                </c:pt>
                <c:pt idx="359">
                  <c:v>43492</c:v>
                </c:pt>
                <c:pt idx="360">
                  <c:v>43493</c:v>
                </c:pt>
                <c:pt idx="361">
                  <c:v>43494</c:v>
                </c:pt>
                <c:pt idx="362">
                  <c:v>43495</c:v>
                </c:pt>
                <c:pt idx="363">
                  <c:v>43496</c:v>
                </c:pt>
                <c:pt idx="364">
                  <c:v>43497</c:v>
                </c:pt>
                <c:pt idx="365">
                  <c:v>43498</c:v>
                </c:pt>
                <c:pt idx="366">
                  <c:v>43499</c:v>
                </c:pt>
                <c:pt idx="367">
                  <c:v>43500</c:v>
                </c:pt>
                <c:pt idx="368">
                  <c:v>43501</c:v>
                </c:pt>
                <c:pt idx="369">
                  <c:v>43502</c:v>
                </c:pt>
                <c:pt idx="370">
                  <c:v>43503</c:v>
                </c:pt>
                <c:pt idx="371">
                  <c:v>43504</c:v>
                </c:pt>
                <c:pt idx="372">
                  <c:v>43505</c:v>
                </c:pt>
                <c:pt idx="373">
                  <c:v>43506</c:v>
                </c:pt>
                <c:pt idx="374">
                  <c:v>43507</c:v>
                </c:pt>
                <c:pt idx="375">
                  <c:v>43508</c:v>
                </c:pt>
                <c:pt idx="376">
                  <c:v>43509</c:v>
                </c:pt>
                <c:pt idx="377">
                  <c:v>43510</c:v>
                </c:pt>
                <c:pt idx="378">
                  <c:v>43511</c:v>
                </c:pt>
                <c:pt idx="379">
                  <c:v>43512</c:v>
                </c:pt>
                <c:pt idx="380">
                  <c:v>43513</c:v>
                </c:pt>
                <c:pt idx="381">
                  <c:v>43514</c:v>
                </c:pt>
                <c:pt idx="382">
                  <c:v>43515</c:v>
                </c:pt>
                <c:pt idx="383">
                  <c:v>43516</c:v>
                </c:pt>
                <c:pt idx="384">
                  <c:v>43517</c:v>
                </c:pt>
                <c:pt idx="385">
                  <c:v>43518</c:v>
                </c:pt>
                <c:pt idx="386">
                  <c:v>43519</c:v>
                </c:pt>
                <c:pt idx="387">
                  <c:v>43520</c:v>
                </c:pt>
                <c:pt idx="388">
                  <c:v>43521</c:v>
                </c:pt>
                <c:pt idx="389">
                  <c:v>43522</c:v>
                </c:pt>
                <c:pt idx="390">
                  <c:v>43523</c:v>
                </c:pt>
                <c:pt idx="391">
                  <c:v>43524</c:v>
                </c:pt>
                <c:pt idx="392">
                  <c:v>43525</c:v>
                </c:pt>
                <c:pt idx="393">
                  <c:v>43526</c:v>
                </c:pt>
                <c:pt idx="394">
                  <c:v>43527</c:v>
                </c:pt>
                <c:pt idx="395">
                  <c:v>43528</c:v>
                </c:pt>
                <c:pt idx="396">
                  <c:v>43529</c:v>
                </c:pt>
                <c:pt idx="397">
                  <c:v>43530</c:v>
                </c:pt>
                <c:pt idx="398">
                  <c:v>43531</c:v>
                </c:pt>
                <c:pt idx="399">
                  <c:v>43532</c:v>
                </c:pt>
                <c:pt idx="400">
                  <c:v>43533</c:v>
                </c:pt>
                <c:pt idx="401">
                  <c:v>43534</c:v>
                </c:pt>
                <c:pt idx="402">
                  <c:v>43535</c:v>
                </c:pt>
                <c:pt idx="403">
                  <c:v>43536</c:v>
                </c:pt>
                <c:pt idx="404">
                  <c:v>43537</c:v>
                </c:pt>
                <c:pt idx="405">
                  <c:v>43538</c:v>
                </c:pt>
                <c:pt idx="406">
                  <c:v>43539</c:v>
                </c:pt>
                <c:pt idx="407">
                  <c:v>43540</c:v>
                </c:pt>
                <c:pt idx="408">
                  <c:v>43541</c:v>
                </c:pt>
                <c:pt idx="409">
                  <c:v>43542</c:v>
                </c:pt>
                <c:pt idx="410">
                  <c:v>43543</c:v>
                </c:pt>
                <c:pt idx="411">
                  <c:v>43544</c:v>
                </c:pt>
                <c:pt idx="412">
                  <c:v>43545</c:v>
                </c:pt>
                <c:pt idx="413">
                  <c:v>43546</c:v>
                </c:pt>
                <c:pt idx="414">
                  <c:v>43547</c:v>
                </c:pt>
                <c:pt idx="415">
                  <c:v>43548</c:v>
                </c:pt>
                <c:pt idx="416">
                  <c:v>43549</c:v>
                </c:pt>
                <c:pt idx="417">
                  <c:v>43550</c:v>
                </c:pt>
                <c:pt idx="418">
                  <c:v>43551</c:v>
                </c:pt>
                <c:pt idx="419">
                  <c:v>43552</c:v>
                </c:pt>
                <c:pt idx="420">
                  <c:v>43553</c:v>
                </c:pt>
                <c:pt idx="421">
                  <c:v>43554</c:v>
                </c:pt>
                <c:pt idx="422">
                  <c:v>43555</c:v>
                </c:pt>
                <c:pt idx="423">
                  <c:v>43556</c:v>
                </c:pt>
                <c:pt idx="424">
                  <c:v>43557</c:v>
                </c:pt>
                <c:pt idx="425">
                  <c:v>43558</c:v>
                </c:pt>
                <c:pt idx="426">
                  <c:v>43559</c:v>
                </c:pt>
                <c:pt idx="427">
                  <c:v>43560</c:v>
                </c:pt>
                <c:pt idx="428">
                  <c:v>43561</c:v>
                </c:pt>
                <c:pt idx="429">
                  <c:v>43562</c:v>
                </c:pt>
                <c:pt idx="430">
                  <c:v>43563</c:v>
                </c:pt>
                <c:pt idx="431">
                  <c:v>43564</c:v>
                </c:pt>
                <c:pt idx="432">
                  <c:v>43565</c:v>
                </c:pt>
                <c:pt idx="433">
                  <c:v>43566</c:v>
                </c:pt>
                <c:pt idx="434">
                  <c:v>43567</c:v>
                </c:pt>
                <c:pt idx="435">
                  <c:v>43568</c:v>
                </c:pt>
                <c:pt idx="436">
                  <c:v>43569</c:v>
                </c:pt>
                <c:pt idx="437">
                  <c:v>43570</c:v>
                </c:pt>
                <c:pt idx="438">
                  <c:v>43571</c:v>
                </c:pt>
                <c:pt idx="439">
                  <c:v>43572</c:v>
                </c:pt>
                <c:pt idx="440">
                  <c:v>43573</c:v>
                </c:pt>
                <c:pt idx="441">
                  <c:v>43574</c:v>
                </c:pt>
                <c:pt idx="442">
                  <c:v>43575</c:v>
                </c:pt>
                <c:pt idx="443">
                  <c:v>43576</c:v>
                </c:pt>
                <c:pt idx="444">
                  <c:v>43577</c:v>
                </c:pt>
                <c:pt idx="445">
                  <c:v>43578</c:v>
                </c:pt>
                <c:pt idx="446">
                  <c:v>43579</c:v>
                </c:pt>
                <c:pt idx="447">
                  <c:v>43580</c:v>
                </c:pt>
                <c:pt idx="448">
                  <c:v>43581</c:v>
                </c:pt>
                <c:pt idx="449">
                  <c:v>43582</c:v>
                </c:pt>
                <c:pt idx="450">
                  <c:v>43583</c:v>
                </c:pt>
                <c:pt idx="451">
                  <c:v>43584</c:v>
                </c:pt>
                <c:pt idx="452">
                  <c:v>43585</c:v>
                </c:pt>
                <c:pt idx="453">
                  <c:v>43586</c:v>
                </c:pt>
                <c:pt idx="454">
                  <c:v>43587</c:v>
                </c:pt>
                <c:pt idx="455">
                  <c:v>43588</c:v>
                </c:pt>
                <c:pt idx="456">
                  <c:v>43589</c:v>
                </c:pt>
                <c:pt idx="457">
                  <c:v>43590</c:v>
                </c:pt>
                <c:pt idx="458">
                  <c:v>43591</c:v>
                </c:pt>
                <c:pt idx="459">
                  <c:v>43592</c:v>
                </c:pt>
                <c:pt idx="460">
                  <c:v>43593</c:v>
                </c:pt>
                <c:pt idx="461">
                  <c:v>43594</c:v>
                </c:pt>
                <c:pt idx="462">
                  <c:v>43595</c:v>
                </c:pt>
                <c:pt idx="463">
                  <c:v>43596</c:v>
                </c:pt>
                <c:pt idx="464">
                  <c:v>43597</c:v>
                </c:pt>
                <c:pt idx="465">
                  <c:v>43598</c:v>
                </c:pt>
                <c:pt idx="466">
                  <c:v>43599</c:v>
                </c:pt>
                <c:pt idx="467">
                  <c:v>43600</c:v>
                </c:pt>
                <c:pt idx="468">
                  <c:v>43601</c:v>
                </c:pt>
                <c:pt idx="469">
                  <c:v>43602</c:v>
                </c:pt>
                <c:pt idx="470">
                  <c:v>43603</c:v>
                </c:pt>
                <c:pt idx="471">
                  <c:v>43604</c:v>
                </c:pt>
                <c:pt idx="472">
                  <c:v>43605</c:v>
                </c:pt>
                <c:pt idx="473">
                  <c:v>43606</c:v>
                </c:pt>
                <c:pt idx="474">
                  <c:v>43607</c:v>
                </c:pt>
                <c:pt idx="475">
                  <c:v>43608</c:v>
                </c:pt>
                <c:pt idx="476">
                  <c:v>43609</c:v>
                </c:pt>
                <c:pt idx="477">
                  <c:v>43610</c:v>
                </c:pt>
                <c:pt idx="478">
                  <c:v>43611</c:v>
                </c:pt>
                <c:pt idx="479">
                  <c:v>43612</c:v>
                </c:pt>
                <c:pt idx="480">
                  <c:v>43613</c:v>
                </c:pt>
                <c:pt idx="481">
                  <c:v>43614</c:v>
                </c:pt>
                <c:pt idx="482">
                  <c:v>43615</c:v>
                </c:pt>
                <c:pt idx="483">
                  <c:v>43616</c:v>
                </c:pt>
                <c:pt idx="484">
                  <c:v>43617</c:v>
                </c:pt>
                <c:pt idx="485">
                  <c:v>43618</c:v>
                </c:pt>
                <c:pt idx="486">
                  <c:v>43619</c:v>
                </c:pt>
                <c:pt idx="487">
                  <c:v>43620</c:v>
                </c:pt>
                <c:pt idx="488">
                  <c:v>43621</c:v>
                </c:pt>
                <c:pt idx="489">
                  <c:v>43622</c:v>
                </c:pt>
                <c:pt idx="490">
                  <c:v>43623</c:v>
                </c:pt>
                <c:pt idx="491">
                  <c:v>43624</c:v>
                </c:pt>
                <c:pt idx="492">
                  <c:v>43625</c:v>
                </c:pt>
                <c:pt idx="493">
                  <c:v>43626</c:v>
                </c:pt>
                <c:pt idx="494">
                  <c:v>43627</c:v>
                </c:pt>
                <c:pt idx="495">
                  <c:v>43628</c:v>
                </c:pt>
                <c:pt idx="496">
                  <c:v>43629</c:v>
                </c:pt>
                <c:pt idx="497">
                  <c:v>43630</c:v>
                </c:pt>
                <c:pt idx="498">
                  <c:v>43631</c:v>
                </c:pt>
                <c:pt idx="499">
                  <c:v>43632</c:v>
                </c:pt>
                <c:pt idx="500">
                  <c:v>43633</c:v>
                </c:pt>
                <c:pt idx="501">
                  <c:v>43634</c:v>
                </c:pt>
                <c:pt idx="502">
                  <c:v>43635</c:v>
                </c:pt>
                <c:pt idx="503">
                  <c:v>43636</c:v>
                </c:pt>
                <c:pt idx="504">
                  <c:v>43637</c:v>
                </c:pt>
                <c:pt idx="505">
                  <c:v>43638</c:v>
                </c:pt>
                <c:pt idx="506">
                  <c:v>43639</c:v>
                </c:pt>
                <c:pt idx="507">
                  <c:v>43640</c:v>
                </c:pt>
                <c:pt idx="508">
                  <c:v>43641</c:v>
                </c:pt>
                <c:pt idx="509">
                  <c:v>43642</c:v>
                </c:pt>
                <c:pt idx="510">
                  <c:v>43643</c:v>
                </c:pt>
                <c:pt idx="511">
                  <c:v>43644</c:v>
                </c:pt>
                <c:pt idx="512">
                  <c:v>43645</c:v>
                </c:pt>
                <c:pt idx="513">
                  <c:v>43646</c:v>
                </c:pt>
                <c:pt idx="514">
                  <c:v>43647</c:v>
                </c:pt>
                <c:pt idx="515">
                  <c:v>43648</c:v>
                </c:pt>
                <c:pt idx="516">
                  <c:v>43649</c:v>
                </c:pt>
                <c:pt idx="517">
                  <c:v>43650</c:v>
                </c:pt>
                <c:pt idx="518">
                  <c:v>43651</c:v>
                </c:pt>
                <c:pt idx="519">
                  <c:v>43652</c:v>
                </c:pt>
                <c:pt idx="520">
                  <c:v>43653</c:v>
                </c:pt>
                <c:pt idx="521">
                  <c:v>43654</c:v>
                </c:pt>
                <c:pt idx="522">
                  <c:v>43655</c:v>
                </c:pt>
                <c:pt idx="523">
                  <c:v>43656</c:v>
                </c:pt>
                <c:pt idx="524">
                  <c:v>43657</c:v>
                </c:pt>
                <c:pt idx="525">
                  <c:v>43658</c:v>
                </c:pt>
                <c:pt idx="526">
                  <c:v>43659</c:v>
                </c:pt>
                <c:pt idx="527">
                  <c:v>43660</c:v>
                </c:pt>
                <c:pt idx="528">
                  <c:v>43661</c:v>
                </c:pt>
                <c:pt idx="529">
                  <c:v>43662</c:v>
                </c:pt>
                <c:pt idx="530">
                  <c:v>43663</c:v>
                </c:pt>
                <c:pt idx="531">
                  <c:v>43664</c:v>
                </c:pt>
                <c:pt idx="532">
                  <c:v>43665</c:v>
                </c:pt>
                <c:pt idx="533">
                  <c:v>43666</c:v>
                </c:pt>
                <c:pt idx="534">
                  <c:v>43667</c:v>
                </c:pt>
                <c:pt idx="535">
                  <c:v>43668</c:v>
                </c:pt>
                <c:pt idx="536">
                  <c:v>43669</c:v>
                </c:pt>
                <c:pt idx="537">
                  <c:v>43670</c:v>
                </c:pt>
                <c:pt idx="538">
                  <c:v>43671</c:v>
                </c:pt>
                <c:pt idx="539">
                  <c:v>43672</c:v>
                </c:pt>
                <c:pt idx="540">
                  <c:v>43673</c:v>
                </c:pt>
                <c:pt idx="541">
                  <c:v>43674</c:v>
                </c:pt>
                <c:pt idx="542">
                  <c:v>43675</c:v>
                </c:pt>
                <c:pt idx="543">
                  <c:v>43676</c:v>
                </c:pt>
                <c:pt idx="544">
                  <c:v>43677</c:v>
                </c:pt>
                <c:pt idx="545">
                  <c:v>43678</c:v>
                </c:pt>
                <c:pt idx="546">
                  <c:v>43679</c:v>
                </c:pt>
                <c:pt idx="547">
                  <c:v>43680</c:v>
                </c:pt>
                <c:pt idx="548">
                  <c:v>43681</c:v>
                </c:pt>
                <c:pt idx="549">
                  <c:v>43682</c:v>
                </c:pt>
                <c:pt idx="550">
                  <c:v>43683</c:v>
                </c:pt>
                <c:pt idx="551">
                  <c:v>43684</c:v>
                </c:pt>
                <c:pt idx="552">
                  <c:v>43685</c:v>
                </c:pt>
                <c:pt idx="553">
                  <c:v>43686</c:v>
                </c:pt>
                <c:pt idx="554">
                  <c:v>43687</c:v>
                </c:pt>
                <c:pt idx="555">
                  <c:v>43688</c:v>
                </c:pt>
                <c:pt idx="556">
                  <c:v>43689</c:v>
                </c:pt>
                <c:pt idx="557">
                  <c:v>43690</c:v>
                </c:pt>
                <c:pt idx="558">
                  <c:v>43691</c:v>
                </c:pt>
                <c:pt idx="559">
                  <c:v>43692</c:v>
                </c:pt>
                <c:pt idx="560">
                  <c:v>43693</c:v>
                </c:pt>
                <c:pt idx="561">
                  <c:v>43694</c:v>
                </c:pt>
                <c:pt idx="562">
                  <c:v>43695</c:v>
                </c:pt>
                <c:pt idx="563">
                  <c:v>43696</c:v>
                </c:pt>
                <c:pt idx="564">
                  <c:v>43697</c:v>
                </c:pt>
                <c:pt idx="565">
                  <c:v>43698</c:v>
                </c:pt>
                <c:pt idx="566">
                  <c:v>43699</c:v>
                </c:pt>
                <c:pt idx="567">
                  <c:v>43700</c:v>
                </c:pt>
                <c:pt idx="568">
                  <c:v>43701</c:v>
                </c:pt>
                <c:pt idx="569">
                  <c:v>43702</c:v>
                </c:pt>
                <c:pt idx="570">
                  <c:v>43703</c:v>
                </c:pt>
                <c:pt idx="571">
                  <c:v>43704</c:v>
                </c:pt>
                <c:pt idx="572">
                  <c:v>43705</c:v>
                </c:pt>
                <c:pt idx="573">
                  <c:v>43706</c:v>
                </c:pt>
                <c:pt idx="574">
                  <c:v>43707</c:v>
                </c:pt>
                <c:pt idx="575">
                  <c:v>43708</c:v>
                </c:pt>
                <c:pt idx="576">
                  <c:v>43709</c:v>
                </c:pt>
                <c:pt idx="577">
                  <c:v>43710</c:v>
                </c:pt>
                <c:pt idx="578">
                  <c:v>43711</c:v>
                </c:pt>
                <c:pt idx="579">
                  <c:v>43712</c:v>
                </c:pt>
                <c:pt idx="580">
                  <c:v>43713</c:v>
                </c:pt>
                <c:pt idx="581">
                  <c:v>43714</c:v>
                </c:pt>
                <c:pt idx="582">
                  <c:v>43715</c:v>
                </c:pt>
                <c:pt idx="583">
                  <c:v>43716</c:v>
                </c:pt>
                <c:pt idx="584">
                  <c:v>43717</c:v>
                </c:pt>
                <c:pt idx="585">
                  <c:v>43718</c:v>
                </c:pt>
                <c:pt idx="586">
                  <c:v>43719</c:v>
                </c:pt>
                <c:pt idx="587">
                  <c:v>43720</c:v>
                </c:pt>
                <c:pt idx="588">
                  <c:v>43721</c:v>
                </c:pt>
                <c:pt idx="589">
                  <c:v>43722</c:v>
                </c:pt>
                <c:pt idx="590">
                  <c:v>43723</c:v>
                </c:pt>
                <c:pt idx="591">
                  <c:v>43724</c:v>
                </c:pt>
                <c:pt idx="592">
                  <c:v>43725</c:v>
                </c:pt>
                <c:pt idx="593">
                  <c:v>43726</c:v>
                </c:pt>
                <c:pt idx="594">
                  <c:v>43727</c:v>
                </c:pt>
                <c:pt idx="595">
                  <c:v>43728</c:v>
                </c:pt>
                <c:pt idx="596">
                  <c:v>43729</c:v>
                </c:pt>
                <c:pt idx="597">
                  <c:v>43730</c:v>
                </c:pt>
                <c:pt idx="598">
                  <c:v>43731</c:v>
                </c:pt>
                <c:pt idx="599">
                  <c:v>43732</c:v>
                </c:pt>
                <c:pt idx="600">
                  <c:v>43733</c:v>
                </c:pt>
                <c:pt idx="601">
                  <c:v>43734</c:v>
                </c:pt>
                <c:pt idx="602">
                  <c:v>43735</c:v>
                </c:pt>
                <c:pt idx="603">
                  <c:v>43736</c:v>
                </c:pt>
                <c:pt idx="604">
                  <c:v>43737</c:v>
                </c:pt>
                <c:pt idx="605">
                  <c:v>43738</c:v>
                </c:pt>
                <c:pt idx="606">
                  <c:v>43739</c:v>
                </c:pt>
                <c:pt idx="607">
                  <c:v>43740</c:v>
                </c:pt>
                <c:pt idx="608">
                  <c:v>43741</c:v>
                </c:pt>
                <c:pt idx="609">
                  <c:v>43742</c:v>
                </c:pt>
                <c:pt idx="610">
                  <c:v>43743</c:v>
                </c:pt>
                <c:pt idx="611">
                  <c:v>43744</c:v>
                </c:pt>
                <c:pt idx="612">
                  <c:v>43745</c:v>
                </c:pt>
                <c:pt idx="613">
                  <c:v>43746</c:v>
                </c:pt>
                <c:pt idx="614">
                  <c:v>43747</c:v>
                </c:pt>
                <c:pt idx="615">
                  <c:v>43748</c:v>
                </c:pt>
                <c:pt idx="616">
                  <c:v>43749</c:v>
                </c:pt>
                <c:pt idx="617">
                  <c:v>43750</c:v>
                </c:pt>
                <c:pt idx="618">
                  <c:v>43751</c:v>
                </c:pt>
                <c:pt idx="619">
                  <c:v>43752</c:v>
                </c:pt>
                <c:pt idx="620">
                  <c:v>43753</c:v>
                </c:pt>
                <c:pt idx="621">
                  <c:v>43754</c:v>
                </c:pt>
                <c:pt idx="622">
                  <c:v>43755</c:v>
                </c:pt>
                <c:pt idx="623">
                  <c:v>43756</c:v>
                </c:pt>
                <c:pt idx="624">
                  <c:v>43757</c:v>
                </c:pt>
                <c:pt idx="625">
                  <c:v>43758</c:v>
                </c:pt>
                <c:pt idx="626">
                  <c:v>43759</c:v>
                </c:pt>
                <c:pt idx="627">
                  <c:v>43760</c:v>
                </c:pt>
                <c:pt idx="628">
                  <c:v>43761</c:v>
                </c:pt>
                <c:pt idx="629">
                  <c:v>43762</c:v>
                </c:pt>
                <c:pt idx="630">
                  <c:v>43763</c:v>
                </c:pt>
                <c:pt idx="631">
                  <c:v>43764</c:v>
                </c:pt>
                <c:pt idx="632">
                  <c:v>43765</c:v>
                </c:pt>
                <c:pt idx="633">
                  <c:v>43766</c:v>
                </c:pt>
                <c:pt idx="634">
                  <c:v>43767</c:v>
                </c:pt>
                <c:pt idx="635">
                  <c:v>43768</c:v>
                </c:pt>
                <c:pt idx="636">
                  <c:v>43769</c:v>
                </c:pt>
                <c:pt idx="637">
                  <c:v>43770</c:v>
                </c:pt>
                <c:pt idx="638">
                  <c:v>43771</c:v>
                </c:pt>
                <c:pt idx="639">
                  <c:v>43772</c:v>
                </c:pt>
                <c:pt idx="640">
                  <c:v>43773</c:v>
                </c:pt>
                <c:pt idx="641">
                  <c:v>43774</c:v>
                </c:pt>
                <c:pt idx="642">
                  <c:v>43775</c:v>
                </c:pt>
                <c:pt idx="643">
                  <c:v>43776</c:v>
                </c:pt>
                <c:pt idx="644">
                  <c:v>43777</c:v>
                </c:pt>
                <c:pt idx="645">
                  <c:v>43778</c:v>
                </c:pt>
                <c:pt idx="646">
                  <c:v>43779</c:v>
                </c:pt>
                <c:pt idx="647">
                  <c:v>43780</c:v>
                </c:pt>
                <c:pt idx="648">
                  <c:v>43781</c:v>
                </c:pt>
                <c:pt idx="649">
                  <c:v>43782</c:v>
                </c:pt>
                <c:pt idx="650">
                  <c:v>43783</c:v>
                </c:pt>
                <c:pt idx="651">
                  <c:v>43784</c:v>
                </c:pt>
                <c:pt idx="652">
                  <c:v>43785</c:v>
                </c:pt>
                <c:pt idx="653">
                  <c:v>43786</c:v>
                </c:pt>
                <c:pt idx="654">
                  <c:v>43787</c:v>
                </c:pt>
                <c:pt idx="655">
                  <c:v>43788</c:v>
                </c:pt>
                <c:pt idx="656">
                  <c:v>43789</c:v>
                </c:pt>
                <c:pt idx="657">
                  <c:v>43790</c:v>
                </c:pt>
                <c:pt idx="658">
                  <c:v>43791</c:v>
                </c:pt>
                <c:pt idx="659">
                  <c:v>43792</c:v>
                </c:pt>
                <c:pt idx="660">
                  <c:v>43793</c:v>
                </c:pt>
                <c:pt idx="661">
                  <c:v>43794</c:v>
                </c:pt>
                <c:pt idx="662">
                  <c:v>43795</c:v>
                </c:pt>
                <c:pt idx="663">
                  <c:v>43796</c:v>
                </c:pt>
                <c:pt idx="664">
                  <c:v>43797</c:v>
                </c:pt>
                <c:pt idx="665">
                  <c:v>43798</c:v>
                </c:pt>
                <c:pt idx="666">
                  <c:v>43799</c:v>
                </c:pt>
                <c:pt idx="667">
                  <c:v>43800</c:v>
                </c:pt>
                <c:pt idx="668">
                  <c:v>43801</c:v>
                </c:pt>
                <c:pt idx="669">
                  <c:v>43802</c:v>
                </c:pt>
                <c:pt idx="670">
                  <c:v>43803</c:v>
                </c:pt>
                <c:pt idx="671">
                  <c:v>43804</c:v>
                </c:pt>
                <c:pt idx="672">
                  <c:v>43805</c:v>
                </c:pt>
                <c:pt idx="673">
                  <c:v>43806</c:v>
                </c:pt>
                <c:pt idx="674">
                  <c:v>43807</c:v>
                </c:pt>
                <c:pt idx="675">
                  <c:v>43808</c:v>
                </c:pt>
                <c:pt idx="676">
                  <c:v>43809</c:v>
                </c:pt>
                <c:pt idx="677">
                  <c:v>43810</c:v>
                </c:pt>
                <c:pt idx="678">
                  <c:v>43811</c:v>
                </c:pt>
                <c:pt idx="679">
                  <c:v>43812</c:v>
                </c:pt>
                <c:pt idx="680">
                  <c:v>43813</c:v>
                </c:pt>
                <c:pt idx="681">
                  <c:v>43814</c:v>
                </c:pt>
                <c:pt idx="682">
                  <c:v>43815</c:v>
                </c:pt>
                <c:pt idx="683">
                  <c:v>43816</c:v>
                </c:pt>
                <c:pt idx="684">
                  <c:v>43817</c:v>
                </c:pt>
                <c:pt idx="685">
                  <c:v>43818</c:v>
                </c:pt>
                <c:pt idx="686">
                  <c:v>43819</c:v>
                </c:pt>
                <c:pt idx="687">
                  <c:v>43820</c:v>
                </c:pt>
                <c:pt idx="688">
                  <c:v>43821</c:v>
                </c:pt>
                <c:pt idx="689">
                  <c:v>43822</c:v>
                </c:pt>
                <c:pt idx="690">
                  <c:v>43823</c:v>
                </c:pt>
                <c:pt idx="691">
                  <c:v>43824</c:v>
                </c:pt>
                <c:pt idx="692">
                  <c:v>43825</c:v>
                </c:pt>
                <c:pt idx="693">
                  <c:v>43826</c:v>
                </c:pt>
                <c:pt idx="694">
                  <c:v>43827</c:v>
                </c:pt>
                <c:pt idx="695">
                  <c:v>43828</c:v>
                </c:pt>
                <c:pt idx="696">
                  <c:v>43829</c:v>
                </c:pt>
                <c:pt idx="697">
                  <c:v>43830</c:v>
                </c:pt>
                <c:pt idx="698">
                  <c:v>43831</c:v>
                </c:pt>
                <c:pt idx="699">
                  <c:v>43832</c:v>
                </c:pt>
                <c:pt idx="700">
                  <c:v>43833</c:v>
                </c:pt>
                <c:pt idx="701">
                  <c:v>43834</c:v>
                </c:pt>
                <c:pt idx="702">
                  <c:v>43835</c:v>
                </c:pt>
                <c:pt idx="703">
                  <c:v>43836</c:v>
                </c:pt>
                <c:pt idx="704">
                  <c:v>43837</c:v>
                </c:pt>
                <c:pt idx="705">
                  <c:v>43838</c:v>
                </c:pt>
                <c:pt idx="706">
                  <c:v>43839</c:v>
                </c:pt>
                <c:pt idx="707">
                  <c:v>43840</c:v>
                </c:pt>
                <c:pt idx="708">
                  <c:v>43841</c:v>
                </c:pt>
                <c:pt idx="709">
                  <c:v>43842</c:v>
                </c:pt>
                <c:pt idx="710">
                  <c:v>43843</c:v>
                </c:pt>
                <c:pt idx="711">
                  <c:v>43844</c:v>
                </c:pt>
                <c:pt idx="712">
                  <c:v>43845</c:v>
                </c:pt>
                <c:pt idx="713">
                  <c:v>43846</c:v>
                </c:pt>
                <c:pt idx="714">
                  <c:v>43847</c:v>
                </c:pt>
                <c:pt idx="715">
                  <c:v>43848</c:v>
                </c:pt>
                <c:pt idx="716">
                  <c:v>43849</c:v>
                </c:pt>
                <c:pt idx="717">
                  <c:v>43850</c:v>
                </c:pt>
                <c:pt idx="718">
                  <c:v>43851</c:v>
                </c:pt>
                <c:pt idx="719">
                  <c:v>43852</c:v>
                </c:pt>
                <c:pt idx="720">
                  <c:v>43853</c:v>
                </c:pt>
                <c:pt idx="721">
                  <c:v>43854</c:v>
                </c:pt>
                <c:pt idx="722">
                  <c:v>43855</c:v>
                </c:pt>
                <c:pt idx="723">
                  <c:v>43856</c:v>
                </c:pt>
                <c:pt idx="724">
                  <c:v>43857</c:v>
                </c:pt>
                <c:pt idx="725">
                  <c:v>43858</c:v>
                </c:pt>
                <c:pt idx="726">
                  <c:v>43859</c:v>
                </c:pt>
                <c:pt idx="727">
                  <c:v>43860</c:v>
                </c:pt>
                <c:pt idx="728">
                  <c:v>43861</c:v>
                </c:pt>
                <c:pt idx="729">
                  <c:v>43862</c:v>
                </c:pt>
                <c:pt idx="730">
                  <c:v>43863</c:v>
                </c:pt>
                <c:pt idx="731">
                  <c:v>43864</c:v>
                </c:pt>
                <c:pt idx="732">
                  <c:v>43865</c:v>
                </c:pt>
                <c:pt idx="733">
                  <c:v>43866</c:v>
                </c:pt>
                <c:pt idx="734">
                  <c:v>43867</c:v>
                </c:pt>
                <c:pt idx="735">
                  <c:v>43868</c:v>
                </c:pt>
                <c:pt idx="736">
                  <c:v>43869</c:v>
                </c:pt>
                <c:pt idx="737">
                  <c:v>43870</c:v>
                </c:pt>
                <c:pt idx="738">
                  <c:v>43871</c:v>
                </c:pt>
                <c:pt idx="739">
                  <c:v>43872</c:v>
                </c:pt>
                <c:pt idx="740">
                  <c:v>43873</c:v>
                </c:pt>
                <c:pt idx="741">
                  <c:v>43874</c:v>
                </c:pt>
                <c:pt idx="742">
                  <c:v>43875</c:v>
                </c:pt>
                <c:pt idx="743">
                  <c:v>43876</c:v>
                </c:pt>
                <c:pt idx="744">
                  <c:v>43877</c:v>
                </c:pt>
                <c:pt idx="745">
                  <c:v>43878</c:v>
                </c:pt>
                <c:pt idx="746">
                  <c:v>43879</c:v>
                </c:pt>
                <c:pt idx="747">
                  <c:v>43880</c:v>
                </c:pt>
                <c:pt idx="748">
                  <c:v>43881</c:v>
                </c:pt>
                <c:pt idx="749">
                  <c:v>43882</c:v>
                </c:pt>
                <c:pt idx="750">
                  <c:v>43883</c:v>
                </c:pt>
                <c:pt idx="751">
                  <c:v>43884</c:v>
                </c:pt>
                <c:pt idx="752">
                  <c:v>43885</c:v>
                </c:pt>
                <c:pt idx="753">
                  <c:v>43886</c:v>
                </c:pt>
                <c:pt idx="754">
                  <c:v>43887</c:v>
                </c:pt>
                <c:pt idx="755">
                  <c:v>43888</c:v>
                </c:pt>
                <c:pt idx="756">
                  <c:v>43889</c:v>
                </c:pt>
                <c:pt idx="757">
                  <c:v>43890</c:v>
                </c:pt>
                <c:pt idx="758">
                  <c:v>43891</c:v>
                </c:pt>
                <c:pt idx="759">
                  <c:v>43892</c:v>
                </c:pt>
                <c:pt idx="760">
                  <c:v>43893</c:v>
                </c:pt>
                <c:pt idx="761">
                  <c:v>43894</c:v>
                </c:pt>
                <c:pt idx="762">
                  <c:v>43895</c:v>
                </c:pt>
                <c:pt idx="763">
                  <c:v>43896</c:v>
                </c:pt>
                <c:pt idx="764">
                  <c:v>43897</c:v>
                </c:pt>
                <c:pt idx="765">
                  <c:v>43898</c:v>
                </c:pt>
                <c:pt idx="766">
                  <c:v>43899</c:v>
                </c:pt>
                <c:pt idx="767">
                  <c:v>43900</c:v>
                </c:pt>
                <c:pt idx="768">
                  <c:v>43901</c:v>
                </c:pt>
                <c:pt idx="769">
                  <c:v>43902</c:v>
                </c:pt>
                <c:pt idx="770">
                  <c:v>43903</c:v>
                </c:pt>
                <c:pt idx="771">
                  <c:v>43904</c:v>
                </c:pt>
                <c:pt idx="772">
                  <c:v>43905</c:v>
                </c:pt>
                <c:pt idx="773">
                  <c:v>43906</c:v>
                </c:pt>
                <c:pt idx="774">
                  <c:v>43907</c:v>
                </c:pt>
                <c:pt idx="775">
                  <c:v>43908</c:v>
                </c:pt>
                <c:pt idx="776">
                  <c:v>43909</c:v>
                </c:pt>
                <c:pt idx="777">
                  <c:v>43910</c:v>
                </c:pt>
                <c:pt idx="778">
                  <c:v>43911</c:v>
                </c:pt>
                <c:pt idx="779">
                  <c:v>43912</c:v>
                </c:pt>
                <c:pt idx="780">
                  <c:v>43913</c:v>
                </c:pt>
                <c:pt idx="781">
                  <c:v>43914</c:v>
                </c:pt>
                <c:pt idx="782">
                  <c:v>43915</c:v>
                </c:pt>
                <c:pt idx="783">
                  <c:v>43916</c:v>
                </c:pt>
                <c:pt idx="784">
                  <c:v>43917</c:v>
                </c:pt>
                <c:pt idx="785">
                  <c:v>43918</c:v>
                </c:pt>
                <c:pt idx="786">
                  <c:v>43919</c:v>
                </c:pt>
                <c:pt idx="787">
                  <c:v>43920</c:v>
                </c:pt>
                <c:pt idx="788">
                  <c:v>43921</c:v>
                </c:pt>
                <c:pt idx="789">
                  <c:v>43922</c:v>
                </c:pt>
                <c:pt idx="790">
                  <c:v>43923</c:v>
                </c:pt>
                <c:pt idx="791">
                  <c:v>43924</c:v>
                </c:pt>
                <c:pt idx="792">
                  <c:v>43925</c:v>
                </c:pt>
                <c:pt idx="793">
                  <c:v>43926</c:v>
                </c:pt>
                <c:pt idx="794">
                  <c:v>43927</c:v>
                </c:pt>
                <c:pt idx="795">
                  <c:v>43928</c:v>
                </c:pt>
                <c:pt idx="796">
                  <c:v>43929</c:v>
                </c:pt>
                <c:pt idx="797">
                  <c:v>43930</c:v>
                </c:pt>
                <c:pt idx="798">
                  <c:v>43931</c:v>
                </c:pt>
                <c:pt idx="799">
                  <c:v>43932</c:v>
                </c:pt>
                <c:pt idx="800">
                  <c:v>43933</c:v>
                </c:pt>
                <c:pt idx="801">
                  <c:v>43934</c:v>
                </c:pt>
                <c:pt idx="802">
                  <c:v>43935</c:v>
                </c:pt>
                <c:pt idx="803">
                  <c:v>43936</c:v>
                </c:pt>
                <c:pt idx="804">
                  <c:v>43937</c:v>
                </c:pt>
                <c:pt idx="805">
                  <c:v>43938</c:v>
                </c:pt>
                <c:pt idx="806">
                  <c:v>43939</c:v>
                </c:pt>
                <c:pt idx="807">
                  <c:v>43940</c:v>
                </c:pt>
                <c:pt idx="808">
                  <c:v>43941</c:v>
                </c:pt>
                <c:pt idx="809">
                  <c:v>43942</c:v>
                </c:pt>
                <c:pt idx="810">
                  <c:v>43943</c:v>
                </c:pt>
                <c:pt idx="811">
                  <c:v>43944</c:v>
                </c:pt>
                <c:pt idx="812">
                  <c:v>43945</c:v>
                </c:pt>
                <c:pt idx="813">
                  <c:v>43946</c:v>
                </c:pt>
                <c:pt idx="814">
                  <c:v>43947</c:v>
                </c:pt>
                <c:pt idx="815">
                  <c:v>43948</c:v>
                </c:pt>
                <c:pt idx="816">
                  <c:v>43949</c:v>
                </c:pt>
                <c:pt idx="817">
                  <c:v>43950</c:v>
                </c:pt>
                <c:pt idx="818">
                  <c:v>43951</c:v>
                </c:pt>
                <c:pt idx="819">
                  <c:v>43952</c:v>
                </c:pt>
                <c:pt idx="820">
                  <c:v>43953</c:v>
                </c:pt>
                <c:pt idx="821">
                  <c:v>43954</c:v>
                </c:pt>
                <c:pt idx="822">
                  <c:v>43955</c:v>
                </c:pt>
                <c:pt idx="823">
                  <c:v>43956</c:v>
                </c:pt>
                <c:pt idx="824">
                  <c:v>43957</c:v>
                </c:pt>
                <c:pt idx="825">
                  <c:v>43958</c:v>
                </c:pt>
                <c:pt idx="826">
                  <c:v>43959</c:v>
                </c:pt>
                <c:pt idx="827">
                  <c:v>43960</c:v>
                </c:pt>
                <c:pt idx="828">
                  <c:v>43961</c:v>
                </c:pt>
                <c:pt idx="829">
                  <c:v>43962</c:v>
                </c:pt>
                <c:pt idx="830">
                  <c:v>43963</c:v>
                </c:pt>
                <c:pt idx="831">
                  <c:v>43964</c:v>
                </c:pt>
                <c:pt idx="832">
                  <c:v>43965</c:v>
                </c:pt>
                <c:pt idx="833">
                  <c:v>43966</c:v>
                </c:pt>
                <c:pt idx="834">
                  <c:v>43967</c:v>
                </c:pt>
                <c:pt idx="835">
                  <c:v>43968</c:v>
                </c:pt>
                <c:pt idx="836">
                  <c:v>43969</c:v>
                </c:pt>
                <c:pt idx="837">
                  <c:v>43970</c:v>
                </c:pt>
                <c:pt idx="838">
                  <c:v>43971</c:v>
                </c:pt>
                <c:pt idx="839">
                  <c:v>43972</c:v>
                </c:pt>
                <c:pt idx="840">
                  <c:v>43973</c:v>
                </c:pt>
                <c:pt idx="841">
                  <c:v>43974</c:v>
                </c:pt>
                <c:pt idx="842">
                  <c:v>43975</c:v>
                </c:pt>
                <c:pt idx="843">
                  <c:v>43976</c:v>
                </c:pt>
                <c:pt idx="844">
                  <c:v>43977</c:v>
                </c:pt>
                <c:pt idx="845">
                  <c:v>43978</c:v>
                </c:pt>
                <c:pt idx="846">
                  <c:v>43979</c:v>
                </c:pt>
                <c:pt idx="847">
                  <c:v>43980</c:v>
                </c:pt>
                <c:pt idx="848">
                  <c:v>43981</c:v>
                </c:pt>
                <c:pt idx="849">
                  <c:v>43982</c:v>
                </c:pt>
                <c:pt idx="850">
                  <c:v>43983</c:v>
                </c:pt>
                <c:pt idx="851">
                  <c:v>43984</c:v>
                </c:pt>
                <c:pt idx="852">
                  <c:v>43985</c:v>
                </c:pt>
                <c:pt idx="853">
                  <c:v>43986</c:v>
                </c:pt>
                <c:pt idx="854">
                  <c:v>43987</c:v>
                </c:pt>
                <c:pt idx="855">
                  <c:v>43988</c:v>
                </c:pt>
                <c:pt idx="856">
                  <c:v>43989</c:v>
                </c:pt>
                <c:pt idx="857">
                  <c:v>43990</c:v>
                </c:pt>
                <c:pt idx="858">
                  <c:v>43991</c:v>
                </c:pt>
                <c:pt idx="859">
                  <c:v>43992</c:v>
                </c:pt>
                <c:pt idx="860">
                  <c:v>43993</c:v>
                </c:pt>
                <c:pt idx="861">
                  <c:v>43994</c:v>
                </c:pt>
                <c:pt idx="862">
                  <c:v>43995</c:v>
                </c:pt>
                <c:pt idx="863">
                  <c:v>43996</c:v>
                </c:pt>
                <c:pt idx="864">
                  <c:v>43997</c:v>
                </c:pt>
                <c:pt idx="865">
                  <c:v>43998</c:v>
                </c:pt>
                <c:pt idx="866">
                  <c:v>43999</c:v>
                </c:pt>
                <c:pt idx="867">
                  <c:v>44000</c:v>
                </c:pt>
                <c:pt idx="868">
                  <c:v>44001</c:v>
                </c:pt>
                <c:pt idx="869">
                  <c:v>44002</c:v>
                </c:pt>
                <c:pt idx="870">
                  <c:v>44003</c:v>
                </c:pt>
                <c:pt idx="871">
                  <c:v>44004</c:v>
                </c:pt>
                <c:pt idx="872">
                  <c:v>44005</c:v>
                </c:pt>
                <c:pt idx="873">
                  <c:v>44006</c:v>
                </c:pt>
                <c:pt idx="874">
                  <c:v>44007</c:v>
                </c:pt>
                <c:pt idx="875">
                  <c:v>44008</c:v>
                </c:pt>
                <c:pt idx="876">
                  <c:v>44009</c:v>
                </c:pt>
                <c:pt idx="877">
                  <c:v>44010</c:v>
                </c:pt>
                <c:pt idx="878">
                  <c:v>44011</c:v>
                </c:pt>
                <c:pt idx="879">
                  <c:v>44012</c:v>
                </c:pt>
                <c:pt idx="880">
                  <c:v>44013</c:v>
                </c:pt>
                <c:pt idx="881">
                  <c:v>44014</c:v>
                </c:pt>
                <c:pt idx="882">
                  <c:v>44015</c:v>
                </c:pt>
                <c:pt idx="883">
                  <c:v>44016</c:v>
                </c:pt>
                <c:pt idx="884">
                  <c:v>44017</c:v>
                </c:pt>
                <c:pt idx="885">
                  <c:v>44018</c:v>
                </c:pt>
                <c:pt idx="886">
                  <c:v>44019</c:v>
                </c:pt>
                <c:pt idx="887">
                  <c:v>44020</c:v>
                </c:pt>
                <c:pt idx="888">
                  <c:v>44021</c:v>
                </c:pt>
                <c:pt idx="889">
                  <c:v>44022</c:v>
                </c:pt>
                <c:pt idx="890">
                  <c:v>44023</c:v>
                </c:pt>
                <c:pt idx="891">
                  <c:v>44024</c:v>
                </c:pt>
                <c:pt idx="892">
                  <c:v>44025</c:v>
                </c:pt>
                <c:pt idx="893">
                  <c:v>44026</c:v>
                </c:pt>
                <c:pt idx="894">
                  <c:v>44027</c:v>
                </c:pt>
                <c:pt idx="895">
                  <c:v>44028</c:v>
                </c:pt>
                <c:pt idx="896">
                  <c:v>44029</c:v>
                </c:pt>
                <c:pt idx="897">
                  <c:v>44030</c:v>
                </c:pt>
                <c:pt idx="898">
                  <c:v>44031</c:v>
                </c:pt>
                <c:pt idx="899">
                  <c:v>44032</c:v>
                </c:pt>
                <c:pt idx="900">
                  <c:v>44033</c:v>
                </c:pt>
                <c:pt idx="901">
                  <c:v>44034</c:v>
                </c:pt>
                <c:pt idx="902">
                  <c:v>44035</c:v>
                </c:pt>
                <c:pt idx="903">
                  <c:v>44036</c:v>
                </c:pt>
                <c:pt idx="904">
                  <c:v>44037</c:v>
                </c:pt>
                <c:pt idx="905">
                  <c:v>44038</c:v>
                </c:pt>
                <c:pt idx="906">
                  <c:v>44039</c:v>
                </c:pt>
                <c:pt idx="907">
                  <c:v>44040</c:v>
                </c:pt>
                <c:pt idx="908">
                  <c:v>44041</c:v>
                </c:pt>
                <c:pt idx="909">
                  <c:v>44042</c:v>
                </c:pt>
                <c:pt idx="910">
                  <c:v>44043</c:v>
                </c:pt>
                <c:pt idx="911">
                  <c:v>44044</c:v>
                </c:pt>
                <c:pt idx="912">
                  <c:v>44045</c:v>
                </c:pt>
                <c:pt idx="913">
                  <c:v>44046</c:v>
                </c:pt>
                <c:pt idx="914">
                  <c:v>44047</c:v>
                </c:pt>
                <c:pt idx="915">
                  <c:v>44048</c:v>
                </c:pt>
                <c:pt idx="916">
                  <c:v>44049</c:v>
                </c:pt>
                <c:pt idx="917">
                  <c:v>44050</c:v>
                </c:pt>
                <c:pt idx="918">
                  <c:v>44051</c:v>
                </c:pt>
                <c:pt idx="919">
                  <c:v>44052</c:v>
                </c:pt>
                <c:pt idx="920">
                  <c:v>44053</c:v>
                </c:pt>
                <c:pt idx="921">
                  <c:v>44054</c:v>
                </c:pt>
                <c:pt idx="922">
                  <c:v>44055</c:v>
                </c:pt>
                <c:pt idx="923">
                  <c:v>44056</c:v>
                </c:pt>
                <c:pt idx="924">
                  <c:v>44057</c:v>
                </c:pt>
                <c:pt idx="925">
                  <c:v>44058</c:v>
                </c:pt>
                <c:pt idx="926">
                  <c:v>44059</c:v>
                </c:pt>
                <c:pt idx="927">
                  <c:v>44060</c:v>
                </c:pt>
                <c:pt idx="928">
                  <c:v>44061</c:v>
                </c:pt>
                <c:pt idx="929">
                  <c:v>44062</c:v>
                </c:pt>
                <c:pt idx="930">
                  <c:v>44063</c:v>
                </c:pt>
                <c:pt idx="931">
                  <c:v>44064</c:v>
                </c:pt>
                <c:pt idx="932">
                  <c:v>44065</c:v>
                </c:pt>
                <c:pt idx="933">
                  <c:v>44066</c:v>
                </c:pt>
                <c:pt idx="934">
                  <c:v>44067</c:v>
                </c:pt>
                <c:pt idx="935">
                  <c:v>44068</c:v>
                </c:pt>
                <c:pt idx="936">
                  <c:v>44069</c:v>
                </c:pt>
                <c:pt idx="937">
                  <c:v>44070</c:v>
                </c:pt>
                <c:pt idx="938">
                  <c:v>44071</c:v>
                </c:pt>
                <c:pt idx="939">
                  <c:v>44072</c:v>
                </c:pt>
                <c:pt idx="940">
                  <c:v>44073</c:v>
                </c:pt>
                <c:pt idx="941">
                  <c:v>44074</c:v>
                </c:pt>
                <c:pt idx="942">
                  <c:v>44075</c:v>
                </c:pt>
                <c:pt idx="943">
                  <c:v>44076</c:v>
                </c:pt>
                <c:pt idx="944">
                  <c:v>44077</c:v>
                </c:pt>
                <c:pt idx="945">
                  <c:v>44078</c:v>
                </c:pt>
                <c:pt idx="946">
                  <c:v>44079</c:v>
                </c:pt>
                <c:pt idx="947">
                  <c:v>44080</c:v>
                </c:pt>
                <c:pt idx="948">
                  <c:v>44081</c:v>
                </c:pt>
                <c:pt idx="949">
                  <c:v>44082</c:v>
                </c:pt>
                <c:pt idx="950">
                  <c:v>44083</c:v>
                </c:pt>
                <c:pt idx="951">
                  <c:v>44084</c:v>
                </c:pt>
                <c:pt idx="952">
                  <c:v>44085</c:v>
                </c:pt>
                <c:pt idx="953">
                  <c:v>44086</c:v>
                </c:pt>
                <c:pt idx="954">
                  <c:v>44087</c:v>
                </c:pt>
                <c:pt idx="955">
                  <c:v>44088</c:v>
                </c:pt>
                <c:pt idx="956">
                  <c:v>44089</c:v>
                </c:pt>
                <c:pt idx="957">
                  <c:v>44090</c:v>
                </c:pt>
                <c:pt idx="958">
                  <c:v>44091</c:v>
                </c:pt>
                <c:pt idx="959">
                  <c:v>44092</c:v>
                </c:pt>
                <c:pt idx="960">
                  <c:v>44093</c:v>
                </c:pt>
                <c:pt idx="961">
                  <c:v>44094</c:v>
                </c:pt>
                <c:pt idx="962">
                  <c:v>44095</c:v>
                </c:pt>
                <c:pt idx="963">
                  <c:v>44096</c:v>
                </c:pt>
                <c:pt idx="964">
                  <c:v>44097</c:v>
                </c:pt>
                <c:pt idx="965">
                  <c:v>44098</c:v>
                </c:pt>
                <c:pt idx="966">
                  <c:v>44099</c:v>
                </c:pt>
                <c:pt idx="967">
                  <c:v>44100</c:v>
                </c:pt>
                <c:pt idx="968">
                  <c:v>44101</c:v>
                </c:pt>
                <c:pt idx="969">
                  <c:v>44102</c:v>
                </c:pt>
                <c:pt idx="970">
                  <c:v>44103</c:v>
                </c:pt>
                <c:pt idx="971">
                  <c:v>44104</c:v>
                </c:pt>
                <c:pt idx="972">
                  <c:v>44105</c:v>
                </c:pt>
                <c:pt idx="973">
                  <c:v>44106</c:v>
                </c:pt>
                <c:pt idx="974">
                  <c:v>44107</c:v>
                </c:pt>
                <c:pt idx="975">
                  <c:v>44108</c:v>
                </c:pt>
                <c:pt idx="976">
                  <c:v>44109</c:v>
                </c:pt>
                <c:pt idx="977">
                  <c:v>44110</c:v>
                </c:pt>
                <c:pt idx="978">
                  <c:v>44111</c:v>
                </c:pt>
                <c:pt idx="979">
                  <c:v>44112</c:v>
                </c:pt>
                <c:pt idx="980">
                  <c:v>44113</c:v>
                </c:pt>
                <c:pt idx="981">
                  <c:v>44114</c:v>
                </c:pt>
                <c:pt idx="982">
                  <c:v>44115</c:v>
                </c:pt>
                <c:pt idx="983">
                  <c:v>44116</c:v>
                </c:pt>
                <c:pt idx="984">
                  <c:v>44117</c:v>
                </c:pt>
                <c:pt idx="985">
                  <c:v>44118</c:v>
                </c:pt>
                <c:pt idx="986">
                  <c:v>44119</c:v>
                </c:pt>
                <c:pt idx="987">
                  <c:v>44120</c:v>
                </c:pt>
                <c:pt idx="988">
                  <c:v>44121</c:v>
                </c:pt>
                <c:pt idx="989">
                  <c:v>44122</c:v>
                </c:pt>
                <c:pt idx="990">
                  <c:v>44123</c:v>
                </c:pt>
                <c:pt idx="991">
                  <c:v>44124</c:v>
                </c:pt>
                <c:pt idx="992">
                  <c:v>44125</c:v>
                </c:pt>
                <c:pt idx="993">
                  <c:v>44126</c:v>
                </c:pt>
                <c:pt idx="994">
                  <c:v>44127</c:v>
                </c:pt>
                <c:pt idx="995">
                  <c:v>44128</c:v>
                </c:pt>
                <c:pt idx="996">
                  <c:v>44129</c:v>
                </c:pt>
                <c:pt idx="997">
                  <c:v>44130</c:v>
                </c:pt>
                <c:pt idx="998">
                  <c:v>44131</c:v>
                </c:pt>
                <c:pt idx="999">
                  <c:v>44132</c:v>
                </c:pt>
                <c:pt idx="1000">
                  <c:v>44133</c:v>
                </c:pt>
                <c:pt idx="1001">
                  <c:v>44134</c:v>
                </c:pt>
                <c:pt idx="1002">
                  <c:v>44135</c:v>
                </c:pt>
                <c:pt idx="1003">
                  <c:v>44136</c:v>
                </c:pt>
                <c:pt idx="1004">
                  <c:v>44137</c:v>
                </c:pt>
                <c:pt idx="1005">
                  <c:v>44138</c:v>
                </c:pt>
                <c:pt idx="1006">
                  <c:v>44139</c:v>
                </c:pt>
                <c:pt idx="1007">
                  <c:v>44140</c:v>
                </c:pt>
                <c:pt idx="1008">
                  <c:v>44141</c:v>
                </c:pt>
                <c:pt idx="1009">
                  <c:v>44142</c:v>
                </c:pt>
                <c:pt idx="1010">
                  <c:v>44143</c:v>
                </c:pt>
                <c:pt idx="1011">
                  <c:v>44144</c:v>
                </c:pt>
                <c:pt idx="1012">
                  <c:v>44145</c:v>
                </c:pt>
                <c:pt idx="1013">
                  <c:v>44146</c:v>
                </c:pt>
                <c:pt idx="1014">
                  <c:v>44147</c:v>
                </c:pt>
                <c:pt idx="1015">
                  <c:v>44148</c:v>
                </c:pt>
                <c:pt idx="1016">
                  <c:v>44149</c:v>
                </c:pt>
                <c:pt idx="1017">
                  <c:v>44150</c:v>
                </c:pt>
                <c:pt idx="1018">
                  <c:v>44151</c:v>
                </c:pt>
                <c:pt idx="1019">
                  <c:v>44152</c:v>
                </c:pt>
                <c:pt idx="1020">
                  <c:v>44153</c:v>
                </c:pt>
                <c:pt idx="1021">
                  <c:v>44154</c:v>
                </c:pt>
                <c:pt idx="1022">
                  <c:v>44155</c:v>
                </c:pt>
                <c:pt idx="1023">
                  <c:v>44156</c:v>
                </c:pt>
                <c:pt idx="1024">
                  <c:v>44157</c:v>
                </c:pt>
                <c:pt idx="1025">
                  <c:v>44158</c:v>
                </c:pt>
                <c:pt idx="1026">
                  <c:v>44159</c:v>
                </c:pt>
                <c:pt idx="1027">
                  <c:v>44160</c:v>
                </c:pt>
                <c:pt idx="1028">
                  <c:v>44161</c:v>
                </c:pt>
                <c:pt idx="1029">
                  <c:v>44162</c:v>
                </c:pt>
                <c:pt idx="1030">
                  <c:v>44163</c:v>
                </c:pt>
                <c:pt idx="1031">
                  <c:v>44164</c:v>
                </c:pt>
                <c:pt idx="1032">
                  <c:v>44165</c:v>
                </c:pt>
                <c:pt idx="1033">
                  <c:v>44166</c:v>
                </c:pt>
                <c:pt idx="1034">
                  <c:v>44167</c:v>
                </c:pt>
                <c:pt idx="1035">
                  <c:v>44168</c:v>
                </c:pt>
                <c:pt idx="1036">
                  <c:v>44169</c:v>
                </c:pt>
                <c:pt idx="1037">
                  <c:v>44170</c:v>
                </c:pt>
                <c:pt idx="1038">
                  <c:v>44171</c:v>
                </c:pt>
                <c:pt idx="1039">
                  <c:v>44172</c:v>
                </c:pt>
                <c:pt idx="1040">
                  <c:v>44173</c:v>
                </c:pt>
                <c:pt idx="1041">
                  <c:v>44174</c:v>
                </c:pt>
                <c:pt idx="1042">
                  <c:v>44175</c:v>
                </c:pt>
                <c:pt idx="1043">
                  <c:v>44176</c:v>
                </c:pt>
                <c:pt idx="1044">
                  <c:v>44177</c:v>
                </c:pt>
                <c:pt idx="1045">
                  <c:v>44178</c:v>
                </c:pt>
                <c:pt idx="1046">
                  <c:v>44179</c:v>
                </c:pt>
                <c:pt idx="1047">
                  <c:v>44180</c:v>
                </c:pt>
                <c:pt idx="1048">
                  <c:v>44181</c:v>
                </c:pt>
                <c:pt idx="1049">
                  <c:v>44182</c:v>
                </c:pt>
                <c:pt idx="1050">
                  <c:v>44183</c:v>
                </c:pt>
                <c:pt idx="1051">
                  <c:v>44184</c:v>
                </c:pt>
                <c:pt idx="1052">
                  <c:v>44185</c:v>
                </c:pt>
                <c:pt idx="1053">
                  <c:v>44186</c:v>
                </c:pt>
                <c:pt idx="1054">
                  <c:v>44187</c:v>
                </c:pt>
                <c:pt idx="1055">
                  <c:v>44188</c:v>
                </c:pt>
                <c:pt idx="1056">
                  <c:v>44189</c:v>
                </c:pt>
                <c:pt idx="1057">
                  <c:v>44190</c:v>
                </c:pt>
                <c:pt idx="1058">
                  <c:v>44191</c:v>
                </c:pt>
                <c:pt idx="1059">
                  <c:v>44192</c:v>
                </c:pt>
                <c:pt idx="1060">
                  <c:v>44193</c:v>
                </c:pt>
                <c:pt idx="1061">
                  <c:v>44194</c:v>
                </c:pt>
                <c:pt idx="1062">
                  <c:v>44195</c:v>
                </c:pt>
                <c:pt idx="1063">
                  <c:v>44196</c:v>
                </c:pt>
                <c:pt idx="1064">
                  <c:v>44197</c:v>
                </c:pt>
                <c:pt idx="1065">
                  <c:v>44198</c:v>
                </c:pt>
                <c:pt idx="1066">
                  <c:v>44199</c:v>
                </c:pt>
                <c:pt idx="1067">
                  <c:v>44200</c:v>
                </c:pt>
                <c:pt idx="1068">
                  <c:v>44201</c:v>
                </c:pt>
                <c:pt idx="1069">
                  <c:v>44202</c:v>
                </c:pt>
                <c:pt idx="1070">
                  <c:v>44203</c:v>
                </c:pt>
                <c:pt idx="1071">
                  <c:v>44204</c:v>
                </c:pt>
                <c:pt idx="1072">
                  <c:v>44205</c:v>
                </c:pt>
                <c:pt idx="1073">
                  <c:v>44206</c:v>
                </c:pt>
                <c:pt idx="1074">
                  <c:v>44207</c:v>
                </c:pt>
                <c:pt idx="1075">
                  <c:v>44208</c:v>
                </c:pt>
                <c:pt idx="1076">
                  <c:v>44209</c:v>
                </c:pt>
                <c:pt idx="1077">
                  <c:v>44210</c:v>
                </c:pt>
                <c:pt idx="1078">
                  <c:v>44211</c:v>
                </c:pt>
                <c:pt idx="1079">
                  <c:v>44212</c:v>
                </c:pt>
                <c:pt idx="1080">
                  <c:v>44213</c:v>
                </c:pt>
                <c:pt idx="1081">
                  <c:v>44214</c:v>
                </c:pt>
                <c:pt idx="1082">
                  <c:v>44215</c:v>
                </c:pt>
                <c:pt idx="1083">
                  <c:v>44216</c:v>
                </c:pt>
                <c:pt idx="1084">
                  <c:v>44217</c:v>
                </c:pt>
                <c:pt idx="1085">
                  <c:v>44218</c:v>
                </c:pt>
                <c:pt idx="1086">
                  <c:v>44219</c:v>
                </c:pt>
                <c:pt idx="1087">
                  <c:v>44220</c:v>
                </c:pt>
                <c:pt idx="1088">
                  <c:v>44221</c:v>
                </c:pt>
                <c:pt idx="1089">
                  <c:v>44222</c:v>
                </c:pt>
                <c:pt idx="1090">
                  <c:v>44223</c:v>
                </c:pt>
                <c:pt idx="1091">
                  <c:v>44224</c:v>
                </c:pt>
                <c:pt idx="1092">
                  <c:v>44225</c:v>
                </c:pt>
                <c:pt idx="1093">
                  <c:v>44226</c:v>
                </c:pt>
                <c:pt idx="1094">
                  <c:v>44227</c:v>
                </c:pt>
                <c:pt idx="1095">
                  <c:v>44228</c:v>
                </c:pt>
                <c:pt idx="1096">
                  <c:v>44229</c:v>
                </c:pt>
                <c:pt idx="1097">
                  <c:v>44230</c:v>
                </c:pt>
                <c:pt idx="1098">
                  <c:v>44231</c:v>
                </c:pt>
                <c:pt idx="1099">
                  <c:v>44232</c:v>
                </c:pt>
                <c:pt idx="1100">
                  <c:v>44233</c:v>
                </c:pt>
                <c:pt idx="1101">
                  <c:v>44234</c:v>
                </c:pt>
                <c:pt idx="1102">
                  <c:v>44235</c:v>
                </c:pt>
                <c:pt idx="1103">
                  <c:v>44236</c:v>
                </c:pt>
                <c:pt idx="1104">
                  <c:v>44237</c:v>
                </c:pt>
                <c:pt idx="1105">
                  <c:v>44238</c:v>
                </c:pt>
                <c:pt idx="1106">
                  <c:v>44239</c:v>
                </c:pt>
                <c:pt idx="1107">
                  <c:v>44240</c:v>
                </c:pt>
                <c:pt idx="1108">
                  <c:v>44241</c:v>
                </c:pt>
                <c:pt idx="1109">
                  <c:v>44242</c:v>
                </c:pt>
                <c:pt idx="1110">
                  <c:v>44243</c:v>
                </c:pt>
                <c:pt idx="1111">
                  <c:v>44244</c:v>
                </c:pt>
                <c:pt idx="1112">
                  <c:v>44245</c:v>
                </c:pt>
                <c:pt idx="1113">
                  <c:v>44246</c:v>
                </c:pt>
                <c:pt idx="1114">
                  <c:v>44247</c:v>
                </c:pt>
                <c:pt idx="1115">
                  <c:v>44248</c:v>
                </c:pt>
                <c:pt idx="1116">
                  <c:v>44249</c:v>
                </c:pt>
                <c:pt idx="1117">
                  <c:v>44250</c:v>
                </c:pt>
                <c:pt idx="1118">
                  <c:v>44251</c:v>
                </c:pt>
                <c:pt idx="1119">
                  <c:v>44252</c:v>
                </c:pt>
                <c:pt idx="1120">
                  <c:v>44253</c:v>
                </c:pt>
                <c:pt idx="1121">
                  <c:v>44254</c:v>
                </c:pt>
                <c:pt idx="1122">
                  <c:v>44255</c:v>
                </c:pt>
                <c:pt idx="1123">
                  <c:v>44256</c:v>
                </c:pt>
                <c:pt idx="1124">
                  <c:v>44257</c:v>
                </c:pt>
                <c:pt idx="1125">
                  <c:v>44258</c:v>
                </c:pt>
                <c:pt idx="1126">
                  <c:v>44259</c:v>
                </c:pt>
                <c:pt idx="1127">
                  <c:v>44260</c:v>
                </c:pt>
                <c:pt idx="1128">
                  <c:v>44261</c:v>
                </c:pt>
                <c:pt idx="1129">
                  <c:v>44262</c:v>
                </c:pt>
                <c:pt idx="1130">
                  <c:v>44263</c:v>
                </c:pt>
                <c:pt idx="1131">
                  <c:v>44264</c:v>
                </c:pt>
                <c:pt idx="1132">
                  <c:v>44265</c:v>
                </c:pt>
                <c:pt idx="1133">
                  <c:v>44266</c:v>
                </c:pt>
                <c:pt idx="1134">
                  <c:v>44267</c:v>
                </c:pt>
                <c:pt idx="1135">
                  <c:v>44268</c:v>
                </c:pt>
                <c:pt idx="1136">
                  <c:v>44269</c:v>
                </c:pt>
                <c:pt idx="1137">
                  <c:v>44270</c:v>
                </c:pt>
                <c:pt idx="1138">
                  <c:v>44271</c:v>
                </c:pt>
                <c:pt idx="1139">
                  <c:v>44272</c:v>
                </c:pt>
                <c:pt idx="1140">
                  <c:v>44273</c:v>
                </c:pt>
                <c:pt idx="1141">
                  <c:v>44274</c:v>
                </c:pt>
                <c:pt idx="1142">
                  <c:v>44275</c:v>
                </c:pt>
                <c:pt idx="1143">
                  <c:v>44276</c:v>
                </c:pt>
                <c:pt idx="1144">
                  <c:v>44277</c:v>
                </c:pt>
                <c:pt idx="1145">
                  <c:v>44278</c:v>
                </c:pt>
                <c:pt idx="1146">
                  <c:v>44279</c:v>
                </c:pt>
                <c:pt idx="1147">
                  <c:v>44280</c:v>
                </c:pt>
                <c:pt idx="1148">
                  <c:v>44281</c:v>
                </c:pt>
                <c:pt idx="1149">
                  <c:v>44282</c:v>
                </c:pt>
                <c:pt idx="1150">
                  <c:v>44283</c:v>
                </c:pt>
                <c:pt idx="1151">
                  <c:v>44284</c:v>
                </c:pt>
                <c:pt idx="1152">
                  <c:v>44285</c:v>
                </c:pt>
                <c:pt idx="1153">
                  <c:v>44286</c:v>
                </c:pt>
                <c:pt idx="1154">
                  <c:v>44287</c:v>
                </c:pt>
                <c:pt idx="1155">
                  <c:v>44288</c:v>
                </c:pt>
                <c:pt idx="1156">
                  <c:v>44289</c:v>
                </c:pt>
                <c:pt idx="1157">
                  <c:v>44290</c:v>
                </c:pt>
                <c:pt idx="1158">
                  <c:v>44291</c:v>
                </c:pt>
                <c:pt idx="1159">
                  <c:v>44292</c:v>
                </c:pt>
                <c:pt idx="1160">
                  <c:v>44293</c:v>
                </c:pt>
                <c:pt idx="1161">
                  <c:v>44294</c:v>
                </c:pt>
                <c:pt idx="1162">
                  <c:v>44295</c:v>
                </c:pt>
                <c:pt idx="1163">
                  <c:v>44296</c:v>
                </c:pt>
                <c:pt idx="1164">
                  <c:v>44297</c:v>
                </c:pt>
                <c:pt idx="1165">
                  <c:v>44298</c:v>
                </c:pt>
                <c:pt idx="1166">
                  <c:v>44299</c:v>
                </c:pt>
                <c:pt idx="1167">
                  <c:v>44300</c:v>
                </c:pt>
                <c:pt idx="1168">
                  <c:v>44301</c:v>
                </c:pt>
                <c:pt idx="1169">
                  <c:v>44302</c:v>
                </c:pt>
                <c:pt idx="1170">
                  <c:v>44303</c:v>
                </c:pt>
                <c:pt idx="1171">
                  <c:v>44304</c:v>
                </c:pt>
                <c:pt idx="1172">
                  <c:v>44305</c:v>
                </c:pt>
                <c:pt idx="1173">
                  <c:v>44306</c:v>
                </c:pt>
                <c:pt idx="1174">
                  <c:v>44307</c:v>
                </c:pt>
                <c:pt idx="1175">
                  <c:v>44308</c:v>
                </c:pt>
                <c:pt idx="1176">
                  <c:v>44309</c:v>
                </c:pt>
                <c:pt idx="1177">
                  <c:v>44310</c:v>
                </c:pt>
                <c:pt idx="1178">
                  <c:v>44311</c:v>
                </c:pt>
                <c:pt idx="1179">
                  <c:v>44312</c:v>
                </c:pt>
                <c:pt idx="1180">
                  <c:v>44313</c:v>
                </c:pt>
                <c:pt idx="1181">
                  <c:v>44314</c:v>
                </c:pt>
                <c:pt idx="1182">
                  <c:v>44315</c:v>
                </c:pt>
                <c:pt idx="1183">
                  <c:v>44316</c:v>
                </c:pt>
                <c:pt idx="1184">
                  <c:v>44317</c:v>
                </c:pt>
                <c:pt idx="1185">
                  <c:v>44318</c:v>
                </c:pt>
                <c:pt idx="1186">
                  <c:v>44319</c:v>
                </c:pt>
                <c:pt idx="1187">
                  <c:v>44320</c:v>
                </c:pt>
                <c:pt idx="1188">
                  <c:v>44321</c:v>
                </c:pt>
                <c:pt idx="1189">
                  <c:v>44322</c:v>
                </c:pt>
                <c:pt idx="1190">
                  <c:v>44323</c:v>
                </c:pt>
                <c:pt idx="1191">
                  <c:v>44324</c:v>
                </c:pt>
                <c:pt idx="1192">
                  <c:v>44325</c:v>
                </c:pt>
                <c:pt idx="1193">
                  <c:v>44326</c:v>
                </c:pt>
                <c:pt idx="1194">
                  <c:v>44327</c:v>
                </c:pt>
                <c:pt idx="1195">
                  <c:v>44328</c:v>
                </c:pt>
                <c:pt idx="1196">
                  <c:v>44329</c:v>
                </c:pt>
                <c:pt idx="1197">
                  <c:v>44330</c:v>
                </c:pt>
                <c:pt idx="1198">
                  <c:v>44331</c:v>
                </c:pt>
                <c:pt idx="1199">
                  <c:v>44332</c:v>
                </c:pt>
                <c:pt idx="1200">
                  <c:v>44333</c:v>
                </c:pt>
                <c:pt idx="1201">
                  <c:v>44334</c:v>
                </c:pt>
                <c:pt idx="1202">
                  <c:v>44335</c:v>
                </c:pt>
                <c:pt idx="1203">
                  <c:v>44336</c:v>
                </c:pt>
                <c:pt idx="1204">
                  <c:v>44337</c:v>
                </c:pt>
                <c:pt idx="1205">
                  <c:v>44338</c:v>
                </c:pt>
                <c:pt idx="1206">
                  <c:v>44339</c:v>
                </c:pt>
                <c:pt idx="1207">
                  <c:v>44340</c:v>
                </c:pt>
                <c:pt idx="1208">
                  <c:v>44341</c:v>
                </c:pt>
                <c:pt idx="1209">
                  <c:v>44342</c:v>
                </c:pt>
                <c:pt idx="1210">
                  <c:v>44343</c:v>
                </c:pt>
                <c:pt idx="1211">
                  <c:v>44344</c:v>
                </c:pt>
                <c:pt idx="1212">
                  <c:v>44345</c:v>
                </c:pt>
                <c:pt idx="1213">
                  <c:v>44346</c:v>
                </c:pt>
                <c:pt idx="1214">
                  <c:v>44347</c:v>
                </c:pt>
                <c:pt idx="1215">
                  <c:v>44348</c:v>
                </c:pt>
                <c:pt idx="1216">
                  <c:v>44349</c:v>
                </c:pt>
                <c:pt idx="1217">
                  <c:v>44350</c:v>
                </c:pt>
                <c:pt idx="1218">
                  <c:v>44351</c:v>
                </c:pt>
                <c:pt idx="1219">
                  <c:v>44352</c:v>
                </c:pt>
                <c:pt idx="1220">
                  <c:v>44353</c:v>
                </c:pt>
                <c:pt idx="1221">
                  <c:v>44354</c:v>
                </c:pt>
                <c:pt idx="1222">
                  <c:v>44355</c:v>
                </c:pt>
                <c:pt idx="1223">
                  <c:v>44356</c:v>
                </c:pt>
                <c:pt idx="1224">
                  <c:v>44357</c:v>
                </c:pt>
                <c:pt idx="1225">
                  <c:v>44358</c:v>
                </c:pt>
                <c:pt idx="1226">
                  <c:v>44359</c:v>
                </c:pt>
                <c:pt idx="1227">
                  <c:v>44360</c:v>
                </c:pt>
                <c:pt idx="1228">
                  <c:v>44361</c:v>
                </c:pt>
                <c:pt idx="1229">
                  <c:v>44362</c:v>
                </c:pt>
                <c:pt idx="1230">
                  <c:v>44363</c:v>
                </c:pt>
                <c:pt idx="1231">
                  <c:v>44364</c:v>
                </c:pt>
                <c:pt idx="1232">
                  <c:v>44365</c:v>
                </c:pt>
                <c:pt idx="1233">
                  <c:v>44366</c:v>
                </c:pt>
                <c:pt idx="1234">
                  <c:v>44367</c:v>
                </c:pt>
                <c:pt idx="1235">
                  <c:v>44368</c:v>
                </c:pt>
                <c:pt idx="1236">
                  <c:v>44369</c:v>
                </c:pt>
                <c:pt idx="1237">
                  <c:v>44370</c:v>
                </c:pt>
                <c:pt idx="1238">
                  <c:v>44371</c:v>
                </c:pt>
                <c:pt idx="1239">
                  <c:v>44372</c:v>
                </c:pt>
                <c:pt idx="1240">
                  <c:v>44373</c:v>
                </c:pt>
                <c:pt idx="1241">
                  <c:v>44374</c:v>
                </c:pt>
                <c:pt idx="1242">
                  <c:v>44375</c:v>
                </c:pt>
                <c:pt idx="1243">
                  <c:v>44376</c:v>
                </c:pt>
                <c:pt idx="1244">
                  <c:v>44377</c:v>
                </c:pt>
                <c:pt idx="1245">
                  <c:v>44378</c:v>
                </c:pt>
                <c:pt idx="1246">
                  <c:v>44379</c:v>
                </c:pt>
                <c:pt idx="1247">
                  <c:v>44380</c:v>
                </c:pt>
                <c:pt idx="1248">
                  <c:v>44381</c:v>
                </c:pt>
                <c:pt idx="1249">
                  <c:v>44382</c:v>
                </c:pt>
                <c:pt idx="1250">
                  <c:v>44383</c:v>
                </c:pt>
                <c:pt idx="1251">
                  <c:v>44384</c:v>
                </c:pt>
                <c:pt idx="1252">
                  <c:v>44385</c:v>
                </c:pt>
                <c:pt idx="1253">
                  <c:v>44386</c:v>
                </c:pt>
                <c:pt idx="1254">
                  <c:v>44387</c:v>
                </c:pt>
                <c:pt idx="1255">
                  <c:v>44388</c:v>
                </c:pt>
                <c:pt idx="1256">
                  <c:v>44389</c:v>
                </c:pt>
                <c:pt idx="1257">
                  <c:v>44390</c:v>
                </c:pt>
                <c:pt idx="1258">
                  <c:v>44391</c:v>
                </c:pt>
                <c:pt idx="1259">
                  <c:v>44392</c:v>
                </c:pt>
                <c:pt idx="1260">
                  <c:v>44393</c:v>
                </c:pt>
                <c:pt idx="1261">
                  <c:v>44394</c:v>
                </c:pt>
                <c:pt idx="1262">
                  <c:v>44395</c:v>
                </c:pt>
                <c:pt idx="1263">
                  <c:v>44396</c:v>
                </c:pt>
                <c:pt idx="1264">
                  <c:v>44397</c:v>
                </c:pt>
                <c:pt idx="1265">
                  <c:v>44398</c:v>
                </c:pt>
                <c:pt idx="1266">
                  <c:v>44399</c:v>
                </c:pt>
                <c:pt idx="1267">
                  <c:v>44400</c:v>
                </c:pt>
                <c:pt idx="1268">
                  <c:v>44401</c:v>
                </c:pt>
                <c:pt idx="1269">
                  <c:v>44402</c:v>
                </c:pt>
                <c:pt idx="1270">
                  <c:v>44403</c:v>
                </c:pt>
                <c:pt idx="1271">
                  <c:v>44404</c:v>
                </c:pt>
                <c:pt idx="1272">
                  <c:v>44405</c:v>
                </c:pt>
                <c:pt idx="1273">
                  <c:v>44406</c:v>
                </c:pt>
                <c:pt idx="1274">
                  <c:v>44407</c:v>
                </c:pt>
                <c:pt idx="1275">
                  <c:v>44408</c:v>
                </c:pt>
                <c:pt idx="1276">
                  <c:v>44409</c:v>
                </c:pt>
                <c:pt idx="1277">
                  <c:v>44410</c:v>
                </c:pt>
                <c:pt idx="1278">
                  <c:v>44411</c:v>
                </c:pt>
                <c:pt idx="1279">
                  <c:v>44412</c:v>
                </c:pt>
                <c:pt idx="1280">
                  <c:v>44413</c:v>
                </c:pt>
                <c:pt idx="1281">
                  <c:v>44414</c:v>
                </c:pt>
                <c:pt idx="1282">
                  <c:v>44415</c:v>
                </c:pt>
                <c:pt idx="1283">
                  <c:v>44416</c:v>
                </c:pt>
                <c:pt idx="1284">
                  <c:v>44417</c:v>
                </c:pt>
                <c:pt idx="1285">
                  <c:v>44418</c:v>
                </c:pt>
                <c:pt idx="1286">
                  <c:v>44419</c:v>
                </c:pt>
                <c:pt idx="1287">
                  <c:v>44420</c:v>
                </c:pt>
                <c:pt idx="1288">
                  <c:v>44421</c:v>
                </c:pt>
                <c:pt idx="1289">
                  <c:v>44422</c:v>
                </c:pt>
                <c:pt idx="1290">
                  <c:v>44423</c:v>
                </c:pt>
                <c:pt idx="1291">
                  <c:v>44424</c:v>
                </c:pt>
                <c:pt idx="1292">
                  <c:v>44425</c:v>
                </c:pt>
                <c:pt idx="1293">
                  <c:v>44426</c:v>
                </c:pt>
                <c:pt idx="1294">
                  <c:v>44427</c:v>
                </c:pt>
                <c:pt idx="1295">
                  <c:v>44428</c:v>
                </c:pt>
                <c:pt idx="1296">
                  <c:v>44429</c:v>
                </c:pt>
                <c:pt idx="1297">
                  <c:v>44430</c:v>
                </c:pt>
                <c:pt idx="1298">
                  <c:v>44431</c:v>
                </c:pt>
                <c:pt idx="1299">
                  <c:v>44432</c:v>
                </c:pt>
                <c:pt idx="1300">
                  <c:v>44433</c:v>
                </c:pt>
                <c:pt idx="1301">
                  <c:v>44434</c:v>
                </c:pt>
                <c:pt idx="1302">
                  <c:v>44435</c:v>
                </c:pt>
                <c:pt idx="1303">
                  <c:v>44436</c:v>
                </c:pt>
                <c:pt idx="1304">
                  <c:v>44437</c:v>
                </c:pt>
                <c:pt idx="1305">
                  <c:v>44438</c:v>
                </c:pt>
                <c:pt idx="1306">
                  <c:v>44439</c:v>
                </c:pt>
                <c:pt idx="1307">
                  <c:v>44440</c:v>
                </c:pt>
                <c:pt idx="1308">
                  <c:v>44441</c:v>
                </c:pt>
                <c:pt idx="1309">
                  <c:v>44442</c:v>
                </c:pt>
                <c:pt idx="1310">
                  <c:v>44443</c:v>
                </c:pt>
                <c:pt idx="1311">
                  <c:v>44444</c:v>
                </c:pt>
                <c:pt idx="1312">
                  <c:v>44445</c:v>
                </c:pt>
                <c:pt idx="1313">
                  <c:v>44446</c:v>
                </c:pt>
                <c:pt idx="1314">
                  <c:v>44447</c:v>
                </c:pt>
                <c:pt idx="1315">
                  <c:v>44448</c:v>
                </c:pt>
                <c:pt idx="1316">
                  <c:v>44449</c:v>
                </c:pt>
                <c:pt idx="1317">
                  <c:v>44450</c:v>
                </c:pt>
                <c:pt idx="1318">
                  <c:v>44451</c:v>
                </c:pt>
                <c:pt idx="1319">
                  <c:v>44452</c:v>
                </c:pt>
                <c:pt idx="1320">
                  <c:v>44453</c:v>
                </c:pt>
                <c:pt idx="1321">
                  <c:v>44454</c:v>
                </c:pt>
                <c:pt idx="1322">
                  <c:v>44455</c:v>
                </c:pt>
                <c:pt idx="1323">
                  <c:v>44456</c:v>
                </c:pt>
                <c:pt idx="1324">
                  <c:v>44457</c:v>
                </c:pt>
                <c:pt idx="1325">
                  <c:v>44458</c:v>
                </c:pt>
                <c:pt idx="1326">
                  <c:v>44459</c:v>
                </c:pt>
                <c:pt idx="1327">
                  <c:v>44460</c:v>
                </c:pt>
                <c:pt idx="1328">
                  <c:v>44461</c:v>
                </c:pt>
                <c:pt idx="1329">
                  <c:v>44462</c:v>
                </c:pt>
                <c:pt idx="1330">
                  <c:v>44463</c:v>
                </c:pt>
                <c:pt idx="1331">
                  <c:v>44464</c:v>
                </c:pt>
                <c:pt idx="1332">
                  <c:v>44465</c:v>
                </c:pt>
                <c:pt idx="1333">
                  <c:v>44466</c:v>
                </c:pt>
                <c:pt idx="1334">
                  <c:v>44467</c:v>
                </c:pt>
                <c:pt idx="1335">
                  <c:v>44468</c:v>
                </c:pt>
                <c:pt idx="1336">
                  <c:v>44469</c:v>
                </c:pt>
                <c:pt idx="1337">
                  <c:v>44470</c:v>
                </c:pt>
                <c:pt idx="1338">
                  <c:v>44471</c:v>
                </c:pt>
                <c:pt idx="1339">
                  <c:v>44472</c:v>
                </c:pt>
                <c:pt idx="1340">
                  <c:v>44473</c:v>
                </c:pt>
                <c:pt idx="1341">
                  <c:v>44474</c:v>
                </c:pt>
                <c:pt idx="1342">
                  <c:v>44475</c:v>
                </c:pt>
                <c:pt idx="1343">
                  <c:v>44476</c:v>
                </c:pt>
                <c:pt idx="1344">
                  <c:v>44477</c:v>
                </c:pt>
                <c:pt idx="1345">
                  <c:v>44478</c:v>
                </c:pt>
                <c:pt idx="1346">
                  <c:v>44479</c:v>
                </c:pt>
                <c:pt idx="1347">
                  <c:v>44480</c:v>
                </c:pt>
                <c:pt idx="1348">
                  <c:v>44481</c:v>
                </c:pt>
                <c:pt idx="1349">
                  <c:v>44482</c:v>
                </c:pt>
                <c:pt idx="1350">
                  <c:v>44483</c:v>
                </c:pt>
                <c:pt idx="1351">
                  <c:v>44484</c:v>
                </c:pt>
                <c:pt idx="1352">
                  <c:v>44485</c:v>
                </c:pt>
                <c:pt idx="1353">
                  <c:v>44486</c:v>
                </c:pt>
                <c:pt idx="1354">
                  <c:v>44487</c:v>
                </c:pt>
                <c:pt idx="1355">
                  <c:v>44488</c:v>
                </c:pt>
                <c:pt idx="1356">
                  <c:v>44489</c:v>
                </c:pt>
                <c:pt idx="1357">
                  <c:v>44490</c:v>
                </c:pt>
                <c:pt idx="1358">
                  <c:v>44491</c:v>
                </c:pt>
                <c:pt idx="1359">
                  <c:v>44492</c:v>
                </c:pt>
                <c:pt idx="1360">
                  <c:v>44493</c:v>
                </c:pt>
                <c:pt idx="1361">
                  <c:v>44494</c:v>
                </c:pt>
                <c:pt idx="1362">
                  <c:v>44495</c:v>
                </c:pt>
                <c:pt idx="1363">
                  <c:v>44496</c:v>
                </c:pt>
                <c:pt idx="1364">
                  <c:v>44497</c:v>
                </c:pt>
                <c:pt idx="1365">
                  <c:v>44498</c:v>
                </c:pt>
                <c:pt idx="1366">
                  <c:v>44499</c:v>
                </c:pt>
                <c:pt idx="1367">
                  <c:v>44500</c:v>
                </c:pt>
                <c:pt idx="1368">
                  <c:v>44501</c:v>
                </c:pt>
                <c:pt idx="1369">
                  <c:v>44502</c:v>
                </c:pt>
                <c:pt idx="1370">
                  <c:v>44503</c:v>
                </c:pt>
                <c:pt idx="1371">
                  <c:v>44504</c:v>
                </c:pt>
                <c:pt idx="1372">
                  <c:v>44505</c:v>
                </c:pt>
                <c:pt idx="1373">
                  <c:v>44506</c:v>
                </c:pt>
                <c:pt idx="1374">
                  <c:v>44507</c:v>
                </c:pt>
                <c:pt idx="1375">
                  <c:v>44508</c:v>
                </c:pt>
                <c:pt idx="1376">
                  <c:v>44509</c:v>
                </c:pt>
                <c:pt idx="1377">
                  <c:v>44510</c:v>
                </c:pt>
                <c:pt idx="1378">
                  <c:v>44511</c:v>
                </c:pt>
                <c:pt idx="1379">
                  <c:v>44512</c:v>
                </c:pt>
                <c:pt idx="1380">
                  <c:v>44513</c:v>
                </c:pt>
                <c:pt idx="1381">
                  <c:v>44514</c:v>
                </c:pt>
                <c:pt idx="1382">
                  <c:v>44515</c:v>
                </c:pt>
                <c:pt idx="1383">
                  <c:v>44516</c:v>
                </c:pt>
                <c:pt idx="1384">
                  <c:v>44517</c:v>
                </c:pt>
                <c:pt idx="1385">
                  <c:v>44518</c:v>
                </c:pt>
                <c:pt idx="1386">
                  <c:v>44519</c:v>
                </c:pt>
                <c:pt idx="1387">
                  <c:v>44520</c:v>
                </c:pt>
                <c:pt idx="1388">
                  <c:v>44521</c:v>
                </c:pt>
                <c:pt idx="1389">
                  <c:v>44522</c:v>
                </c:pt>
                <c:pt idx="1390">
                  <c:v>44523</c:v>
                </c:pt>
                <c:pt idx="1391">
                  <c:v>44524</c:v>
                </c:pt>
                <c:pt idx="1392">
                  <c:v>44525</c:v>
                </c:pt>
                <c:pt idx="1393">
                  <c:v>44526</c:v>
                </c:pt>
                <c:pt idx="1394">
                  <c:v>44527</c:v>
                </c:pt>
                <c:pt idx="1395">
                  <c:v>44528</c:v>
                </c:pt>
                <c:pt idx="1396">
                  <c:v>44529</c:v>
                </c:pt>
                <c:pt idx="1397">
                  <c:v>44530</c:v>
                </c:pt>
                <c:pt idx="1398">
                  <c:v>44531</c:v>
                </c:pt>
                <c:pt idx="1399">
                  <c:v>44532</c:v>
                </c:pt>
                <c:pt idx="1400">
                  <c:v>44533</c:v>
                </c:pt>
                <c:pt idx="1401">
                  <c:v>44534</c:v>
                </c:pt>
                <c:pt idx="1402">
                  <c:v>44535</c:v>
                </c:pt>
                <c:pt idx="1403">
                  <c:v>44536</c:v>
                </c:pt>
                <c:pt idx="1404">
                  <c:v>44537</c:v>
                </c:pt>
                <c:pt idx="1405">
                  <c:v>44538</c:v>
                </c:pt>
                <c:pt idx="1406">
                  <c:v>44539</c:v>
                </c:pt>
                <c:pt idx="1407">
                  <c:v>44540</c:v>
                </c:pt>
                <c:pt idx="1408">
                  <c:v>44541</c:v>
                </c:pt>
                <c:pt idx="1409">
                  <c:v>44542</c:v>
                </c:pt>
                <c:pt idx="1410">
                  <c:v>44543</c:v>
                </c:pt>
                <c:pt idx="1411">
                  <c:v>44544</c:v>
                </c:pt>
                <c:pt idx="1412">
                  <c:v>44545</c:v>
                </c:pt>
                <c:pt idx="1413">
                  <c:v>44546</c:v>
                </c:pt>
                <c:pt idx="1414">
                  <c:v>44547</c:v>
                </c:pt>
                <c:pt idx="1415">
                  <c:v>44548</c:v>
                </c:pt>
                <c:pt idx="1416">
                  <c:v>44549</c:v>
                </c:pt>
                <c:pt idx="1417">
                  <c:v>44550</c:v>
                </c:pt>
                <c:pt idx="1418">
                  <c:v>44551</c:v>
                </c:pt>
                <c:pt idx="1419">
                  <c:v>44552</c:v>
                </c:pt>
                <c:pt idx="1420">
                  <c:v>44553</c:v>
                </c:pt>
                <c:pt idx="1421">
                  <c:v>44554</c:v>
                </c:pt>
                <c:pt idx="1422">
                  <c:v>44555</c:v>
                </c:pt>
                <c:pt idx="1423">
                  <c:v>44556</c:v>
                </c:pt>
                <c:pt idx="1424">
                  <c:v>44557</c:v>
                </c:pt>
                <c:pt idx="1425">
                  <c:v>44558</c:v>
                </c:pt>
                <c:pt idx="1426">
                  <c:v>44559</c:v>
                </c:pt>
                <c:pt idx="1427">
                  <c:v>44560</c:v>
                </c:pt>
                <c:pt idx="1428">
                  <c:v>44561</c:v>
                </c:pt>
                <c:pt idx="1429">
                  <c:v>44562</c:v>
                </c:pt>
                <c:pt idx="1430">
                  <c:v>44563</c:v>
                </c:pt>
                <c:pt idx="1431">
                  <c:v>44564</c:v>
                </c:pt>
                <c:pt idx="1432">
                  <c:v>44565</c:v>
                </c:pt>
                <c:pt idx="1433">
                  <c:v>44566</c:v>
                </c:pt>
                <c:pt idx="1434">
                  <c:v>44567</c:v>
                </c:pt>
                <c:pt idx="1435">
                  <c:v>44568</c:v>
                </c:pt>
                <c:pt idx="1436">
                  <c:v>44569</c:v>
                </c:pt>
                <c:pt idx="1437">
                  <c:v>44570</c:v>
                </c:pt>
                <c:pt idx="1438">
                  <c:v>44571</c:v>
                </c:pt>
                <c:pt idx="1439">
                  <c:v>44572</c:v>
                </c:pt>
                <c:pt idx="1440">
                  <c:v>44573</c:v>
                </c:pt>
                <c:pt idx="1441">
                  <c:v>44574</c:v>
                </c:pt>
                <c:pt idx="1442">
                  <c:v>44575</c:v>
                </c:pt>
                <c:pt idx="1443">
                  <c:v>44576</c:v>
                </c:pt>
                <c:pt idx="1444">
                  <c:v>44577</c:v>
                </c:pt>
                <c:pt idx="1445">
                  <c:v>44578</c:v>
                </c:pt>
                <c:pt idx="1446">
                  <c:v>44579</c:v>
                </c:pt>
                <c:pt idx="1447">
                  <c:v>44580</c:v>
                </c:pt>
                <c:pt idx="1448">
                  <c:v>44581</c:v>
                </c:pt>
                <c:pt idx="1449">
                  <c:v>44582</c:v>
                </c:pt>
                <c:pt idx="1450">
                  <c:v>44583</c:v>
                </c:pt>
                <c:pt idx="1451">
                  <c:v>44584</c:v>
                </c:pt>
                <c:pt idx="1452">
                  <c:v>44585</c:v>
                </c:pt>
                <c:pt idx="1453">
                  <c:v>44586</c:v>
                </c:pt>
                <c:pt idx="1454">
                  <c:v>44587</c:v>
                </c:pt>
                <c:pt idx="1455">
                  <c:v>44588</c:v>
                </c:pt>
                <c:pt idx="1456">
                  <c:v>44589</c:v>
                </c:pt>
                <c:pt idx="1457">
                  <c:v>44590</c:v>
                </c:pt>
                <c:pt idx="1458">
                  <c:v>44591</c:v>
                </c:pt>
                <c:pt idx="1459">
                  <c:v>44592</c:v>
                </c:pt>
                <c:pt idx="1460">
                  <c:v>44593</c:v>
                </c:pt>
                <c:pt idx="1461">
                  <c:v>44594</c:v>
                </c:pt>
                <c:pt idx="1462">
                  <c:v>44595</c:v>
                </c:pt>
                <c:pt idx="1463">
                  <c:v>44596</c:v>
                </c:pt>
                <c:pt idx="1464">
                  <c:v>44597</c:v>
                </c:pt>
                <c:pt idx="1465">
                  <c:v>44598</c:v>
                </c:pt>
                <c:pt idx="1466">
                  <c:v>44599</c:v>
                </c:pt>
                <c:pt idx="1467">
                  <c:v>44600</c:v>
                </c:pt>
                <c:pt idx="1468">
                  <c:v>44601</c:v>
                </c:pt>
                <c:pt idx="1469">
                  <c:v>44602</c:v>
                </c:pt>
                <c:pt idx="1470">
                  <c:v>44603</c:v>
                </c:pt>
                <c:pt idx="1471">
                  <c:v>44604</c:v>
                </c:pt>
                <c:pt idx="1472">
                  <c:v>44605</c:v>
                </c:pt>
                <c:pt idx="1473">
                  <c:v>44606</c:v>
                </c:pt>
                <c:pt idx="1474">
                  <c:v>44607</c:v>
                </c:pt>
                <c:pt idx="1475">
                  <c:v>44608</c:v>
                </c:pt>
                <c:pt idx="1476">
                  <c:v>44609</c:v>
                </c:pt>
                <c:pt idx="1477">
                  <c:v>44610</c:v>
                </c:pt>
                <c:pt idx="1478">
                  <c:v>44611</c:v>
                </c:pt>
                <c:pt idx="1479">
                  <c:v>44612</c:v>
                </c:pt>
                <c:pt idx="1480">
                  <c:v>44613</c:v>
                </c:pt>
                <c:pt idx="1481">
                  <c:v>44614</c:v>
                </c:pt>
                <c:pt idx="1482">
                  <c:v>44615</c:v>
                </c:pt>
                <c:pt idx="1483">
                  <c:v>44616</c:v>
                </c:pt>
                <c:pt idx="1484">
                  <c:v>44617</c:v>
                </c:pt>
                <c:pt idx="1485">
                  <c:v>44618</c:v>
                </c:pt>
                <c:pt idx="1486">
                  <c:v>44619</c:v>
                </c:pt>
                <c:pt idx="1487">
                  <c:v>44620</c:v>
                </c:pt>
                <c:pt idx="1488">
                  <c:v>44621</c:v>
                </c:pt>
                <c:pt idx="1489">
                  <c:v>44622</c:v>
                </c:pt>
                <c:pt idx="1490">
                  <c:v>44623</c:v>
                </c:pt>
                <c:pt idx="1491">
                  <c:v>44624</c:v>
                </c:pt>
                <c:pt idx="1492">
                  <c:v>44625</c:v>
                </c:pt>
                <c:pt idx="1493">
                  <c:v>44626</c:v>
                </c:pt>
                <c:pt idx="1494">
                  <c:v>44627</c:v>
                </c:pt>
                <c:pt idx="1495">
                  <c:v>44628</c:v>
                </c:pt>
                <c:pt idx="1496">
                  <c:v>44629</c:v>
                </c:pt>
                <c:pt idx="1497">
                  <c:v>44630</c:v>
                </c:pt>
                <c:pt idx="1498">
                  <c:v>44631</c:v>
                </c:pt>
                <c:pt idx="1499">
                  <c:v>44632</c:v>
                </c:pt>
                <c:pt idx="1500">
                  <c:v>44633</c:v>
                </c:pt>
                <c:pt idx="1501">
                  <c:v>44634</c:v>
                </c:pt>
                <c:pt idx="1502">
                  <c:v>44635</c:v>
                </c:pt>
                <c:pt idx="1503">
                  <c:v>44636</c:v>
                </c:pt>
                <c:pt idx="1504">
                  <c:v>44637</c:v>
                </c:pt>
                <c:pt idx="1505">
                  <c:v>44638</c:v>
                </c:pt>
                <c:pt idx="1506">
                  <c:v>44639</c:v>
                </c:pt>
                <c:pt idx="1507">
                  <c:v>44640</c:v>
                </c:pt>
                <c:pt idx="1508">
                  <c:v>44641</c:v>
                </c:pt>
                <c:pt idx="1509">
                  <c:v>44642</c:v>
                </c:pt>
                <c:pt idx="1510">
                  <c:v>44643</c:v>
                </c:pt>
                <c:pt idx="1511">
                  <c:v>44644</c:v>
                </c:pt>
                <c:pt idx="1512">
                  <c:v>44645</c:v>
                </c:pt>
                <c:pt idx="1513">
                  <c:v>44646</c:v>
                </c:pt>
                <c:pt idx="1514">
                  <c:v>44647</c:v>
                </c:pt>
                <c:pt idx="1515">
                  <c:v>44648</c:v>
                </c:pt>
                <c:pt idx="1516">
                  <c:v>44649</c:v>
                </c:pt>
                <c:pt idx="1517">
                  <c:v>44650</c:v>
                </c:pt>
                <c:pt idx="1518">
                  <c:v>44651</c:v>
                </c:pt>
                <c:pt idx="1519">
                  <c:v>44652</c:v>
                </c:pt>
                <c:pt idx="1520">
                  <c:v>44653</c:v>
                </c:pt>
                <c:pt idx="1521">
                  <c:v>44654</c:v>
                </c:pt>
                <c:pt idx="1522">
                  <c:v>44655</c:v>
                </c:pt>
                <c:pt idx="1523">
                  <c:v>44656</c:v>
                </c:pt>
                <c:pt idx="1524">
                  <c:v>44657</c:v>
                </c:pt>
                <c:pt idx="1525">
                  <c:v>44658</c:v>
                </c:pt>
                <c:pt idx="1526">
                  <c:v>44659</c:v>
                </c:pt>
                <c:pt idx="1527">
                  <c:v>44660</c:v>
                </c:pt>
                <c:pt idx="1528">
                  <c:v>44661</c:v>
                </c:pt>
                <c:pt idx="1529">
                  <c:v>44662</c:v>
                </c:pt>
                <c:pt idx="1530">
                  <c:v>44663</c:v>
                </c:pt>
                <c:pt idx="1531">
                  <c:v>44664</c:v>
                </c:pt>
                <c:pt idx="1532">
                  <c:v>44665</c:v>
                </c:pt>
                <c:pt idx="1533">
                  <c:v>44666</c:v>
                </c:pt>
                <c:pt idx="1534">
                  <c:v>44667</c:v>
                </c:pt>
                <c:pt idx="1535">
                  <c:v>44668</c:v>
                </c:pt>
                <c:pt idx="1536">
                  <c:v>44669</c:v>
                </c:pt>
                <c:pt idx="1537">
                  <c:v>44670</c:v>
                </c:pt>
                <c:pt idx="1538">
                  <c:v>44671</c:v>
                </c:pt>
                <c:pt idx="1539">
                  <c:v>44672</c:v>
                </c:pt>
                <c:pt idx="1540">
                  <c:v>44673</c:v>
                </c:pt>
                <c:pt idx="1541">
                  <c:v>44674</c:v>
                </c:pt>
                <c:pt idx="1542">
                  <c:v>44675</c:v>
                </c:pt>
                <c:pt idx="1543">
                  <c:v>44676</c:v>
                </c:pt>
                <c:pt idx="1544">
                  <c:v>44677</c:v>
                </c:pt>
                <c:pt idx="1545">
                  <c:v>44678</c:v>
                </c:pt>
                <c:pt idx="1546">
                  <c:v>44679</c:v>
                </c:pt>
                <c:pt idx="1547">
                  <c:v>44680</c:v>
                </c:pt>
                <c:pt idx="1548">
                  <c:v>44681</c:v>
                </c:pt>
                <c:pt idx="1549">
                  <c:v>44682</c:v>
                </c:pt>
                <c:pt idx="1550">
                  <c:v>44683</c:v>
                </c:pt>
                <c:pt idx="1551">
                  <c:v>44684</c:v>
                </c:pt>
                <c:pt idx="1552">
                  <c:v>44685</c:v>
                </c:pt>
                <c:pt idx="1553">
                  <c:v>44686</c:v>
                </c:pt>
                <c:pt idx="1554">
                  <c:v>44687</c:v>
                </c:pt>
                <c:pt idx="1555">
                  <c:v>44688</c:v>
                </c:pt>
                <c:pt idx="1556">
                  <c:v>44689</c:v>
                </c:pt>
                <c:pt idx="1557">
                  <c:v>44690</c:v>
                </c:pt>
                <c:pt idx="1558">
                  <c:v>44691</c:v>
                </c:pt>
                <c:pt idx="1559">
                  <c:v>44692</c:v>
                </c:pt>
                <c:pt idx="1560">
                  <c:v>44693</c:v>
                </c:pt>
                <c:pt idx="1561">
                  <c:v>44694</c:v>
                </c:pt>
                <c:pt idx="1562">
                  <c:v>44695</c:v>
                </c:pt>
                <c:pt idx="1563">
                  <c:v>44696</c:v>
                </c:pt>
                <c:pt idx="1564">
                  <c:v>44697</c:v>
                </c:pt>
                <c:pt idx="1565">
                  <c:v>44698</c:v>
                </c:pt>
                <c:pt idx="1566">
                  <c:v>44699</c:v>
                </c:pt>
                <c:pt idx="1567">
                  <c:v>44700</c:v>
                </c:pt>
                <c:pt idx="1568">
                  <c:v>44701</c:v>
                </c:pt>
                <c:pt idx="1569">
                  <c:v>44702</c:v>
                </c:pt>
                <c:pt idx="1570">
                  <c:v>44703</c:v>
                </c:pt>
                <c:pt idx="1571">
                  <c:v>44704</c:v>
                </c:pt>
                <c:pt idx="1572">
                  <c:v>44705</c:v>
                </c:pt>
                <c:pt idx="1573">
                  <c:v>44706</c:v>
                </c:pt>
                <c:pt idx="1574">
                  <c:v>44707</c:v>
                </c:pt>
                <c:pt idx="1575">
                  <c:v>44708</c:v>
                </c:pt>
                <c:pt idx="1576">
                  <c:v>44709</c:v>
                </c:pt>
                <c:pt idx="1577">
                  <c:v>44710</c:v>
                </c:pt>
                <c:pt idx="1578">
                  <c:v>44711</c:v>
                </c:pt>
                <c:pt idx="1579">
                  <c:v>44712</c:v>
                </c:pt>
                <c:pt idx="1580">
                  <c:v>44713</c:v>
                </c:pt>
                <c:pt idx="1581">
                  <c:v>44714</c:v>
                </c:pt>
                <c:pt idx="1582">
                  <c:v>44715</c:v>
                </c:pt>
                <c:pt idx="1583">
                  <c:v>44716</c:v>
                </c:pt>
                <c:pt idx="1584">
                  <c:v>44717</c:v>
                </c:pt>
                <c:pt idx="1585">
                  <c:v>44718</c:v>
                </c:pt>
                <c:pt idx="1586">
                  <c:v>44719</c:v>
                </c:pt>
                <c:pt idx="1587">
                  <c:v>44720</c:v>
                </c:pt>
                <c:pt idx="1588">
                  <c:v>44721</c:v>
                </c:pt>
                <c:pt idx="1589">
                  <c:v>44722</c:v>
                </c:pt>
                <c:pt idx="1590">
                  <c:v>44723</c:v>
                </c:pt>
                <c:pt idx="1591">
                  <c:v>44724</c:v>
                </c:pt>
                <c:pt idx="1592">
                  <c:v>44725</c:v>
                </c:pt>
                <c:pt idx="1593">
                  <c:v>44726</c:v>
                </c:pt>
                <c:pt idx="1594">
                  <c:v>44727</c:v>
                </c:pt>
                <c:pt idx="1595">
                  <c:v>44728</c:v>
                </c:pt>
                <c:pt idx="1596">
                  <c:v>44729</c:v>
                </c:pt>
                <c:pt idx="1597">
                  <c:v>44730</c:v>
                </c:pt>
                <c:pt idx="1598">
                  <c:v>44731</c:v>
                </c:pt>
                <c:pt idx="1599">
                  <c:v>44732</c:v>
                </c:pt>
                <c:pt idx="1600">
                  <c:v>44733</c:v>
                </c:pt>
                <c:pt idx="1601">
                  <c:v>44734</c:v>
                </c:pt>
                <c:pt idx="1602">
                  <c:v>44735</c:v>
                </c:pt>
                <c:pt idx="1603">
                  <c:v>44736</c:v>
                </c:pt>
                <c:pt idx="1604">
                  <c:v>44737</c:v>
                </c:pt>
                <c:pt idx="1605">
                  <c:v>44738</c:v>
                </c:pt>
                <c:pt idx="1606">
                  <c:v>44739</c:v>
                </c:pt>
                <c:pt idx="1607">
                  <c:v>44740</c:v>
                </c:pt>
                <c:pt idx="1608">
                  <c:v>44741</c:v>
                </c:pt>
                <c:pt idx="1609">
                  <c:v>44742</c:v>
                </c:pt>
                <c:pt idx="1610">
                  <c:v>44743</c:v>
                </c:pt>
                <c:pt idx="1611">
                  <c:v>44744</c:v>
                </c:pt>
                <c:pt idx="1612">
                  <c:v>44745</c:v>
                </c:pt>
                <c:pt idx="1613">
                  <c:v>44746</c:v>
                </c:pt>
                <c:pt idx="1614">
                  <c:v>44747</c:v>
                </c:pt>
                <c:pt idx="1615">
                  <c:v>44748</c:v>
                </c:pt>
                <c:pt idx="1616">
                  <c:v>44749</c:v>
                </c:pt>
                <c:pt idx="1617">
                  <c:v>44750</c:v>
                </c:pt>
                <c:pt idx="1618">
                  <c:v>44751</c:v>
                </c:pt>
                <c:pt idx="1619">
                  <c:v>44752</c:v>
                </c:pt>
                <c:pt idx="1620">
                  <c:v>44753</c:v>
                </c:pt>
                <c:pt idx="1621">
                  <c:v>44754</c:v>
                </c:pt>
                <c:pt idx="1622">
                  <c:v>44755</c:v>
                </c:pt>
                <c:pt idx="1623">
                  <c:v>44756</c:v>
                </c:pt>
                <c:pt idx="1624">
                  <c:v>44757</c:v>
                </c:pt>
                <c:pt idx="1625">
                  <c:v>44758</c:v>
                </c:pt>
                <c:pt idx="1626">
                  <c:v>44759</c:v>
                </c:pt>
                <c:pt idx="1627">
                  <c:v>44760</c:v>
                </c:pt>
                <c:pt idx="1628">
                  <c:v>44761</c:v>
                </c:pt>
                <c:pt idx="1629">
                  <c:v>44762</c:v>
                </c:pt>
                <c:pt idx="1630">
                  <c:v>44763</c:v>
                </c:pt>
                <c:pt idx="1631">
                  <c:v>44764</c:v>
                </c:pt>
                <c:pt idx="1632">
                  <c:v>44765</c:v>
                </c:pt>
                <c:pt idx="1633">
                  <c:v>44766</c:v>
                </c:pt>
                <c:pt idx="1634">
                  <c:v>44767</c:v>
                </c:pt>
                <c:pt idx="1635">
                  <c:v>44768</c:v>
                </c:pt>
                <c:pt idx="1636">
                  <c:v>44769</c:v>
                </c:pt>
                <c:pt idx="1637">
                  <c:v>44770</c:v>
                </c:pt>
                <c:pt idx="1638">
                  <c:v>44771</c:v>
                </c:pt>
                <c:pt idx="1639">
                  <c:v>44772</c:v>
                </c:pt>
                <c:pt idx="1640">
                  <c:v>44773</c:v>
                </c:pt>
                <c:pt idx="1641">
                  <c:v>44774</c:v>
                </c:pt>
                <c:pt idx="1642">
                  <c:v>44775</c:v>
                </c:pt>
                <c:pt idx="1643">
                  <c:v>44776</c:v>
                </c:pt>
                <c:pt idx="1644">
                  <c:v>44777</c:v>
                </c:pt>
                <c:pt idx="1645">
                  <c:v>44778</c:v>
                </c:pt>
                <c:pt idx="1646">
                  <c:v>44779</c:v>
                </c:pt>
                <c:pt idx="1647">
                  <c:v>44780</c:v>
                </c:pt>
                <c:pt idx="1648">
                  <c:v>44781</c:v>
                </c:pt>
                <c:pt idx="1649">
                  <c:v>44782</c:v>
                </c:pt>
                <c:pt idx="1650">
                  <c:v>44783</c:v>
                </c:pt>
                <c:pt idx="1651">
                  <c:v>44784</c:v>
                </c:pt>
                <c:pt idx="1652">
                  <c:v>44785</c:v>
                </c:pt>
                <c:pt idx="1653">
                  <c:v>44786</c:v>
                </c:pt>
                <c:pt idx="1654">
                  <c:v>44787</c:v>
                </c:pt>
                <c:pt idx="1655">
                  <c:v>44788</c:v>
                </c:pt>
                <c:pt idx="1656">
                  <c:v>44789</c:v>
                </c:pt>
                <c:pt idx="1657">
                  <c:v>44790</c:v>
                </c:pt>
                <c:pt idx="1658">
                  <c:v>44791</c:v>
                </c:pt>
                <c:pt idx="1659">
                  <c:v>44792</c:v>
                </c:pt>
                <c:pt idx="1660">
                  <c:v>44793</c:v>
                </c:pt>
                <c:pt idx="1661">
                  <c:v>44794</c:v>
                </c:pt>
                <c:pt idx="1662">
                  <c:v>44795</c:v>
                </c:pt>
                <c:pt idx="1663">
                  <c:v>44796</c:v>
                </c:pt>
                <c:pt idx="1664">
                  <c:v>44797</c:v>
                </c:pt>
                <c:pt idx="1665">
                  <c:v>44798</c:v>
                </c:pt>
                <c:pt idx="1666">
                  <c:v>44799</c:v>
                </c:pt>
                <c:pt idx="1667">
                  <c:v>44800</c:v>
                </c:pt>
                <c:pt idx="1668">
                  <c:v>44801</c:v>
                </c:pt>
                <c:pt idx="1669">
                  <c:v>44802</c:v>
                </c:pt>
                <c:pt idx="1670">
                  <c:v>44803</c:v>
                </c:pt>
                <c:pt idx="1671">
                  <c:v>44804</c:v>
                </c:pt>
                <c:pt idx="1672">
                  <c:v>44805</c:v>
                </c:pt>
                <c:pt idx="1673">
                  <c:v>44806</c:v>
                </c:pt>
                <c:pt idx="1674">
                  <c:v>44807</c:v>
                </c:pt>
                <c:pt idx="1675">
                  <c:v>44808</c:v>
                </c:pt>
                <c:pt idx="1676">
                  <c:v>44809</c:v>
                </c:pt>
                <c:pt idx="1677">
                  <c:v>44810</c:v>
                </c:pt>
                <c:pt idx="1678">
                  <c:v>44811</c:v>
                </c:pt>
                <c:pt idx="1679">
                  <c:v>44812</c:v>
                </c:pt>
                <c:pt idx="1680">
                  <c:v>44813</c:v>
                </c:pt>
                <c:pt idx="1681">
                  <c:v>44814</c:v>
                </c:pt>
                <c:pt idx="1682">
                  <c:v>44815</c:v>
                </c:pt>
                <c:pt idx="1683">
                  <c:v>44816</c:v>
                </c:pt>
                <c:pt idx="1684">
                  <c:v>44817</c:v>
                </c:pt>
                <c:pt idx="1685">
                  <c:v>44818</c:v>
                </c:pt>
                <c:pt idx="1686">
                  <c:v>44819</c:v>
                </c:pt>
                <c:pt idx="1687">
                  <c:v>44820</c:v>
                </c:pt>
                <c:pt idx="1688">
                  <c:v>44821</c:v>
                </c:pt>
                <c:pt idx="1689">
                  <c:v>44822</c:v>
                </c:pt>
                <c:pt idx="1690">
                  <c:v>44823</c:v>
                </c:pt>
                <c:pt idx="1691">
                  <c:v>44824</c:v>
                </c:pt>
                <c:pt idx="1692">
                  <c:v>44825</c:v>
                </c:pt>
                <c:pt idx="1693">
                  <c:v>44826</c:v>
                </c:pt>
                <c:pt idx="1694">
                  <c:v>44827</c:v>
                </c:pt>
                <c:pt idx="1695">
                  <c:v>44828</c:v>
                </c:pt>
                <c:pt idx="1696">
                  <c:v>44829</c:v>
                </c:pt>
                <c:pt idx="1697">
                  <c:v>44830</c:v>
                </c:pt>
                <c:pt idx="1698">
                  <c:v>44831</c:v>
                </c:pt>
                <c:pt idx="1699">
                  <c:v>44832</c:v>
                </c:pt>
                <c:pt idx="1700">
                  <c:v>44833</c:v>
                </c:pt>
                <c:pt idx="1701">
                  <c:v>44834</c:v>
                </c:pt>
                <c:pt idx="1702">
                  <c:v>44835</c:v>
                </c:pt>
                <c:pt idx="1703">
                  <c:v>44836</c:v>
                </c:pt>
                <c:pt idx="1704">
                  <c:v>44837</c:v>
                </c:pt>
                <c:pt idx="1705">
                  <c:v>44838</c:v>
                </c:pt>
                <c:pt idx="1706">
                  <c:v>44839</c:v>
                </c:pt>
                <c:pt idx="1707">
                  <c:v>44840</c:v>
                </c:pt>
                <c:pt idx="1708">
                  <c:v>44841</c:v>
                </c:pt>
                <c:pt idx="1709">
                  <c:v>44842</c:v>
                </c:pt>
                <c:pt idx="1710">
                  <c:v>44843</c:v>
                </c:pt>
                <c:pt idx="1711">
                  <c:v>44844</c:v>
                </c:pt>
                <c:pt idx="1712">
                  <c:v>44845</c:v>
                </c:pt>
                <c:pt idx="1713">
                  <c:v>44846</c:v>
                </c:pt>
                <c:pt idx="1714">
                  <c:v>44847</c:v>
                </c:pt>
                <c:pt idx="1715">
                  <c:v>44848</c:v>
                </c:pt>
                <c:pt idx="1716">
                  <c:v>44849</c:v>
                </c:pt>
                <c:pt idx="1717">
                  <c:v>44850</c:v>
                </c:pt>
                <c:pt idx="1718">
                  <c:v>44851</c:v>
                </c:pt>
                <c:pt idx="1719">
                  <c:v>44852</c:v>
                </c:pt>
                <c:pt idx="1720">
                  <c:v>44853</c:v>
                </c:pt>
                <c:pt idx="1721">
                  <c:v>44854</c:v>
                </c:pt>
                <c:pt idx="1722">
                  <c:v>44855</c:v>
                </c:pt>
                <c:pt idx="1723">
                  <c:v>44856</c:v>
                </c:pt>
                <c:pt idx="1724">
                  <c:v>44857</c:v>
                </c:pt>
                <c:pt idx="1725">
                  <c:v>44858</c:v>
                </c:pt>
                <c:pt idx="1726">
                  <c:v>44859</c:v>
                </c:pt>
                <c:pt idx="1727">
                  <c:v>44860</c:v>
                </c:pt>
                <c:pt idx="1728">
                  <c:v>44861</c:v>
                </c:pt>
                <c:pt idx="1729">
                  <c:v>44862</c:v>
                </c:pt>
                <c:pt idx="1730">
                  <c:v>44863</c:v>
                </c:pt>
                <c:pt idx="1731">
                  <c:v>44864</c:v>
                </c:pt>
                <c:pt idx="1732">
                  <c:v>44865</c:v>
                </c:pt>
                <c:pt idx="1733">
                  <c:v>44866</c:v>
                </c:pt>
                <c:pt idx="1734">
                  <c:v>44867</c:v>
                </c:pt>
                <c:pt idx="1735">
                  <c:v>44868</c:v>
                </c:pt>
                <c:pt idx="1736">
                  <c:v>44869</c:v>
                </c:pt>
                <c:pt idx="1737">
                  <c:v>44870</c:v>
                </c:pt>
                <c:pt idx="1738">
                  <c:v>44871</c:v>
                </c:pt>
                <c:pt idx="1739">
                  <c:v>44872</c:v>
                </c:pt>
                <c:pt idx="1740">
                  <c:v>44873</c:v>
                </c:pt>
                <c:pt idx="1741">
                  <c:v>44874</c:v>
                </c:pt>
                <c:pt idx="1742">
                  <c:v>44875</c:v>
                </c:pt>
                <c:pt idx="1743">
                  <c:v>44876</c:v>
                </c:pt>
                <c:pt idx="1744">
                  <c:v>44877</c:v>
                </c:pt>
                <c:pt idx="1745">
                  <c:v>44878</c:v>
                </c:pt>
                <c:pt idx="1746">
                  <c:v>44879</c:v>
                </c:pt>
                <c:pt idx="1747">
                  <c:v>44880</c:v>
                </c:pt>
                <c:pt idx="1748">
                  <c:v>44881</c:v>
                </c:pt>
                <c:pt idx="1749">
                  <c:v>44882</c:v>
                </c:pt>
                <c:pt idx="1750">
                  <c:v>44883</c:v>
                </c:pt>
                <c:pt idx="1751">
                  <c:v>44884</c:v>
                </c:pt>
                <c:pt idx="1752">
                  <c:v>44885</c:v>
                </c:pt>
                <c:pt idx="1753">
                  <c:v>44886</c:v>
                </c:pt>
                <c:pt idx="1754">
                  <c:v>44887</c:v>
                </c:pt>
                <c:pt idx="1755">
                  <c:v>44888</c:v>
                </c:pt>
                <c:pt idx="1756">
                  <c:v>44889</c:v>
                </c:pt>
                <c:pt idx="1757">
                  <c:v>44890</c:v>
                </c:pt>
                <c:pt idx="1758">
                  <c:v>44891</c:v>
                </c:pt>
                <c:pt idx="1759">
                  <c:v>44892</c:v>
                </c:pt>
                <c:pt idx="1760">
                  <c:v>44893</c:v>
                </c:pt>
                <c:pt idx="1761">
                  <c:v>44894</c:v>
                </c:pt>
                <c:pt idx="1762">
                  <c:v>44895</c:v>
                </c:pt>
                <c:pt idx="1763">
                  <c:v>44896</c:v>
                </c:pt>
                <c:pt idx="1764">
                  <c:v>44897</c:v>
                </c:pt>
                <c:pt idx="1765">
                  <c:v>44898</c:v>
                </c:pt>
                <c:pt idx="1766">
                  <c:v>44899</c:v>
                </c:pt>
                <c:pt idx="1767">
                  <c:v>44900</c:v>
                </c:pt>
                <c:pt idx="1768">
                  <c:v>44901</c:v>
                </c:pt>
                <c:pt idx="1769">
                  <c:v>44902</c:v>
                </c:pt>
                <c:pt idx="1770">
                  <c:v>44903</c:v>
                </c:pt>
                <c:pt idx="1771">
                  <c:v>44904</c:v>
                </c:pt>
                <c:pt idx="1772">
                  <c:v>44905</c:v>
                </c:pt>
                <c:pt idx="1773">
                  <c:v>44906</c:v>
                </c:pt>
                <c:pt idx="1774">
                  <c:v>44907</c:v>
                </c:pt>
                <c:pt idx="1775">
                  <c:v>44908</c:v>
                </c:pt>
                <c:pt idx="1776">
                  <c:v>44909</c:v>
                </c:pt>
                <c:pt idx="1777">
                  <c:v>44910</c:v>
                </c:pt>
                <c:pt idx="1778">
                  <c:v>44911</c:v>
                </c:pt>
                <c:pt idx="1779">
                  <c:v>44912</c:v>
                </c:pt>
                <c:pt idx="1780">
                  <c:v>44913</c:v>
                </c:pt>
                <c:pt idx="1781">
                  <c:v>44914</c:v>
                </c:pt>
                <c:pt idx="1782">
                  <c:v>44915</c:v>
                </c:pt>
                <c:pt idx="1783">
                  <c:v>44916</c:v>
                </c:pt>
                <c:pt idx="1784">
                  <c:v>44917</c:v>
                </c:pt>
                <c:pt idx="1785">
                  <c:v>44918</c:v>
                </c:pt>
                <c:pt idx="1786">
                  <c:v>44919</c:v>
                </c:pt>
                <c:pt idx="1787">
                  <c:v>44920</c:v>
                </c:pt>
                <c:pt idx="1788">
                  <c:v>44921</c:v>
                </c:pt>
                <c:pt idx="1789">
                  <c:v>44922</c:v>
                </c:pt>
                <c:pt idx="1790">
                  <c:v>44923</c:v>
                </c:pt>
                <c:pt idx="1791">
                  <c:v>44924</c:v>
                </c:pt>
                <c:pt idx="1792">
                  <c:v>44925</c:v>
                </c:pt>
                <c:pt idx="1793">
                  <c:v>44926</c:v>
                </c:pt>
                <c:pt idx="1794">
                  <c:v>44927</c:v>
                </c:pt>
                <c:pt idx="1795">
                  <c:v>44928</c:v>
                </c:pt>
                <c:pt idx="1796">
                  <c:v>44929</c:v>
                </c:pt>
                <c:pt idx="1797">
                  <c:v>44930</c:v>
                </c:pt>
                <c:pt idx="1798">
                  <c:v>44931</c:v>
                </c:pt>
                <c:pt idx="1799">
                  <c:v>44932</c:v>
                </c:pt>
                <c:pt idx="1800">
                  <c:v>44933</c:v>
                </c:pt>
                <c:pt idx="1801">
                  <c:v>44934</c:v>
                </c:pt>
                <c:pt idx="1802">
                  <c:v>44935</c:v>
                </c:pt>
                <c:pt idx="1803">
                  <c:v>44936</c:v>
                </c:pt>
                <c:pt idx="1804">
                  <c:v>44937</c:v>
                </c:pt>
                <c:pt idx="1805">
                  <c:v>44938</c:v>
                </c:pt>
                <c:pt idx="1806">
                  <c:v>44939</c:v>
                </c:pt>
                <c:pt idx="1807">
                  <c:v>44940</c:v>
                </c:pt>
                <c:pt idx="1808">
                  <c:v>44941</c:v>
                </c:pt>
                <c:pt idx="1809">
                  <c:v>44942</c:v>
                </c:pt>
                <c:pt idx="1810">
                  <c:v>44943</c:v>
                </c:pt>
                <c:pt idx="1811">
                  <c:v>44944</c:v>
                </c:pt>
                <c:pt idx="1812">
                  <c:v>44945</c:v>
                </c:pt>
                <c:pt idx="1813">
                  <c:v>44946</c:v>
                </c:pt>
                <c:pt idx="1814">
                  <c:v>44947</c:v>
                </c:pt>
                <c:pt idx="1815">
                  <c:v>44948</c:v>
                </c:pt>
                <c:pt idx="1816">
                  <c:v>44949</c:v>
                </c:pt>
                <c:pt idx="1817">
                  <c:v>44950</c:v>
                </c:pt>
                <c:pt idx="1818">
                  <c:v>44951</c:v>
                </c:pt>
                <c:pt idx="1819">
                  <c:v>44952</c:v>
                </c:pt>
                <c:pt idx="1820">
                  <c:v>44953</c:v>
                </c:pt>
                <c:pt idx="1821">
                  <c:v>44954</c:v>
                </c:pt>
                <c:pt idx="1822">
                  <c:v>44955</c:v>
                </c:pt>
                <c:pt idx="1823">
                  <c:v>44956</c:v>
                </c:pt>
                <c:pt idx="1824">
                  <c:v>44957</c:v>
                </c:pt>
                <c:pt idx="1825">
                  <c:v>44958</c:v>
                </c:pt>
                <c:pt idx="1826">
                  <c:v>44959</c:v>
                </c:pt>
                <c:pt idx="1827">
                  <c:v>44960</c:v>
                </c:pt>
                <c:pt idx="1828">
                  <c:v>44961</c:v>
                </c:pt>
                <c:pt idx="1829">
                  <c:v>44962</c:v>
                </c:pt>
                <c:pt idx="1830">
                  <c:v>44963</c:v>
                </c:pt>
                <c:pt idx="1831">
                  <c:v>44964</c:v>
                </c:pt>
                <c:pt idx="1832" formatCode="m/d/yyyy">
                  <c:v>44965</c:v>
                </c:pt>
                <c:pt idx="1833" formatCode="m/d/yyyy">
                  <c:v>44966</c:v>
                </c:pt>
                <c:pt idx="1834" formatCode="m/d/yyyy">
                  <c:v>44967</c:v>
                </c:pt>
                <c:pt idx="1835" formatCode="m/d/yyyy">
                  <c:v>44968</c:v>
                </c:pt>
                <c:pt idx="1836" formatCode="m/d/yyyy">
                  <c:v>44969</c:v>
                </c:pt>
                <c:pt idx="1837" formatCode="m/d/yyyy">
                  <c:v>44970</c:v>
                </c:pt>
                <c:pt idx="1838" formatCode="m/d/yyyy">
                  <c:v>44971</c:v>
                </c:pt>
                <c:pt idx="1839" formatCode="m/d/yyyy">
                  <c:v>44972</c:v>
                </c:pt>
                <c:pt idx="1840" formatCode="m/d/yyyy">
                  <c:v>44973</c:v>
                </c:pt>
                <c:pt idx="1841" formatCode="m/d/yyyy">
                  <c:v>44974</c:v>
                </c:pt>
                <c:pt idx="1842" formatCode="m/d/yyyy">
                  <c:v>44975</c:v>
                </c:pt>
                <c:pt idx="1843" formatCode="m/d/yyyy">
                  <c:v>44976</c:v>
                </c:pt>
                <c:pt idx="1844" formatCode="m/d/yyyy">
                  <c:v>44977</c:v>
                </c:pt>
                <c:pt idx="1845" formatCode="m/d/yyyy">
                  <c:v>44978</c:v>
                </c:pt>
                <c:pt idx="1846" formatCode="m/d/yyyy">
                  <c:v>44979</c:v>
                </c:pt>
                <c:pt idx="1847" formatCode="m/d/yyyy">
                  <c:v>44980</c:v>
                </c:pt>
                <c:pt idx="1848" formatCode="m/d/yyyy">
                  <c:v>44981</c:v>
                </c:pt>
                <c:pt idx="1849" formatCode="m/d/yyyy">
                  <c:v>44982</c:v>
                </c:pt>
                <c:pt idx="1850" formatCode="m/d/yyyy">
                  <c:v>44983</c:v>
                </c:pt>
                <c:pt idx="1851" formatCode="m/d/yyyy">
                  <c:v>44984</c:v>
                </c:pt>
                <c:pt idx="1852" formatCode="m/d/yyyy">
                  <c:v>44985</c:v>
                </c:pt>
                <c:pt idx="1853" formatCode="m/d/yyyy">
                  <c:v>44986</c:v>
                </c:pt>
                <c:pt idx="1854" formatCode="m/d/yyyy">
                  <c:v>44987</c:v>
                </c:pt>
                <c:pt idx="1855" formatCode="m/d/yyyy">
                  <c:v>44988</c:v>
                </c:pt>
                <c:pt idx="1856" formatCode="m/d/yyyy">
                  <c:v>44989</c:v>
                </c:pt>
                <c:pt idx="1857" formatCode="m/d/yyyy">
                  <c:v>44990</c:v>
                </c:pt>
                <c:pt idx="1858" formatCode="m/d/yyyy">
                  <c:v>44991</c:v>
                </c:pt>
                <c:pt idx="1859" formatCode="m/d/yyyy">
                  <c:v>44992</c:v>
                </c:pt>
                <c:pt idx="1860" formatCode="m/d/yyyy">
                  <c:v>44993</c:v>
                </c:pt>
                <c:pt idx="1861" formatCode="m/d/yyyy">
                  <c:v>44994</c:v>
                </c:pt>
                <c:pt idx="1862" formatCode="m/d/yyyy">
                  <c:v>44995</c:v>
                </c:pt>
                <c:pt idx="1863" formatCode="m/d/yyyy">
                  <c:v>44996</c:v>
                </c:pt>
                <c:pt idx="1864" formatCode="m/d/yyyy">
                  <c:v>44997</c:v>
                </c:pt>
                <c:pt idx="1865" formatCode="m/d/yyyy">
                  <c:v>44998</c:v>
                </c:pt>
                <c:pt idx="1866" formatCode="m/d/yyyy">
                  <c:v>44999</c:v>
                </c:pt>
                <c:pt idx="1867" formatCode="m/d/yyyy">
                  <c:v>45000</c:v>
                </c:pt>
                <c:pt idx="1868" formatCode="m/d/yyyy">
                  <c:v>45001</c:v>
                </c:pt>
                <c:pt idx="1869" formatCode="m/d/yyyy">
                  <c:v>45002</c:v>
                </c:pt>
                <c:pt idx="1870" formatCode="m/d/yyyy">
                  <c:v>45003</c:v>
                </c:pt>
                <c:pt idx="1871" formatCode="m/d/yyyy">
                  <c:v>45004</c:v>
                </c:pt>
                <c:pt idx="1872" formatCode="m/d/yyyy">
                  <c:v>45005</c:v>
                </c:pt>
                <c:pt idx="1873" formatCode="m/d/yyyy">
                  <c:v>45006</c:v>
                </c:pt>
                <c:pt idx="1874" formatCode="m/d/yyyy">
                  <c:v>45007</c:v>
                </c:pt>
                <c:pt idx="1875" formatCode="m/d/yyyy">
                  <c:v>45008</c:v>
                </c:pt>
                <c:pt idx="1876" formatCode="m/d/yyyy">
                  <c:v>45009</c:v>
                </c:pt>
                <c:pt idx="1877" formatCode="m/d/yyyy">
                  <c:v>45010</c:v>
                </c:pt>
                <c:pt idx="1878" formatCode="m/d/yyyy">
                  <c:v>45011</c:v>
                </c:pt>
                <c:pt idx="1879" formatCode="m/d/yyyy">
                  <c:v>45012</c:v>
                </c:pt>
                <c:pt idx="1880" formatCode="m/d/yyyy">
                  <c:v>45013</c:v>
                </c:pt>
                <c:pt idx="1881" formatCode="m/d/yyyy">
                  <c:v>45014</c:v>
                </c:pt>
                <c:pt idx="1882" formatCode="m/d/yyyy">
                  <c:v>45015</c:v>
                </c:pt>
                <c:pt idx="1883" formatCode="m/d/yyyy">
                  <c:v>45016</c:v>
                </c:pt>
                <c:pt idx="1884" formatCode="m/d/yyyy">
                  <c:v>45017</c:v>
                </c:pt>
                <c:pt idx="1885" formatCode="m/d/yyyy">
                  <c:v>45018</c:v>
                </c:pt>
                <c:pt idx="1886" formatCode="m/d/yyyy">
                  <c:v>45019</c:v>
                </c:pt>
                <c:pt idx="1887" formatCode="m/d/yyyy">
                  <c:v>45020</c:v>
                </c:pt>
                <c:pt idx="1888" formatCode="m/d/yyyy">
                  <c:v>45021</c:v>
                </c:pt>
                <c:pt idx="1889" formatCode="m/d/yyyy">
                  <c:v>45022</c:v>
                </c:pt>
                <c:pt idx="1890" formatCode="m/d/yyyy">
                  <c:v>45023</c:v>
                </c:pt>
                <c:pt idx="1891" formatCode="m/d/yyyy">
                  <c:v>45024</c:v>
                </c:pt>
                <c:pt idx="1892" formatCode="m/d/yyyy">
                  <c:v>45025</c:v>
                </c:pt>
                <c:pt idx="1893" formatCode="m/d/yyyy">
                  <c:v>45026</c:v>
                </c:pt>
                <c:pt idx="1894" formatCode="m/d/yyyy">
                  <c:v>45027</c:v>
                </c:pt>
                <c:pt idx="1895" formatCode="m/d/yyyy">
                  <c:v>45028</c:v>
                </c:pt>
                <c:pt idx="1896" formatCode="m/d/yyyy">
                  <c:v>45029</c:v>
                </c:pt>
                <c:pt idx="1897" formatCode="m/d/yyyy">
                  <c:v>45030</c:v>
                </c:pt>
                <c:pt idx="1898" formatCode="m/d/yyyy">
                  <c:v>45031</c:v>
                </c:pt>
                <c:pt idx="1899" formatCode="m/d/yyyy">
                  <c:v>45032</c:v>
                </c:pt>
                <c:pt idx="1900" formatCode="m/d/yyyy">
                  <c:v>45033</c:v>
                </c:pt>
                <c:pt idx="1901" formatCode="m/d/yyyy">
                  <c:v>45034</c:v>
                </c:pt>
                <c:pt idx="1902" formatCode="m/d/yyyy">
                  <c:v>45035</c:v>
                </c:pt>
                <c:pt idx="1903" formatCode="m/d/yyyy">
                  <c:v>45036</c:v>
                </c:pt>
                <c:pt idx="1904" formatCode="m/d/yyyy">
                  <c:v>45037</c:v>
                </c:pt>
                <c:pt idx="1905" formatCode="m/d/yyyy">
                  <c:v>45038</c:v>
                </c:pt>
                <c:pt idx="1906" formatCode="m/d/yyyy">
                  <c:v>45039</c:v>
                </c:pt>
                <c:pt idx="1907" formatCode="m/d/yyyy">
                  <c:v>45040</c:v>
                </c:pt>
                <c:pt idx="1908" formatCode="m/d/yyyy">
                  <c:v>45041</c:v>
                </c:pt>
                <c:pt idx="1909" formatCode="m/d/yyyy">
                  <c:v>45042</c:v>
                </c:pt>
                <c:pt idx="1910" formatCode="m/d/yyyy">
                  <c:v>45043</c:v>
                </c:pt>
                <c:pt idx="1911" formatCode="m/d/yyyy">
                  <c:v>45044</c:v>
                </c:pt>
                <c:pt idx="1912" formatCode="m/d/yyyy">
                  <c:v>45045</c:v>
                </c:pt>
                <c:pt idx="1913" formatCode="m/d/yyyy">
                  <c:v>45046</c:v>
                </c:pt>
                <c:pt idx="1914" formatCode="m/d/yyyy">
                  <c:v>45047</c:v>
                </c:pt>
                <c:pt idx="1915" formatCode="m/d/yyyy">
                  <c:v>45048</c:v>
                </c:pt>
                <c:pt idx="1916" formatCode="m/d/yyyy">
                  <c:v>45049</c:v>
                </c:pt>
                <c:pt idx="1917" formatCode="m/d/yyyy">
                  <c:v>45050</c:v>
                </c:pt>
                <c:pt idx="1918" formatCode="m/d/yyyy">
                  <c:v>45051</c:v>
                </c:pt>
                <c:pt idx="1919" formatCode="m/d/yyyy">
                  <c:v>45052</c:v>
                </c:pt>
                <c:pt idx="1920" formatCode="m/d/yyyy">
                  <c:v>45053</c:v>
                </c:pt>
                <c:pt idx="1921" formatCode="m/d/yyyy">
                  <c:v>45054</c:v>
                </c:pt>
                <c:pt idx="1922" formatCode="m/d/yyyy">
                  <c:v>45055</c:v>
                </c:pt>
                <c:pt idx="1923" formatCode="m/d/yyyy">
                  <c:v>45056</c:v>
                </c:pt>
                <c:pt idx="1924" formatCode="m/d/yyyy">
                  <c:v>45057</c:v>
                </c:pt>
                <c:pt idx="1925" formatCode="m/d/yyyy">
                  <c:v>45058</c:v>
                </c:pt>
                <c:pt idx="1926" formatCode="m/d/yyyy">
                  <c:v>45059</c:v>
                </c:pt>
                <c:pt idx="1927" formatCode="m/d/yyyy">
                  <c:v>45059</c:v>
                </c:pt>
                <c:pt idx="1928" formatCode="m/d/yyyy">
                  <c:v>45059</c:v>
                </c:pt>
                <c:pt idx="1929" formatCode="m/d/yyyy">
                  <c:v>45059</c:v>
                </c:pt>
                <c:pt idx="1930" formatCode="m/d/yyyy">
                  <c:v>45059</c:v>
                </c:pt>
                <c:pt idx="1931" formatCode="m/d/yyyy">
                  <c:v>45059</c:v>
                </c:pt>
                <c:pt idx="1932" formatCode="m/d/yyyy">
                  <c:v>45059</c:v>
                </c:pt>
                <c:pt idx="1933" formatCode="m/d/yyyy">
                  <c:v>45059</c:v>
                </c:pt>
                <c:pt idx="1934" formatCode="m/d/yyyy">
                  <c:v>45059</c:v>
                </c:pt>
                <c:pt idx="1935" formatCode="m/d/yyyy">
                  <c:v>45059</c:v>
                </c:pt>
                <c:pt idx="1936" formatCode="m/d/yyyy">
                  <c:v>45059</c:v>
                </c:pt>
                <c:pt idx="1937" formatCode="m/d/yyyy">
                  <c:v>45059</c:v>
                </c:pt>
                <c:pt idx="1938" formatCode="m/d/yyyy">
                  <c:v>45059</c:v>
                </c:pt>
                <c:pt idx="1939" formatCode="m/d/yyyy">
                  <c:v>45059</c:v>
                </c:pt>
                <c:pt idx="1940" formatCode="m/d/yyyy">
                  <c:v>45059</c:v>
                </c:pt>
                <c:pt idx="1941" formatCode="m/d/yyyy">
                  <c:v>45059</c:v>
                </c:pt>
              </c:numCache>
            </c:numRef>
          </c:cat>
          <c:val>
            <c:numRef>
              <c:f>'FRED Graph'!$B$12:$B$1960</c:f>
              <c:numCache>
                <c:formatCode>0.00</c:formatCode>
                <c:ptCount val="1949"/>
                <c:pt idx="0">
                  <c:v>1.42</c:v>
                </c:pt>
                <c:pt idx="1">
                  <c:v>1.42</c:v>
                </c:pt>
                <c:pt idx="2">
                  <c:v>1.42</c:v>
                </c:pt>
                <c:pt idx="3">
                  <c:v>1.42</c:v>
                </c:pt>
                <c:pt idx="4">
                  <c:v>1.42</c:v>
                </c:pt>
                <c:pt idx="5">
                  <c:v>1.42</c:v>
                </c:pt>
                <c:pt idx="6">
                  <c:v>1.42</c:v>
                </c:pt>
                <c:pt idx="7">
                  <c:v>1.42</c:v>
                </c:pt>
                <c:pt idx="8">
                  <c:v>1.42</c:v>
                </c:pt>
                <c:pt idx="9">
                  <c:v>1.42</c:v>
                </c:pt>
                <c:pt idx="10">
                  <c:v>1.42</c:v>
                </c:pt>
                <c:pt idx="11">
                  <c:v>1.42</c:v>
                </c:pt>
                <c:pt idx="12">
                  <c:v>1.42</c:v>
                </c:pt>
                <c:pt idx="13">
                  <c:v>1.42</c:v>
                </c:pt>
                <c:pt idx="14">
                  <c:v>1.42</c:v>
                </c:pt>
                <c:pt idx="15">
                  <c:v>1.42</c:v>
                </c:pt>
                <c:pt idx="16">
                  <c:v>1.42</c:v>
                </c:pt>
                <c:pt idx="17">
                  <c:v>1.42</c:v>
                </c:pt>
                <c:pt idx="18">
                  <c:v>1.42</c:v>
                </c:pt>
                <c:pt idx="19">
                  <c:v>1.42</c:v>
                </c:pt>
                <c:pt idx="20">
                  <c:v>1.42</c:v>
                </c:pt>
                <c:pt idx="21">
                  <c:v>1.42</c:v>
                </c:pt>
                <c:pt idx="22">
                  <c:v>1.42</c:v>
                </c:pt>
                <c:pt idx="23">
                  <c:v>1.42</c:v>
                </c:pt>
                <c:pt idx="24">
                  <c:v>1.42</c:v>
                </c:pt>
                <c:pt idx="25">
                  <c:v>1.42</c:v>
                </c:pt>
                <c:pt idx="26">
                  <c:v>1.35</c:v>
                </c:pt>
                <c:pt idx="27">
                  <c:v>1.42</c:v>
                </c:pt>
                <c:pt idx="28">
                  <c:v>1.42</c:v>
                </c:pt>
                <c:pt idx="29">
                  <c:v>1.42</c:v>
                </c:pt>
                <c:pt idx="30">
                  <c:v>1.42</c:v>
                </c:pt>
                <c:pt idx="31">
                  <c:v>1.42</c:v>
                </c:pt>
                <c:pt idx="32">
                  <c:v>1.42</c:v>
                </c:pt>
                <c:pt idx="33">
                  <c:v>1.42</c:v>
                </c:pt>
                <c:pt idx="34">
                  <c:v>1.42</c:v>
                </c:pt>
                <c:pt idx="35">
                  <c:v>1.42</c:v>
                </c:pt>
                <c:pt idx="36">
                  <c:v>1.42</c:v>
                </c:pt>
                <c:pt idx="37">
                  <c:v>1.42</c:v>
                </c:pt>
                <c:pt idx="38">
                  <c:v>1.42</c:v>
                </c:pt>
                <c:pt idx="39">
                  <c:v>1.42</c:v>
                </c:pt>
                <c:pt idx="40">
                  <c:v>1.42</c:v>
                </c:pt>
                <c:pt idx="41">
                  <c:v>1.43</c:v>
                </c:pt>
                <c:pt idx="42">
                  <c:v>1.43</c:v>
                </c:pt>
                <c:pt idx="43">
                  <c:v>1.43</c:v>
                </c:pt>
                <c:pt idx="44">
                  <c:v>1.43</c:v>
                </c:pt>
                <c:pt idx="45">
                  <c:v>1.43</c:v>
                </c:pt>
                <c:pt idx="46">
                  <c:v>1.44</c:v>
                </c:pt>
                <c:pt idx="47">
                  <c:v>1.44</c:v>
                </c:pt>
                <c:pt idx="48">
                  <c:v>1.68</c:v>
                </c:pt>
                <c:pt idx="49">
                  <c:v>1.68</c:v>
                </c:pt>
                <c:pt idx="50">
                  <c:v>1.68</c:v>
                </c:pt>
                <c:pt idx="51">
                  <c:v>1.68</c:v>
                </c:pt>
                <c:pt idx="52">
                  <c:v>1.68</c:v>
                </c:pt>
                <c:pt idx="53">
                  <c:v>1.68</c:v>
                </c:pt>
                <c:pt idx="54">
                  <c:v>1.68</c:v>
                </c:pt>
                <c:pt idx="55">
                  <c:v>1.68</c:v>
                </c:pt>
                <c:pt idx="56">
                  <c:v>1.67</c:v>
                </c:pt>
                <c:pt idx="57">
                  <c:v>1.67</c:v>
                </c:pt>
                <c:pt idx="58">
                  <c:v>1.67</c:v>
                </c:pt>
                <c:pt idx="59">
                  <c:v>1.68</c:v>
                </c:pt>
                <c:pt idx="60">
                  <c:v>1.69</c:v>
                </c:pt>
                <c:pt idx="61">
                  <c:v>1.69</c:v>
                </c:pt>
                <c:pt idx="62">
                  <c:v>1.69</c:v>
                </c:pt>
                <c:pt idx="63">
                  <c:v>1.69</c:v>
                </c:pt>
                <c:pt idx="64">
                  <c:v>1.69</c:v>
                </c:pt>
                <c:pt idx="65">
                  <c:v>1.69</c:v>
                </c:pt>
                <c:pt idx="66">
                  <c:v>1.69</c:v>
                </c:pt>
                <c:pt idx="67">
                  <c:v>1.69</c:v>
                </c:pt>
                <c:pt idx="68">
                  <c:v>1.69</c:v>
                </c:pt>
                <c:pt idx="69">
                  <c:v>1.69</c:v>
                </c:pt>
                <c:pt idx="70">
                  <c:v>1.69</c:v>
                </c:pt>
                <c:pt idx="71">
                  <c:v>1.69</c:v>
                </c:pt>
                <c:pt idx="72">
                  <c:v>1.69</c:v>
                </c:pt>
                <c:pt idx="73">
                  <c:v>1.69</c:v>
                </c:pt>
                <c:pt idx="74">
                  <c:v>1.69</c:v>
                </c:pt>
                <c:pt idx="75">
                  <c:v>1.69</c:v>
                </c:pt>
                <c:pt idx="76">
                  <c:v>1.69</c:v>
                </c:pt>
                <c:pt idx="77">
                  <c:v>1.7</c:v>
                </c:pt>
                <c:pt idx="78">
                  <c:v>1.7</c:v>
                </c:pt>
                <c:pt idx="79">
                  <c:v>1.7</c:v>
                </c:pt>
                <c:pt idx="80">
                  <c:v>1.7</c:v>
                </c:pt>
                <c:pt idx="81">
                  <c:v>1.7</c:v>
                </c:pt>
                <c:pt idx="82">
                  <c:v>1.7</c:v>
                </c:pt>
                <c:pt idx="83">
                  <c:v>1.7</c:v>
                </c:pt>
                <c:pt idx="84">
                  <c:v>1.7</c:v>
                </c:pt>
                <c:pt idx="85">
                  <c:v>1.7</c:v>
                </c:pt>
                <c:pt idx="86">
                  <c:v>1.7</c:v>
                </c:pt>
                <c:pt idx="87">
                  <c:v>1.69</c:v>
                </c:pt>
                <c:pt idx="88">
                  <c:v>1.7</c:v>
                </c:pt>
                <c:pt idx="89">
                  <c:v>1.7</c:v>
                </c:pt>
                <c:pt idx="90">
                  <c:v>1.7</c:v>
                </c:pt>
                <c:pt idx="91">
                  <c:v>1.7</c:v>
                </c:pt>
                <c:pt idx="92">
                  <c:v>1.7</c:v>
                </c:pt>
                <c:pt idx="93">
                  <c:v>1.7</c:v>
                </c:pt>
                <c:pt idx="94">
                  <c:v>1.7</c:v>
                </c:pt>
                <c:pt idx="95">
                  <c:v>1.7</c:v>
                </c:pt>
                <c:pt idx="96">
                  <c:v>1.7</c:v>
                </c:pt>
                <c:pt idx="97">
                  <c:v>1.7</c:v>
                </c:pt>
                <c:pt idx="98">
                  <c:v>1.7</c:v>
                </c:pt>
                <c:pt idx="99">
                  <c:v>1.7</c:v>
                </c:pt>
                <c:pt idx="100">
                  <c:v>1.7</c:v>
                </c:pt>
                <c:pt idx="101">
                  <c:v>1.7</c:v>
                </c:pt>
                <c:pt idx="102">
                  <c:v>1.7</c:v>
                </c:pt>
                <c:pt idx="103">
                  <c:v>1.7</c:v>
                </c:pt>
                <c:pt idx="104">
                  <c:v>1.7</c:v>
                </c:pt>
                <c:pt idx="105">
                  <c:v>1.7</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1.9</c:v>
                </c:pt>
                <c:pt idx="133">
                  <c:v>1.9</c:v>
                </c:pt>
                <c:pt idx="134">
                  <c:v>1.9</c:v>
                </c:pt>
                <c:pt idx="135">
                  <c:v>1.9</c:v>
                </c:pt>
                <c:pt idx="136">
                  <c:v>1.9</c:v>
                </c:pt>
                <c:pt idx="137">
                  <c:v>1.91</c:v>
                </c:pt>
                <c:pt idx="138">
                  <c:v>1.92</c:v>
                </c:pt>
                <c:pt idx="139">
                  <c:v>1.92</c:v>
                </c:pt>
                <c:pt idx="140">
                  <c:v>1.92</c:v>
                </c:pt>
                <c:pt idx="141">
                  <c:v>1.92</c:v>
                </c:pt>
                <c:pt idx="142">
                  <c:v>1.92</c:v>
                </c:pt>
                <c:pt idx="143">
                  <c:v>1.92</c:v>
                </c:pt>
                <c:pt idx="144">
                  <c:v>1.92</c:v>
                </c:pt>
                <c:pt idx="145">
                  <c:v>1.91</c:v>
                </c:pt>
                <c:pt idx="146">
                  <c:v>1.91</c:v>
                </c:pt>
                <c:pt idx="147">
                  <c:v>1.91</c:v>
                </c:pt>
                <c:pt idx="148">
                  <c:v>1.91</c:v>
                </c:pt>
                <c:pt idx="149">
                  <c:v>1.91</c:v>
                </c:pt>
                <c:pt idx="150">
                  <c:v>1.91</c:v>
                </c:pt>
                <c:pt idx="151">
                  <c:v>1.91</c:v>
                </c:pt>
                <c:pt idx="152">
                  <c:v>1.91</c:v>
                </c:pt>
                <c:pt idx="153">
                  <c:v>1.91</c:v>
                </c:pt>
                <c:pt idx="154">
                  <c:v>1.91</c:v>
                </c:pt>
                <c:pt idx="155">
                  <c:v>1.91</c:v>
                </c:pt>
                <c:pt idx="156">
                  <c:v>1.91</c:v>
                </c:pt>
                <c:pt idx="157">
                  <c:v>1.91</c:v>
                </c:pt>
                <c:pt idx="158">
                  <c:v>1.91</c:v>
                </c:pt>
                <c:pt idx="159">
                  <c:v>1.91</c:v>
                </c:pt>
                <c:pt idx="160">
                  <c:v>1.91</c:v>
                </c:pt>
                <c:pt idx="161">
                  <c:v>1.91</c:v>
                </c:pt>
                <c:pt idx="162">
                  <c:v>1.91</c:v>
                </c:pt>
                <c:pt idx="163">
                  <c:v>1.91</c:v>
                </c:pt>
                <c:pt idx="164">
                  <c:v>1.91</c:v>
                </c:pt>
                <c:pt idx="165">
                  <c:v>1.91</c:v>
                </c:pt>
                <c:pt idx="166">
                  <c:v>1.91</c:v>
                </c:pt>
                <c:pt idx="167">
                  <c:v>1.91</c:v>
                </c:pt>
                <c:pt idx="168">
                  <c:v>1.91</c:v>
                </c:pt>
                <c:pt idx="169">
                  <c:v>1.91</c:v>
                </c:pt>
                <c:pt idx="170">
                  <c:v>1.91</c:v>
                </c:pt>
                <c:pt idx="171">
                  <c:v>1.91</c:v>
                </c:pt>
                <c:pt idx="172">
                  <c:v>1.91</c:v>
                </c:pt>
                <c:pt idx="173">
                  <c:v>1.91</c:v>
                </c:pt>
                <c:pt idx="174">
                  <c:v>1.91</c:v>
                </c:pt>
                <c:pt idx="175">
                  <c:v>1.91</c:v>
                </c:pt>
                <c:pt idx="176">
                  <c:v>1.91</c:v>
                </c:pt>
                <c:pt idx="177">
                  <c:v>1.91</c:v>
                </c:pt>
                <c:pt idx="178">
                  <c:v>1.91</c:v>
                </c:pt>
                <c:pt idx="179">
                  <c:v>1.91</c:v>
                </c:pt>
                <c:pt idx="180">
                  <c:v>1.91</c:v>
                </c:pt>
                <c:pt idx="181">
                  <c:v>1.91</c:v>
                </c:pt>
                <c:pt idx="182">
                  <c:v>1.91</c:v>
                </c:pt>
                <c:pt idx="183">
                  <c:v>1.91</c:v>
                </c:pt>
                <c:pt idx="184">
                  <c:v>1.91</c:v>
                </c:pt>
                <c:pt idx="185">
                  <c:v>1.91</c:v>
                </c:pt>
                <c:pt idx="186">
                  <c:v>1.91</c:v>
                </c:pt>
                <c:pt idx="187">
                  <c:v>1.91</c:v>
                </c:pt>
                <c:pt idx="188">
                  <c:v>1.91</c:v>
                </c:pt>
                <c:pt idx="189">
                  <c:v>1.91</c:v>
                </c:pt>
                <c:pt idx="190">
                  <c:v>1.91</c:v>
                </c:pt>
                <c:pt idx="191">
                  <c:v>1.91</c:v>
                </c:pt>
                <c:pt idx="192">
                  <c:v>1.91</c:v>
                </c:pt>
                <c:pt idx="193">
                  <c:v>1.91</c:v>
                </c:pt>
                <c:pt idx="194">
                  <c:v>1.91</c:v>
                </c:pt>
                <c:pt idx="195">
                  <c:v>1.92</c:v>
                </c:pt>
                <c:pt idx="196">
                  <c:v>1.92</c:v>
                </c:pt>
                <c:pt idx="197">
                  <c:v>1.92</c:v>
                </c:pt>
                <c:pt idx="198">
                  <c:v>1.92</c:v>
                </c:pt>
                <c:pt idx="199">
                  <c:v>1.92</c:v>
                </c:pt>
                <c:pt idx="200">
                  <c:v>1.92</c:v>
                </c:pt>
                <c:pt idx="201">
                  <c:v>1.92</c:v>
                </c:pt>
                <c:pt idx="202">
                  <c:v>1.92</c:v>
                </c:pt>
                <c:pt idx="203">
                  <c:v>1.92</c:v>
                </c:pt>
                <c:pt idx="204">
                  <c:v>1.92</c:v>
                </c:pt>
                <c:pt idx="205">
                  <c:v>1.92</c:v>
                </c:pt>
                <c:pt idx="206">
                  <c:v>1.92</c:v>
                </c:pt>
                <c:pt idx="207">
                  <c:v>1.92</c:v>
                </c:pt>
                <c:pt idx="208">
                  <c:v>1.92</c:v>
                </c:pt>
                <c:pt idx="209">
                  <c:v>1.92</c:v>
                </c:pt>
                <c:pt idx="210">
                  <c:v>1.91</c:v>
                </c:pt>
                <c:pt idx="211">
                  <c:v>1.91</c:v>
                </c:pt>
                <c:pt idx="212">
                  <c:v>1.91</c:v>
                </c:pt>
                <c:pt idx="213">
                  <c:v>1.91</c:v>
                </c:pt>
                <c:pt idx="214">
                  <c:v>1.92</c:v>
                </c:pt>
                <c:pt idx="215">
                  <c:v>1.92</c:v>
                </c:pt>
                <c:pt idx="216">
                  <c:v>1.92</c:v>
                </c:pt>
                <c:pt idx="217">
                  <c:v>1.92</c:v>
                </c:pt>
                <c:pt idx="218">
                  <c:v>1.92</c:v>
                </c:pt>
                <c:pt idx="219">
                  <c:v>1.92</c:v>
                </c:pt>
                <c:pt idx="220">
                  <c:v>1.92</c:v>
                </c:pt>
                <c:pt idx="221">
                  <c:v>1.92</c:v>
                </c:pt>
                <c:pt idx="222">
                  <c:v>1.92</c:v>
                </c:pt>
                <c:pt idx="223">
                  <c:v>1.92</c:v>
                </c:pt>
                <c:pt idx="224">
                  <c:v>1.92</c:v>
                </c:pt>
                <c:pt idx="225">
                  <c:v>1.92</c:v>
                </c:pt>
                <c:pt idx="226">
                  <c:v>1.92</c:v>
                </c:pt>
                <c:pt idx="227">
                  <c:v>1.92</c:v>
                </c:pt>
                <c:pt idx="228">
                  <c:v>1.92</c:v>
                </c:pt>
                <c:pt idx="229">
                  <c:v>1.92</c:v>
                </c:pt>
                <c:pt idx="230">
                  <c:v>1.92</c:v>
                </c:pt>
                <c:pt idx="231">
                  <c:v>1.92</c:v>
                </c:pt>
                <c:pt idx="232">
                  <c:v>1.92</c:v>
                </c:pt>
                <c:pt idx="233">
                  <c:v>1.92</c:v>
                </c:pt>
                <c:pt idx="234">
                  <c:v>1.93</c:v>
                </c:pt>
                <c:pt idx="235">
                  <c:v>1.93</c:v>
                </c:pt>
                <c:pt idx="236">
                  <c:v>1.93</c:v>
                </c:pt>
                <c:pt idx="237">
                  <c:v>2.1800000000000002</c:v>
                </c:pt>
                <c:pt idx="238">
                  <c:v>2.1800000000000002</c:v>
                </c:pt>
                <c:pt idx="239">
                  <c:v>2.1800000000000002</c:v>
                </c:pt>
                <c:pt idx="240">
                  <c:v>2.1800000000000002</c:v>
                </c:pt>
                <c:pt idx="241">
                  <c:v>2.1800000000000002</c:v>
                </c:pt>
                <c:pt idx="242">
                  <c:v>2.1800000000000002</c:v>
                </c:pt>
                <c:pt idx="243">
                  <c:v>2.1800000000000002</c:v>
                </c:pt>
                <c:pt idx="244">
                  <c:v>2.1800000000000002</c:v>
                </c:pt>
                <c:pt idx="245">
                  <c:v>2.1800000000000002</c:v>
                </c:pt>
                <c:pt idx="246">
                  <c:v>2.1800000000000002</c:v>
                </c:pt>
                <c:pt idx="247">
                  <c:v>2.1800000000000002</c:v>
                </c:pt>
                <c:pt idx="248">
                  <c:v>2.1800000000000002</c:v>
                </c:pt>
                <c:pt idx="249">
                  <c:v>2.1800000000000002</c:v>
                </c:pt>
                <c:pt idx="250">
                  <c:v>2.1800000000000002</c:v>
                </c:pt>
                <c:pt idx="251">
                  <c:v>2.1800000000000002</c:v>
                </c:pt>
                <c:pt idx="252">
                  <c:v>2.1800000000000002</c:v>
                </c:pt>
                <c:pt idx="253">
                  <c:v>2.1800000000000002</c:v>
                </c:pt>
                <c:pt idx="254">
                  <c:v>2.1800000000000002</c:v>
                </c:pt>
                <c:pt idx="255">
                  <c:v>2.1800000000000002</c:v>
                </c:pt>
                <c:pt idx="256">
                  <c:v>2.1800000000000002</c:v>
                </c:pt>
                <c:pt idx="257">
                  <c:v>2.19</c:v>
                </c:pt>
                <c:pt idx="258">
                  <c:v>2.19</c:v>
                </c:pt>
                <c:pt idx="259">
                  <c:v>2.19</c:v>
                </c:pt>
                <c:pt idx="260">
                  <c:v>2.19</c:v>
                </c:pt>
                <c:pt idx="261">
                  <c:v>2.19</c:v>
                </c:pt>
                <c:pt idx="262">
                  <c:v>2.19</c:v>
                </c:pt>
                <c:pt idx="263">
                  <c:v>2.2000000000000002</c:v>
                </c:pt>
                <c:pt idx="264">
                  <c:v>2.2000000000000002</c:v>
                </c:pt>
                <c:pt idx="265">
                  <c:v>2.2000000000000002</c:v>
                </c:pt>
                <c:pt idx="266">
                  <c:v>2.2000000000000002</c:v>
                </c:pt>
                <c:pt idx="267">
                  <c:v>2.2000000000000002</c:v>
                </c:pt>
                <c:pt idx="268">
                  <c:v>2.2000000000000002</c:v>
                </c:pt>
                <c:pt idx="269">
                  <c:v>2.2000000000000002</c:v>
                </c:pt>
                <c:pt idx="270">
                  <c:v>2.2000000000000002</c:v>
                </c:pt>
                <c:pt idx="271">
                  <c:v>2.2000000000000002</c:v>
                </c:pt>
                <c:pt idx="272">
                  <c:v>2.2000000000000002</c:v>
                </c:pt>
                <c:pt idx="273">
                  <c:v>2.19</c:v>
                </c:pt>
                <c:pt idx="274">
                  <c:v>2.19</c:v>
                </c:pt>
                <c:pt idx="275">
                  <c:v>2.19</c:v>
                </c:pt>
                <c:pt idx="276">
                  <c:v>2.2000000000000002</c:v>
                </c:pt>
                <c:pt idx="277">
                  <c:v>2.2000000000000002</c:v>
                </c:pt>
                <c:pt idx="278">
                  <c:v>2.2000000000000002</c:v>
                </c:pt>
                <c:pt idx="279">
                  <c:v>2.2000000000000002</c:v>
                </c:pt>
                <c:pt idx="280">
                  <c:v>2.19</c:v>
                </c:pt>
                <c:pt idx="281">
                  <c:v>2.19</c:v>
                </c:pt>
                <c:pt idx="282">
                  <c:v>2.19</c:v>
                </c:pt>
                <c:pt idx="283">
                  <c:v>2.19</c:v>
                </c:pt>
                <c:pt idx="284">
                  <c:v>2.2000000000000002</c:v>
                </c:pt>
                <c:pt idx="285">
                  <c:v>2.2000000000000002</c:v>
                </c:pt>
                <c:pt idx="286">
                  <c:v>2.2000000000000002</c:v>
                </c:pt>
                <c:pt idx="287">
                  <c:v>2.2000000000000002</c:v>
                </c:pt>
                <c:pt idx="288">
                  <c:v>2.2000000000000002</c:v>
                </c:pt>
                <c:pt idx="289">
                  <c:v>2.2000000000000002</c:v>
                </c:pt>
                <c:pt idx="290">
                  <c:v>2.2000000000000002</c:v>
                </c:pt>
                <c:pt idx="291">
                  <c:v>2.2000000000000002</c:v>
                </c:pt>
                <c:pt idx="292">
                  <c:v>2.2000000000000002</c:v>
                </c:pt>
                <c:pt idx="293">
                  <c:v>2.2000000000000002</c:v>
                </c:pt>
                <c:pt idx="294">
                  <c:v>2.2000000000000002</c:v>
                </c:pt>
                <c:pt idx="295">
                  <c:v>2.2000000000000002</c:v>
                </c:pt>
                <c:pt idx="296">
                  <c:v>2.2000000000000002</c:v>
                </c:pt>
                <c:pt idx="297">
                  <c:v>2.2000000000000002</c:v>
                </c:pt>
                <c:pt idx="298">
                  <c:v>2.2000000000000002</c:v>
                </c:pt>
                <c:pt idx="299">
                  <c:v>2.2000000000000002</c:v>
                </c:pt>
                <c:pt idx="300">
                  <c:v>2.2000000000000002</c:v>
                </c:pt>
                <c:pt idx="301">
                  <c:v>2.2000000000000002</c:v>
                </c:pt>
                <c:pt idx="302">
                  <c:v>2.2000000000000002</c:v>
                </c:pt>
                <c:pt idx="303">
                  <c:v>2.2000000000000002</c:v>
                </c:pt>
                <c:pt idx="304">
                  <c:v>2.19</c:v>
                </c:pt>
                <c:pt idx="305">
                  <c:v>2.2000000000000002</c:v>
                </c:pt>
                <c:pt idx="306">
                  <c:v>2.2000000000000002</c:v>
                </c:pt>
                <c:pt idx="307">
                  <c:v>2.2000000000000002</c:v>
                </c:pt>
                <c:pt idx="308">
                  <c:v>2.19</c:v>
                </c:pt>
                <c:pt idx="309">
                  <c:v>2.19</c:v>
                </c:pt>
                <c:pt idx="310">
                  <c:v>2.19</c:v>
                </c:pt>
                <c:pt idx="311">
                  <c:v>2.2000000000000002</c:v>
                </c:pt>
                <c:pt idx="312">
                  <c:v>2.19</c:v>
                </c:pt>
                <c:pt idx="313">
                  <c:v>2.19</c:v>
                </c:pt>
                <c:pt idx="314">
                  <c:v>2.19</c:v>
                </c:pt>
                <c:pt idx="315">
                  <c:v>2.19</c:v>
                </c:pt>
                <c:pt idx="316">
                  <c:v>2.19</c:v>
                </c:pt>
                <c:pt idx="317">
                  <c:v>2.19</c:v>
                </c:pt>
                <c:pt idx="318">
                  <c:v>2.2000000000000002</c:v>
                </c:pt>
                <c:pt idx="319">
                  <c:v>2.2000000000000002</c:v>
                </c:pt>
                <c:pt idx="320">
                  <c:v>2.2000000000000002</c:v>
                </c:pt>
                <c:pt idx="321">
                  <c:v>2.4</c:v>
                </c:pt>
                <c:pt idx="322">
                  <c:v>2.4</c:v>
                </c:pt>
                <c:pt idx="323">
                  <c:v>2.4</c:v>
                </c:pt>
                <c:pt idx="324">
                  <c:v>2.4</c:v>
                </c:pt>
                <c:pt idx="325">
                  <c:v>2.4</c:v>
                </c:pt>
                <c:pt idx="326">
                  <c:v>2.4</c:v>
                </c:pt>
                <c:pt idx="327">
                  <c:v>2.4</c:v>
                </c:pt>
                <c:pt idx="328">
                  <c:v>2.4</c:v>
                </c:pt>
                <c:pt idx="329">
                  <c:v>2.4</c:v>
                </c:pt>
                <c:pt idx="330">
                  <c:v>2.4</c:v>
                </c:pt>
                <c:pt idx="331">
                  <c:v>2.4</c:v>
                </c:pt>
                <c:pt idx="332">
                  <c:v>2.4</c:v>
                </c:pt>
                <c:pt idx="333">
                  <c:v>2.4</c:v>
                </c:pt>
                <c:pt idx="334">
                  <c:v>2.4</c:v>
                </c:pt>
                <c:pt idx="335">
                  <c:v>2.4</c:v>
                </c:pt>
                <c:pt idx="336">
                  <c:v>2.4</c:v>
                </c:pt>
                <c:pt idx="337">
                  <c:v>2.4</c:v>
                </c:pt>
                <c:pt idx="338">
                  <c:v>2.4</c:v>
                </c:pt>
                <c:pt idx="339">
                  <c:v>2.4</c:v>
                </c:pt>
                <c:pt idx="340">
                  <c:v>2.4</c:v>
                </c:pt>
                <c:pt idx="341">
                  <c:v>2.4</c:v>
                </c:pt>
                <c:pt idx="342">
                  <c:v>2.4</c:v>
                </c:pt>
                <c:pt idx="343">
                  <c:v>2.4</c:v>
                </c:pt>
                <c:pt idx="344">
                  <c:v>2.4</c:v>
                </c:pt>
                <c:pt idx="345">
                  <c:v>2.4</c:v>
                </c:pt>
                <c:pt idx="346">
                  <c:v>2.4</c:v>
                </c:pt>
                <c:pt idx="347">
                  <c:v>2.4</c:v>
                </c:pt>
                <c:pt idx="348">
                  <c:v>2.4</c:v>
                </c:pt>
                <c:pt idx="349">
                  <c:v>2.4</c:v>
                </c:pt>
                <c:pt idx="350">
                  <c:v>2.4</c:v>
                </c:pt>
                <c:pt idx="351">
                  <c:v>2.4</c:v>
                </c:pt>
                <c:pt idx="352">
                  <c:v>2.4</c:v>
                </c:pt>
                <c:pt idx="353">
                  <c:v>2.4</c:v>
                </c:pt>
                <c:pt idx="354">
                  <c:v>2.4</c:v>
                </c:pt>
                <c:pt idx="355">
                  <c:v>2.4</c:v>
                </c:pt>
                <c:pt idx="356">
                  <c:v>2.4</c:v>
                </c:pt>
                <c:pt idx="357">
                  <c:v>2.4</c:v>
                </c:pt>
                <c:pt idx="358">
                  <c:v>2.4</c:v>
                </c:pt>
                <c:pt idx="359">
                  <c:v>2.4</c:v>
                </c:pt>
                <c:pt idx="360">
                  <c:v>2.4</c:v>
                </c:pt>
                <c:pt idx="361">
                  <c:v>2.4</c:v>
                </c:pt>
                <c:pt idx="362">
                  <c:v>2.4</c:v>
                </c:pt>
                <c:pt idx="363">
                  <c:v>2.4</c:v>
                </c:pt>
                <c:pt idx="364">
                  <c:v>2.4</c:v>
                </c:pt>
                <c:pt idx="365">
                  <c:v>2.4</c:v>
                </c:pt>
                <c:pt idx="366">
                  <c:v>2.4</c:v>
                </c:pt>
                <c:pt idx="367">
                  <c:v>2.4</c:v>
                </c:pt>
                <c:pt idx="368">
                  <c:v>2.4</c:v>
                </c:pt>
                <c:pt idx="369">
                  <c:v>2.4</c:v>
                </c:pt>
                <c:pt idx="370">
                  <c:v>2.4</c:v>
                </c:pt>
                <c:pt idx="371">
                  <c:v>2.4</c:v>
                </c:pt>
                <c:pt idx="372">
                  <c:v>2.4</c:v>
                </c:pt>
                <c:pt idx="373">
                  <c:v>2.4</c:v>
                </c:pt>
                <c:pt idx="374">
                  <c:v>2.4</c:v>
                </c:pt>
                <c:pt idx="375">
                  <c:v>2.4</c:v>
                </c:pt>
                <c:pt idx="376">
                  <c:v>2.4</c:v>
                </c:pt>
                <c:pt idx="377">
                  <c:v>2.4</c:v>
                </c:pt>
                <c:pt idx="378">
                  <c:v>2.4</c:v>
                </c:pt>
                <c:pt idx="379">
                  <c:v>2.4</c:v>
                </c:pt>
                <c:pt idx="380">
                  <c:v>2.4</c:v>
                </c:pt>
                <c:pt idx="381">
                  <c:v>2.4</c:v>
                </c:pt>
                <c:pt idx="382">
                  <c:v>2.4</c:v>
                </c:pt>
                <c:pt idx="383">
                  <c:v>2.4</c:v>
                </c:pt>
                <c:pt idx="384">
                  <c:v>2.4</c:v>
                </c:pt>
                <c:pt idx="385">
                  <c:v>2.4</c:v>
                </c:pt>
                <c:pt idx="386">
                  <c:v>2.4</c:v>
                </c:pt>
                <c:pt idx="387">
                  <c:v>2.4</c:v>
                </c:pt>
                <c:pt idx="388">
                  <c:v>2.4</c:v>
                </c:pt>
                <c:pt idx="389">
                  <c:v>2.4</c:v>
                </c:pt>
                <c:pt idx="390">
                  <c:v>2.4</c:v>
                </c:pt>
                <c:pt idx="391">
                  <c:v>2.4</c:v>
                </c:pt>
                <c:pt idx="392">
                  <c:v>2.4</c:v>
                </c:pt>
                <c:pt idx="393">
                  <c:v>2.4</c:v>
                </c:pt>
                <c:pt idx="394">
                  <c:v>2.4</c:v>
                </c:pt>
                <c:pt idx="395">
                  <c:v>2.4</c:v>
                </c:pt>
                <c:pt idx="396">
                  <c:v>2.4</c:v>
                </c:pt>
                <c:pt idx="397">
                  <c:v>2.4</c:v>
                </c:pt>
                <c:pt idx="398">
                  <c:v>2.4</c:v>
                </c:pt>
                <c:pt idx="399">
                  <c:v>2.4</c:v>
                </c:pt>
                <c:pt idx="400">
                  <c:v>2.4</c:v>
                </c:pt>
                <c:pt idx="401">
                  <c:v>2.4</c:v>
                </c:pt>
                <c:pt idx="402">
                  <c:v>2.4</c:v>
                </c:pt>
                <c:pt idx="403">
                  <c:v>2.4</c:v>
                </c:pt>
                <c:pt idx="404">
                  <c:v>2.4</c:v>
                </c:pt>
                <c:pt idx="405">
                  <c:v>2.4</c:v>
                </c:pt>
                <c:pt idx="406">
                  <c:v>2.4</c:v>
                </c:pt>
                <c:pt idx="407">
                  <c:v>2.4</c:v>
                </c:pt>
                <c:pt idx="408">
                  <c:v>2.4</c:v>
                </c:pt>
                <c:pt idx="409">
                  <c:v>2.4</c:v>
                </c:pt>
                <c:pt idx="410">
                  <c:v>2.4</c:v>
                </c:pt>
                <c:pt idx="411">
                  <c:v>2.41</c:v>
                </c:pt>
                <c:pt idx="412">
                  <c:v>2.41</c:v>
                </c:pt>
                <c:pt idx="413">
                  <c:v>2.41</c:v>
                </c:pt>
                <c:pt idx="414">
                  <c:v>2.41</c:v>
                </c:pt>
                <c:pt idx="415">
                  <c:v>2.41</c:v>
                </c:pt>
                <c:pt idx="416">
                  <c:v>2.4</c:v>
                </c:pt>
                <c:pt idx="417">
                  <c:v>2.4</c:v>
                </c:pt>
                <c:pt idx="418">
                  <c:v>2.41</c:v>
                </c:pt>
                <c:pt idx="419">
                  <c:v>2.41</c:v>
                </c:pt>
                <c:pt idx="420">
                  <c:v>2.4300000000000002</c:v>
                </c:pt>
                <c:pt idx="421">
                  <c:v>2.4300000000000002</c:v>
                </c:pt>
                <c:pt idx="422">
                  <c:v>2.4300000000000002</c:v>
                </c:pt>
                <c:pt idx="423">
                  <c:v>2.41</c:v>
                </c:pt>
                <c:pt idx="424">
                  <c:v>2.41</c:v>
                </c:pt>
                <c:pt idx="425">
                  <c:v>2.41</c:v>
                </c:pt>
                <c:pt idx="426">
                  <c:v>2.41</c:v>
                </c:pt>
                <c:pt idx="427">
                  <c:v>2.41</c:v>
                </c:pt>
                <c:pt idx="428">
                  <c:v>2.41</c:v>
                </c:pt>
                <c:pt idx="429">
                  <c:v>2.41</c:v>
                </c:pt>
                <c:pt idx="430">
                  <c:v>2.41</c:v>
                </c:pt>
                <c:pt idx="431">
                  <c:v>2.41</c:v>
                </c:pt>
                <c:pt idx="432">
                  <c:v>2.41</c:v>
                </c:pt>
                <c:pt idx="433">
                  <c:v>2.41</c:v>
                </c:pt>
                <c:pt idx="434">
                  <c:v>2.41</c:v>
                </c:pt>
                <c:pt idx="435">
                  <c:v>2.41</c:v>
                </c:pt>
                <c:pt idx="436">
                  <c:v>2.41</c:v>
                </c:pt>
                <c:pt idx="437">
                  <c:v>2.41</c:v>
                </c:pt>
                <c:pt idx="438">
                  <c:v>2.41</c:v>
                </c:pt>
                <c:pt idx="439">
                  <c:v>2.42</c:v>
                </c:pt>
                <c:pt idx="440">
                  <c:v>2.4300000000000002</c:v>
                </c:pt>
                <c:pt idx="441">
                  <c:v>2.44</c:v>
                </c:pt>
                <c:pt idx="442">
                  <c:v>2.44</c:v>
                </c:pt>
                <c:pt idx="443">
                  <c:v>2.44</c:v>
                </c:pt>
                <c:pt idx="444">
                  <c:v>2.44</c:v>
                </c:pt>
                <c:pt idx="445">
                  <c:v>2.44</c:v>
                </c:pt>
                <c:pt idx="446">
                  <c:v>2.44</c:v>
                </c:pt>
                <c:pt idx="447">
                  <c:v>2.44</c:v>
                </c:pt>
                <c:pt idx="448">
                  <c:v>2.44</c:v>
                </c:pt>
                <c:pt idx="449">
                  <c:v>2.44</c:v>
                </c:pt>
                <c:pt idx="450">
                  <c:v>2.44</c:v>
                </c:pt>
                <c:pt idx="451">
                  <c:v>2.4500000000000002</c:v>
                </c:pt>
                <c:pt idx="452">
                  <c:v>2.4500000000000002</c:v>
                </c:pt>
                <c:pt idx="453">
                  <c:v>2.4500000000000002</c:v>
                </c:pt>
                <c:pt idx="454">
                  <c:v>2.41</c:v>
                </c:pt>
                <c:pt idx="455">
                  <c:v>2.4</c:v>
                </c:pt>
                <c:pt idx="456">
                  <c:v>2.4</c:v>
                </c:pt>
                <c:pt idx="457">
                  <c:v>2.4</c:v>
                </c:pt>
                <c:pt idx="458">
                  <c:v>2.4</c:v>
                </c:pt>
                <c:pt idx="459">
                  <c:v>2.4</c:v>
                </c:pt>
                <c:pt idx="460">
                  <c:v>2.39</c:v>
                </c:pt>
                <c:pt idx="461">
                  <c:v>2.38</c:v>
                </c:pt>
                <c:pt idx="462">
                  <c:v>2.38</c:v>
                </c:pt>
                <c:pt idx="463">
                  <c:v>2.38</c:v>
                </c:pt>
                <c:pt idx="464">
                  <c:v>2.38</c:v>
                </c:pt>
                <c:pt idx="465">
                  <c:v>2.38</c:v>
                </c:pt>
                <c:pt idx="466">
                  <c:v>2.38</c:v>
                </c:pt>
                <c:pt idx="467">
                  <c:v>2.4</c:v>
                </c:pt>
                <c:pt idx="468">
                  <c:v>2.39</c:v>
                </c:pt>
                <c:pt idx="469">
                  <c:v>2.39</c:v>
                </c:pt>
                <c:pt idx="470">
                  <c:v>2.39</c:v>
                </c:pt>
                <c:pt idx="471">
                  <c:v>2.39</c:v>
                </c:pt>
                <c:pt idx="472">
                  <c:v>2.39</c:v>
                </c:pt>
                <c:pt idx="473">
                  <c:v>2.39</c:v>
                </c:pt>
                <c:pt idx="474">
                  <c:v>2.38</c:v>
                </c:pt>
                <c:pt idx="475">
                  <c:v>2.38</c:v>
                </c:pt>
                <c:pt idx="476">
                  <c:v>2.38</c:v>
                </c:pt>
                <c:pt idx="477">
                  <c:v>2.38</c:v>
                </c:pt>
                <c:pt idx="478">
                  <c:v>2.38</c:v>
                </c:pt>
                <c:pt idx="479">
                  <c:v>2.38</c:v>
                </c:pt>
                <c:pt idx="480">
                  <c:v>2.39</c:v>
                </c:pt>
                <c:pt idx="481">
                  <c:v>2.39</c:v>
                </c:pt>
                <c:pt idx="482">
                  <c:v>2.39</c:v>
                </c:pt>
                <c:pt idx="483">
                  <c:v>2.4</c:v>
                </c:pt>
                <c:pt idx="484">
                  <c:v>2.4</c:v>
                </c:pt>
                <c:pt idx="485">
                  <c:v>2.4</c:v>
                </c:pt>
                <c:pt idx="486">
                  <c:v>2.38</c:v>
                </c:pt>
                <c:pt idx="487">
                  <c:v>2.38</c:v>
                </c:pt>
                <c:pt idx="488">
                  <c:v>2.38</c:v>
                </c:pt>
                <c:pt idx="489">
                  <c:v>2.37</c:v>
                </c:pt>
                <c:pt idx="490">
                  <c:v>2.37</c:v>
                </c:pt>
                <c:pt idx="491">
                  <c:v>2.37</c:v>
                </c:pt>
                <c:pt idx="492">
                  <c:v>2.37</c:v>
                </c:pt>
                <c:pt idx="493">
                  <c:v>2.37</c:v>
                </c:pt>
                <c:pt idx="494">
                  <c:v>2.37</c:v>
                </c:pt>
                <c:pt idx="495">
                  <c:v>2.37</c:v>
                </c:pt>
                <c:pt idx="496">
                  <c:v>2.37</c:v>
                </c:pt>
                <c:pt idx="497">
                  <c:v>2.36</c:v>
                </c:pt>
                <c:pt idx="498">
                  <c:v>2.36</c:v>
                </c:pt>
                <c:pt idx="499">
                  <c:v>2.36</c:v>
                </c:pt>
                <c:pt idx="500">
                  <c:v>2.38</c:v>
                </c:pt>
                <c:pt idx="501">
                  <c:v>2.37</c:v>
                </c:pt>
                <c:pt idx="502">
                  <c:v>2.37</c:v>
                </c:pt>
                <c:pt idx="503">
                  <c:v>2.37</c:v>
                </c:pt>
                <c:pt idx="504">
                  <c:v>2.38</c:v>
                </c:pt>
                <c:pt idx="505">
                  <c:v>2.38</c:v>
                </c:pt>
                <c:pt idx="506">
                  <c:v>2.38</c:v>
                </c:pt>
                <c:pt idx="507">
                  <c:v>2.38</c:v>
                </c:pt>
                <c:pt idx="508">
                  <c:v>2.38</c:v>
                </c:pt>
                <c:pt idx="509">
                  <c:v>2.38</c:v>
                </c:pt>
                <c:pt idx="510">
                  <c:v>2.38</c:v>
                </c:pt>
                <c:pt idx="511">
                  <c:v>2.4</c:v>
                </c:pt>
                <c:pt idx="512">
                  <c:v>2.4</c:v>
                </c:pt>
                <c:pt idx="513">
                  <c:v>2.4</c:v>
                </c:pt>
                <c:pt idx="514">
                  <c:v>2.39</c:v>
                </c:pt>
                <c:pt idx="515">
                  <c:v>2.4</c:v>
                </c:pt>
                <c:pt idx="516">
                  <c:v>2.41</c:v>
                </c:pt>
                <c:pt idx="517">
                  <c:v>2.41</c:v>
                </c:pt>
                <c:pt idx="518">
                  <c:v>2.42</c:v>
                </c:pt>
                <c:pt idx="519">
                  <c:v>2.42</c:v>
                </c:pt>
                <c:pt idx="520">
                  <c:v>2.42</c:v>
                </c:pt>
                <c:pt idx="521">
                  <c:v>2.41</c:v>
                </c:pt>
                <c:pt idx="522">
                  <c:v>2.41</c:v>
                </c:pt>
                <c:pt idx="523">
                  <c:v>2.41</c:v>
                </c:pt>
                <c:pt idx="524">
                  <c:v>2.4</c:v>
                </c:pt>
                <c:pt idx="525">
                  <c:v>2.38</c:v>
                </c:pt>
                <c:pt idx="526">
                  <c:v>2.38</c:v>
                </c:pt>
                <c:pt idx="527">
                  <c:v>2.38</c:v>
                </c:pt>
                <c:pt idx="528">
                  <c:v>2.4</c:v>
                </c:pt>
                <c:pt idx="529">
                  <c:v>2.41</c:v>
                </c:pt>
                <c:pt idx="530">
                  <c:v>2.41</c:v>
                </c:pt>
                <c:pt idx="531">
                  <c:v>2.41</c:v>
                </c:pt>
                <c:pt idx="532">
                  <c:v>2.41</c:v>
                </c:pt>
                <c:pt idx="533">
                  <c:v>2.41</c:v>
                </c:pt>
                <c:pt idx="534">
                  <c:v>2.41</c:v>
                </c:pt>
                <c:pt idx="535">
                  <c:v>2.4</c:v>
                </c:pt>
                <c:pt idx="536">
                  <c:v>2.4</c:v>
                </c:pt>
                <c:pt idx="537">
                  <c:v>2.4</c:v>
                </c:pt>
                <c:pt idx="538">
                  <c:v>2.4</c:v>
                </c:pt>
                <c:pt idx="539">
                  <c:v>2.4</c:v>
                </c:pt>
                <c:pt idx="540">
                  <c:v>2.4</c:v>
                </c:pt>
                <c:pt idx="541">
                  <c:v>2.4</c:v>
                </c:pt>
                <c:pt idx="542">
                  <c:v>2.4</c:v>
                </c:pt>
                <c:pt idx="543">
                  <c:v>2.39</c:v>
                </c:pt>
                <c:pt idx="544">
                  <c:v>2.4</c:v>
                </c:pt>
                <c:pt idx="545">
                  <c:v>2.14</c:v>
                </c:pt>
                <c:pt idx="546">
                  <c:v>2.14</c:v>
                </c:pt>
                <c:pt idx="547">
                  <c:v>2.14</c:v>
                </c:pt>
                <c:pt idx="548">
                  <c:v>2.14</c:v>
                </c:pt>
                <c:pt idx="549">
                  <c:v>2.13</c:v>
                </c:pt>
                <c:pt idx="550">
                  <c:v>2.13</c:v>
                </c:pt>
                <c:pt idx="551">
                  <c:v>2.12</c:v>
                </c:pt>
                <c:pt idx="552">
                  <c:v>2.12</c:v>
                </c:pt>
                <c:pt idx="553">
                  <c:v>2.12</c:v>
                </c:pt>
                <c:pt idx="554">
                  <c:v>2.12</c:v>
                </c:pt>
                <c:pt idx="555">
                  <c:v>2.12</c:v>
                </c:pt>
                <c:pt idx="556">
                  <c:v>2.12</c:v>
                </c:pt>
                <c:pt idx="557">
                  <c:v>2.12</c:v>
                </c:pt>
                <c:pt idx="558">
                  <c:v>2.12</c:v>
                </c:pt>
                <c:pt idx="559">
                  <c:v>2.13</c:v>
                </c:pt>
                <c:pt idx="560">
                  <c:v>2.13</c:v>
                </c:pt>
                <c:pt idx="561">
                  <c:v>2.13</c:v>
                </c:pt>
                <c:pt idx="562">
                  <c:v>2.13</c:v>
                </c:pt>
                <c:pt idx="563">
                  <c:v>2.13</c:v>
                </c:pt>
                <c:pt idx="564">
                  <c:v>2.13</c:v>
                </c:pt>
                <c:pt idx="565">
                  <c:v>2.12</c:v>
                </c:pt>
                <c:pt idx="566">
                  <c:v>2.12</c:v>
                </c:pt>
                <c:pt idx="567">
                  <c:v>2.12</c:v>
                </c:pt>
                <c:pt idx="568">
                  <c:v>2.12</c:v>
                </c:pt>
                <c:pt idx="569">
                  <c:v>2.12</c:v>
                </c:pt>
                <c:pt idx="570">
                  <c:v>2.12</c:v>
                </c:pt>
                <c:pt idx="571">
                  <c:v>2.12</c:v>
                </c:pt>
                <c:pt idx="572">
                  <c:v>2.12</c:v>
                </c:pt>
                <c:pt idx="573">
                  <c:v>2.12</c:v>
                </c:pt>
                <c:pt idx="574">
                  <c:v>2.13</c:v>
                </c:pt>
                <c:pt idx="575">
                  <c:v>2.13</c:v>
                </c:pt>
                <c:pt idx="576">
                  <c:v>2.13</c:v>
                </c:pt>
                <c:pt idx="577">
                  <c:v>2.13</c:v>
                </c:pt>
                <c:pt idx="578">
                  <c:v>2.13</c:v>
                </c:pt>
                <c:pt idx="579">
                  <c:v>2.13</c:v>
                </c:pt>
                <c:pt idx="580">
                  <c:v>2.13</c:v>
                </c:pt>
                <c:pt idx="581">
                  <c:v>2.12</c:v>
                </c:pt>
                <c:pt idx="582">
                  <c:v>2.12</c:v>
                </c:pt>
                <c:pt idx="583">
                  <c:v>2.12</c:v>
                </c:pt>
                <c:pt idx="584">
                  <c:v>2.13</c:v>
                </c:pt>
                <c:pt idx="585">
                  <c:v>2.13</c:v>
                </c:pt>
                <c:pt idx="586">
                  <c:v>2.13</c:v>
                </c:pt>
                <c:pt idx="587">
                  <c:v>2.13</c:v>
                </c:pt>
                <c:pt idx="588">
                  <c:v>2.14</c:v>
                </c:pt>
                <c:pt idx="589">
                  <c:v>2.14</c:v>
                </c:pt>
                <c:pt idx="590">
                  <c:v>2.14</c:v>
                </c:pt>
                <c:pt idx="591">
                  <c:v>2.25</c:v>
                </c:pt>
                <c:pt idx="592">
                  <c:v>2.2999999999999998</c:v>
                </c:pt>
                <c:pt idx="593">
                  <c:v>2.25</c:v>
                </c:pt>
                <c:pt idx="594">
                  <c:v>1.9</c:v>
                </c:pt>
                <c:pt idx="595">
                  <c:v>1.9</c:v>
                </c:pt>
                <c:pt idx="596">
                  <c:v>1.9</c:v>
                </c:pt>
                <c:pt idx="597">
                  <c:v>1.9</c:v>
                </c:pt>
                <c:pt idx="598">
                  <c:v>1.9</c:v>
                </c:pt>
                <c:pt idx="599">
                  <c:v>1.9</c:v>
                </c:pt>
                <c:pt idx="600">
                  <c:v>1.9</c:v>
                </c:pt>
                <c:pt idx="601">
                  <c:v>1.85</c:v>
                </c:pt>
                <c:pt idx="602">
                  <c:v>1.83</c:v>
                </c:pt>
                <c:pt idx="603">
                  <c:v>1.83</c:v>
                </c:pt>
                <c:pt idx="604">
                  <c:v>1.83</c:v>
                </c:pt>
                <c:pt idx="605">
                  <c:v>1.9</c:v>
                </c:pt>
                <c:pt idx="606">
                  <c:v>1.88</c:v>
                </c:pt>
                <c:pt idx="607">
                  <c:v>1.85</c:v>
                </c:pt>
                <c:pt idx="608">
                  <c:v>1.83</c:v>
                </c:pt>
                <c:pt idx="609">
                  <c:v>1.82</c:v>
                </c:pt>
                <c:pt idx="610">
                  <c:v>1.82</c:v>
                </c:pt>
                <c:pt idx="611">
                  <c:v>1.82</c:v>
                </c:pt>
                <c:pt idx="612">
                  <c:v>1.82</c:v>
                </c:pt>
                <c:pt idx="613">
                  <c:v>1.82</c:v>
                </c:pt>
                <c:pt idx="614">
                  <c:v>1.82</c:v>
                </c:pt>
                <c:pt idx="615">
                  <c:v>1.82</c:v>
                </c:pt>
                <c:pt idx="616">
                  <c:v>1.82</c:v>
                </c:pt>
                <c:pt idx="617">
                  <c:v>1.82</c:v>
                </c:pt>
                <c:pt idx="618">
                  <c:v>1.82</c:v>
                </c:pt>
                <c:pt idx="619">
                  <c:v>1.82</c:v>
                </c:pt>
                <c:pt idx="620">
                  <c:v>1.9</c:v>
                </c:pt>
                <c:pt idx="621">
                  <c:v>1.9</c:v>
                </c:pt>
                <c:pt idx="622">
                  <c:v>1.85</c:v>
                </c:pt>
                <c:pt idx="623">
                  <c:v>1.85</c:v>
                </c:pt>
                <c:pt idx="624">
                  <c:v>1.85</c:v>
                </c:pt>
                <c:pt idx="625">
                  <c:v>1.85</c:v>
                </c:pt>
                <c:pt idx="626">
                  <c:v>1.85</c:v>
                </c:pt>
                <c:pt idx="627">
                  <c:v>1.85</c:v>
                </c:pt>
                <c:pt idx="628">
                  <c:v>1.85</c:v>
                </c:pt>
                <c:pt idx="629">
                  <c:v>1.85</c:v>
                </c:pt>
                <c:pt idx="630">
                  <c:v>1.83</c:v>
                </c:pt>
                <c:pt idx="631">
                  <c:v>1.83</c:v>
                </c:pt>
                <c:pt idx="632">
                  <c:v>1.83</c:v>
                </c:pt>
                <c:pt idx="633">
                  <c:v>1.83</c:v>
                </c:pt>
                <c:pt idx="634">
                  <c:v>1.82</c:v>
                </c:pt>
                <c:pt idx="635">
                  <c:v>1.82</c:v>
                </c:pt>
                <c:pt idx="636">
                  <c:v>1.58</c:v>
                </c:pt>
                <c:pt idx="637">
                  <c:v>1.57</c:v>
                </c:pt>
                <c:pt idx="638">
                  <c:v>1.57</c:v>
                </c:pt>
                <c:pt idx="639">
                  <c:v>1.57</c:v>
                </c:pt>
                <c:pt idx="640">
                  <c:v>1.56</c:v>
                </c:pt>
                <c:pt idx="641">
                  <c:v>1.56</c:v>
                </c:pt>
                <c:pt idx="642">
                  <c:v>1.55</c:v>
                </c:pt>
                <c:pt idx="643">
                  <c:v>1.55</c:v>
                </c:pt>
                <c:pt idx="644">
                  <c:v>1.55</c:v>
                </c:pt>
                <c:pt idx="645">
                  <c:v>1.55</c:v>
                </c:pt>
                <c:pt idx="646">
                  <c:v>1.55</c:v>
                </c:pt>
                <c:pt idx="647">
                  <c:v>1.55</c:v>
                </c:pt>
                <c:pt idx="648">
                  <c:v>1.55</c:v>
                </c:pt>
                <c:pt idx="649">
                  <c:v>1.55</c:v>
                </c:pt>
                <c:pt idx="650">
                  <c:v>1.55</c:v>
                </c:pt>
                <c:pt idx="651">
                  <c:v>1.55</c:v>
                </c:pt>
                <c:pt idx="652">
                  <c:v>1.55</c:v>
                </c:pt>
                <c:pt idx="653">
                  <c:v>1.55</c:v>
                </c:pt>
                <c:pt idx="654">
                  <c:v>1.55</c:v>
                </c:pt>
                <c:pt idx="655">
                  <c:v>1.55</c:v>
                </c:pt>
                <c:pt idx="656">
                  <c:v>1.55</c:v>
                </c:pt>
                <c:pt idx="657">
                  <c:v>1.55</c:v>
                </c:pt>
                <c:pt idx="658">
                  <c:v>1.55</c:v>
                </c:pt>
                <c:pt idx="659">
                  <c:v>1.55</c:v>
                </c:pt>
                <c:pt idx="660">
                  <c:v>1.55</c:v>
                </c:pt>
                <c:pt idx="661">
                  <c:v>1.55</c:v>
                </c:pt>
                <c:pt idx="662">
                  <c:v>1.55</c:v>
                </c:pt>
                <c:pt idx="663">
                  <c:v>1.55</c:v>
                </c:pt>
                <c:pt idx="664">
                  <c:v>1.55</c:v>
                </c:pt>
                <c:pt idx="665">
                  <c:v>1.56</c:v>
                </c:pt>
                <c:pt idx="666">
                  <c:v>1.56</c:v>
                </c:pt>
                <c:pt idx="667">
                  <c:v>1.56</c:v>
                </c:pt>
                <c:pt idx="668">
                  <c:v>1.56</c:v>
                </c:pt>
                <c:pt idx="669">
                  <c:v>1.55</c:v>
                </c:pt>
                <c:pt idx="670">
                  <c:v>1.55</c:v>
                </c:pt>
                <c:pt idx="671">
                  <c:v>1.55</c:v>
                </c:pt>
                <c:pt idx="672">
                  <c:v>1.55</c:v>
                </c:pt>
                <c:pt idx="673">
                  <c:v>1.55</c:v>
                </c:pt>
                <c:pt idx="674">
                  <c:v>1.55</c:v>
                </c:pt>
                <c:pt idx="675">
                  <c:v>1.55</c:v>
                </c:pt>
                <c:pt idx="676">
                  <c:v>1.55</c:v>
                </c:pt>
                <c:pt idx="677">
                  <c:v>1.55</c:v>
                </c:pt>
                <c:pt idx="678">
                  <c:v>1.55</c:v>
                </c:pt>
                <c:pt idx="679">
                  <c:v>1.55</c:v>
                </c:pt>
                <c:pt idx="680">
                  <c:v>1.55</c:v>
                </c:pt>
                <c:pt idx="681">
                  <c:v>1.55</c:v>
                </c:pt>
                <c:pt idx="682">
                  <c:v>1.56</c:v>
                </c:pt>
                <c:pt idx="683">
                  <c:v>1.55</c:v>
                </c:pt>
                <c:pt idx="684">
                  <c:v>1.55</c:v>
                </c:pt>
                <c:pt idx="685">
                  <c:v>1.55</c:v>
                </c:pt>
                <c:pt idx="686">
                  <c:v>1.55</c:v>
                </c:pt>
                <c:pt idx="687">
                  <c:v>1.55</c:v>
                </c:pt>
                <c:pt idx="688">
                  <c:v>1.55</c:v>
                </c:pt>
                <c:pt idx="689">
                  <c:v>1.55</c:v>
                </c:pt>
                <c:pt idx="690">
                  <c:v>1.55</c:v>
                </c:pt>
                <c:pt idx="691">
                  <c:v>1.55</c:v>
                </c:pt>
                <c:pt idx="692">
                  <c:v>1.55</c:v>
                </c:pt>
                <c:pt idx="693">
                  <c:v>1.55</c:v>
                </c:pt>
                <c:pt idx="694">
                  <c:v>1.55</c:v>
                </c:pt>
                <c:pt idx="695">
                  <c:v>1.55</c:v>
                </c:pt>
                <c:pt idx="696">
                  <c:v>1.55</c:v>
                </c:pt>
                <c:pt idx="697">
                  <c:v>1.55</c:v>
                </c:pt>
                <c:pt idx="698">
                  <c:v>1.55</c:v>
                </c:pt>
                <c:pt idx="699">
                  <c:v>1.55</c:v>
                </c:pt>
                <c:pt idx="700">
                  <c:v>1.55</c:v>
                </c:pt>
                <c:pt idx="701">
                  <c:v>1.55</c:v>
                </c:pt>
                <c:pt idx="702">
                  <c:v>1.55</c:v>
                </c:pt>
                <c:pt idx="703">
                  <c:v>1.55</c:v>
                </c:pt>
                <c:pt idx="704">
                  <c:v>1.55</c:v>
                </c:pt>
                <c:pt idx="705">
                  <c:v>1.55</c:v>
                </c:pt>
                <c:pt idx="706">
                  <c:v>1.55</c:v>
                </c:pt>
                <c:pt idx="707">
                  <c:v>1.54</c:v>
                </c:pt>
                <c:pt idx="708">
                  <c:v>1.54</c:v>
                </c:pt>
                <c:pt idx="709">
                  <c:v>1.54</c:v>
                </c:pt>
                <c:pt idx="710">
                  <c:v>1.54</c:v>
                </c:pt>
                <c:pt idx="711">
                  <c:v>1.54</c:v>
                </c:pt>
                <c:pt idx="712">
                  <c:v>1.54</c:v>
                </c:pt>
                <c:pt idx="713">
                  <c:v>1.54</c:v>
                </c:pt>
                <c:pt idx="714">
                  <c:v>1.55</c:v>
                </c:pt>
                <c:pt idx="715">
                  <c:v>1.55</c:v>
                </c:pt>
                <c:pt idx="716">
                  <c:v>1.55</c:v>
                </c:pt>
                <c:pt idx="717">
                  <c:v>1.55</c:v>
                </c:pt>
                <c:pt idx="718">
                  <c:v>1.55</c:v>
                </c:pt>
                <c:pt idx="719">
                  <c:v>1.55</c:v>
                </c:pt>
                <c:pt idx="720">
                  <c:v>1.55</c:v>
                </c:pt>
                <c:pt idx="721">
                  <c:v>1.55</c:v>
                </c:pt>
                <c:pt idx="722">
                  <c:v>1.55</c:v>
                </c:pt>
                <c:pt idx="723">
                  <c:v>1.55</c:v>
                </c:pt>
                <c:pt idx="724">
                  <c:v>1.55</c:v>
                </c:pt>
                <c:pt idx="725">
                  <c:v>1.55</c:v>
                </c:pt>
                <c:pt idx="726">
                  <c:v>1.55</c:v>
                </c:pt>
                <c:pt idx="727">
                  <c:v>1.6</c:v>
                </c:pt>
                <c:pt idx="728">
                  <c:v>1.59</c:v>
                </c:pt>
                <c:pt idx="729">
                  <c:v>1.59</c:v>
                </c:pt>
                <c:pt idx="730">
                  <c:v>1.59</c:v>
                </c:pt>
                <c:pt idx="731">
                  <c:v>1.59</c:v>
                </c:pt>
                <c:pt idx="732">
                  <c:v>1.59</c:v>
                </c:pt>
                <c:pt idx="733">
                  <c:v>1.59</c:v>
                </c:pt>
                <c:pt idx="734">
                  <c:v>1.59</c:v>
                </c:pt>
                <c:pt idx="735">
                  <c:v>1.58</c:v>
                </c:pt>
                <c:pt idx="736">
                  <c:v>1.58</c:v>
                </c:pt>
                <c:pt idx="737">
                  <c:v>1.58</c:v>
                </c:pt>
                <c:pt idx="738">
                  <c:v>1.58</c:v>
                </c:pt>
                <c:pt idx="739">
                  <c:v>1.58</c:v>
                </c:pt>
                <c:pt idx="740">
                  <c:v>1.58</c:v>
                </c:pt>
                <c:pt idx="741">
                  <c:v>1.58</c:v>
                </c:pt>
                <c:pt idx="742">
                  <c:v>1.58</c:v>
                </c:pt>
                <c:pt idx="743">
                  <c:v>1.58</c:v>
                </c:pt>
                <c:pt idx="744">
                  <c:v>1.58</c:v>
                </c:pt>
                <c:pt idx="745">
                  <c:v>1.58</c:v>
                </c:pt>
                <c:pt idx="746">
                  <c:v>1.59</c:v>
                </c:pt>
                <c:pt idx="747">
                  <c:v>1.59</c:v>
                </c:pt>
                <c:pt idx="748">
                  <c:v>1.59</c:v>
                </c:pt>
                <c:pt idx="749">
                  <c:v>1.58</c:v>
                </c:pt>
                <c:pt idx="750">
                  <c:v>1.58</c:v>
                </c:pt>
                <c:pt idx="751">
                  <c:v>1.58</c:v>
                </c:pt>
                <c:pt idx="752">
                  <c:v>1.58</c:v>
                </c:pt>
                <c:pt idx="753">
                  <c:v>1.58</c:v>
                </c:pt>
                <c:pt idx="754">
                  <c:v>1.58</c:v>
                </c:pt>
                <c:pt idx="755">
                  <c:v>1.58</c:v>
                </c:pt>
                <c:pt idx="756">
                  <c:v>1.58</c:v>
                </c:pt>
                <c:pt idx="757">
                  <c:v>1.58</c:v>
                </c:pt>
                <c:pt idx="758">
                  <c:v>1.58</c:v>
                </c:pt>
                <c:pt idx="759">
                  <c:v>1.59</c:v>
                </c:pt>
                <c:pt idx="760">
                  <c:v>1.59</c:v>
                </c:pt>
                <c:pt idx="761">
                  <c:v>1.0900000000000001</c:v>
                </c:pt>
                <c:pt idx="762">
                  <c:v>1.0900000000000001</c:v>
                </c:pt>
                <c:pt idx="763">
                  <c:v>1.0900000000000001</c:v>
                </c:pt>
                <c:pt idx="764">
                  <c:v>1.0900000000000001</c:v>
                </c:pt>
                <c:pt idx="765">
                  <c:v>1.0900000000000001</c:v>
                </c:pt>
                <c:pt idx="766">
                  <c:v>1.0900000000000001</c:v>
                </c:pt>
                <c:pt idx="767">
                  <c:v>1.0900000000000001</c:v>
                </c:pt>
                <c:pt idx="768">
                  <c:v>1.0900000000000001</c:v>
                </c:pt>
                <c:pt idx="769">
                  <c:v>1.1000000000000001</c:v>
                </c:pt>
                <c:pt idx="770">
                  <c:v>1.1000000000000001</c:v>
                </c:pt>
                <c:pt idx="771">
                  <c:v>1.1000000000000001</c:v>
                </c:pt>
                <c:pt idx="772">
                  <c:v>1.1000000000000001</c:v>
                </c:pt>
                <c:pt idx="773">
                  <c:v>0.25</c:v>
                </c:pt>
                <c:pt idx="774">
                  <c:v>0.25</c:v>
                </c:pt>
                <c:pt idx="775">
                  <c:v>0.25</c:v>
                </c:pt>
                <c:pt idx="776">
                  <c:v>0.2</c:v>
                </c:pt>
                <c:pt idx="777">
                  <c:v>0.15</c:v>
                </c:pt>
                <c:pt idx="778">
                  <c:v>0.15</c:v>
                </c:pt>
                <c:pt idx="779">
                  <c:v>0.15</c:v>
                </c:pt>
                <c:pt idx="780">
                  <c:v>0.15</c:v>
                </c:pt>
                <c:pt idx="781">
                  <c:v>0.12</c:v>
                </c:pt>
                <c:pt idx="782">
                  <c:v>0.1</c:v>
                </c:pt>
                <c:pt idx="783">
                  <c:v>0.1</c:v>
                </c:pt>
                <c:pt idx="784">
                  <c:v>0.1</c:v>
                </c:pt>
                <c:pt idx="785">
                  <c:v>0.1</c:v>
                </c:pt>
                <c:pt idx="786">
                  <c:v>0.1</c:v>
                </c:pt>
                <c:pt idx="787">
                  <c:v>0.09</c:v>
                </c:pt>
                <c:pt idx="788">
                  <c:v>0.08</c:v>
                </c:pt>
                <c:pt idx="789">
                  <c:v>0.06</c:v>
                </c:pt>
                <c:pt idx="790">
                  <c:v>0.05</c:v>
                </c:pt>
                <c:pt idx="791">
                  <c:v>0.05</c:v>
                </c:pt>
                <c:pt idx="792">
                  <c:v>0.05</c:v>
                </c:pt>
                <c:pt idx="793">
                  <c:v>0.05</c:v>
                </c:pt>
                <c:pt idx="794">
                  <c:v>0.05</c:v>
                </c:pt>
                <c:pt idx="795">
                  <c:v>0.05</c:v>
                </c:pt>
                <c:pt idx="796">
                  <c:v>0.05</c:v>
                </c:pt>
                <c:pt idx="797">
                  <c:v>0.05</c:v>
                </c:pt>
                <c:pt idx="798">
                  <c:v>0.05</c:v>
                </c:pt>
                <c:pt idx="799">
                  <c:v>0.05</c:v>
                </c:pt>
                <c:pt idx="800">
                  <c:v>0.05</c:v>
                </c:pt>
                <c:pt idx="801">
                  <c:v>0.05</c:v>
                </c:pt>
                <c:pt idx="802">
                  <c:v>0.05</c:v>
                </c:pt>
                <c:pt idx="803">
                  <c:v>0.05</c:v>
                </c:pt>
                <c:pt idx="804">
                  <c:v>0.05</c:v>
                </c:pt>
                <c:pt idx="805">
                  <c:v>0.05</c:v>
                </c:pt>
                <c:pt idx="806">
                  <c:v>0.05</c:v>
                </c:pt>
                <c:pt idx="807">
                  <c:v>0.05</c:v>
                </c:pt>
                <c:pt idx="808">
                  <c:v>0.05</c:v>
                </c:pt>
                <c:pt idx="809">
                  <c:v>0.05</c:v>
                </c:pt>
                <c:pt idx="810">
                  <c:v>0.05</c:v>
                </c:pt>
                <c:pt idx="811">
                  <c:v>0.04</c:v>
                </c:pt>
                <c:pt idx="812">
                  <c:v>0.05</c:v>
                </c:pt>
                <c:pt idx="813">
                  <c:v>0.05</c:v>
                </c:pt>
                <c:pt idx="814">
                  <c:v>0.05</c:v>
                </c:pt>
                <c:pt idx="815">
                  <c:v>0.04</c:v>
                </c:pt>
                <c:pt idx="816">
                  <c:v>0.04</c:v>
                </c:pt>
                <c:pt idx="817">
                  <c:v>0.04</c:v>
                </c:pt>
                <c:pt idx="818">
                  <c:v>0.05</c:v>
                </c:pt>
                <c:pt idx="819">
                  <c:v>0.05</c:v>
                </c:pt>
                <c:pt idx="820">
                  <c:v>0.05</c:v>
                </c:pt>
                <c:pt idx="821">
                  <c:v>0.05</c:v>
                </c:pt>
                <c:pt idx="822">
                  <c:v>0.05</c:v>
                </c:pt>
                <c:pt idx="823">
                  <c:v>0.05</c:v>
                </c:pt>
                <c:pt idx="824">
                  <c:v>0.05</c:v>
                </c:pt>
                <c:pt idx="825">
                  <c:v>0.05</c:v>
                </c:pt>
                <c:pt idx="826">
                  <c:v>0.05</c:v>
                </c:pt>
                <c:pt idx="827">
                  <c:v>0.05</c:v>
                </c:pt>
                <c:pt idx="828">
                  <c:v>0.05</c:v>
                </c:pt>
                <c:pt idx="829">
                  <c:v>0.05</c:v>
                </c:pt>
                <c:pt idx="830">
                  <c:v>0.05</c:v>
                </c:pt>
                <c:pt idx="831">
                  <c:v>0.05</c:v>
                </c:pt>
                <c:pt idx="832">
                  <c:v>0.05</c:v>
                </c:pt>
                <c:pt idx="833">
                  <c:v>0.05</c:v>
                </c:pt>
                <c:pt idx="834">
                  <c:v>0.05</c:v>
                </c:pt>
                <c:pt idx="835">
                  <c:v>0.05</c:v>
                </c:pt>
                <c:pt idx="836">
                  <c:v>0.05</c:v>
                </c:pt>
                <c:pt idx="837">
                  <c:v>0.05</c:v>
                </c:pt>
                <c:pt idx="838">
                  <c:v>0.05</c:v>
                </c:pt>
                <c:pt idx="839">
                  <c:v>0.05</c:v>
                </c:pt>
                <c:pt idx="840">
                  <c:v>0.05</c:v>
                </c:pt>
                <c:pt idx="841">
                  <c:v>0.05</c:v>
                </c:pt>
                <c:pt idx="842">
                  <c:v>0.05</c:v>
                </c:pt>
                <c:pt idx="843">
                  <c:v>0.05</c:v>
                </c:pt>
                <c:pt idx="844">
                  <c:v>0.05</c:v>
                </c:pt>
                <c:pt idx="845">
                  <c:v>0.05</c:v>
                </c:pt>
                <c:pt idx="846">
                  <c:v>0.05</c:v>
                </c:pt>
                <c:pt idx="847">
                  <c:v>0.05</c:v>
                </c:pt>
                <c:pt idx="848">
                  <c:v>0.05</c:v>
                </c:pt>
                <c:pt idx="849">
                  <c:v>0.05</c:v>
                </c:pt>
                <c:pt idx="850">
                  <c:v>0.05</c:v>
                </c:pt>
                <c:pt idx="851">
                  <c:v>0.06</c:v>
                </c:pt>
                <c:pt idx="852">
                  <c:v>0.06</c:v>
                </c:pt>
                <c:pt idx="853">
                  <c:v>0.06</c:v>
                </c:pt>
                <c:pt idx="854">
                  <c:v>7.0000000000000007E-2</c:v>
                </c:pt>
                <c:pt idx="855">
                  <c:v>7.0000000000000007E-2</c:v>
                </c:pt>
                <c:pt idx="856">
                  <c:v>7.0000000000000007E-2</c:v>
                </c:pt>
                <c:pt idx="857">
                  <c:v>7.0000000000000007E-2</c:v>
                </c:pt>
                <c:pt idx="858">
                  <c:v>7.0000000000000007E-2</c:v>
                </c:pt>
                <c:pt idx="859">
                  <c:v>0.08</c:v>
                </c:pt>
                <c:pt idx="860">
                  <c:v>0.08</c:v>
                </c:pt>
                <c:pt idx="861">
                  <c:v>0.08</c:v>
                </c:pt>
                <c:pt idx="862">
                  <c:v>0.08</c:v>
                </c:pt>
                <c:pt idx="863">
                  <c:v>0.08</c:v>
                </c:pt>
                <c:pt idx="864">
                  <c:v>0.09</c:v>
                </c:pt>
                <c:pt idx="865">
                  <c:v>0.09</c:v>
                </c:pt>
                <c:pt idx="866">
                  <c:v>0.09</c:v>
                </c:pt>
                <c:pt idx="867">
                  <c:v>0.09</c:v>
                </c:pt>
                <c:pt idx="868">
                  <c:v>0.09</c:v>
                </c:pt>
                <c:pt idx="869">
                  <c:v>0.09</c:v>
                </c:pt>
                <c:pt idx="870">
                  <c:v>0.09</c:v>
                </c:pt>
                <c:pt idx="871">
                  <c:v>0.08</c:v>
                </c:pt>
                <c:pt idx="872">
                  <c:v>0.08</c:v>
                </c:pt>
                <c:pt idx="873">
                  <c:v>0.08</c:v>
                </c:pt>
                <c:pt idx="874">
                  <c:v>0.08</c:v>
                </c:pt>
                <c:pt idx="875">
                  <c:v>0.08</c:v>
                </c:pt>
                <c:pt idx="876">
                  <c:v>0.08</c:v>
                </c:pt>
                <c:pt idx="877">
                  <c:v>0.08</c:v>
                </c:pt>
                <c:pt idx="878">
                  <c:v>0.08</c:v>
                </c:pt>
                <c:pt idx="879">
                  <c:v>0.08</c:v>
                </c:pt>
                <c:pt idx="880">
                  <c:v>0.08</c:v>
                </c:pt>
                <c:pt idx="881">
                  <c:v>0.09</c:v>
                </c:pt>
                <c:pt idx="882">
                  <c:v>0.09</c:v>
                </c:pt>
                <c:pt idx="883">
                  <c:v>0.09</c:v>
                </c:pt>
                <c:pt idx="884">
                  <c:v>0.09</c:v>
                </c:pt>
                <c:pt idx="885">
                  <c:v>0.09</c:v>
                </c:pt>
                <c:pt idx="886">
                  <c:v>0.09</c:v>
                </c:pt>
                <c:pt idx="887">
                  <c:v>0.09</c:v>
                </c:pt>
                <c:pt idx="888">
                  <c:v>0.09</c:v>
                </c:pt>
                <c:pt idx="889">
                  <c:v>0.09</c:v>
                </c:pt>
                <c:pt idx="890">
                  <c:v>0.09</c:v>
                </c:pt>
                <c:pt idx="891">
                  <c:v>0.09</c:v>
                </c:pt>
                <c:pt idx="892">
                  <c:v>0.09</c:v>
                </c:pt>
                <c:pt idx="893">
                  <c:v>0.09</c:v>
                </c:pt>
                <c:pt idx="894">
                  <c:v>0.1</c:v>
                </c:pt>
                <c:pt idx="895">
                  <c:v>0.1</c:v>
                </c:pt>
                <c:pt idx="896">
                  <c:v>0.09</c:v>
                </c:pt>
                <c:pt idx="897">
                  <c:v>0.09</c:v>
                </c:pt>
                <c:pt idx="898">
                  <c:v>0.09</c:v>
                </c:pt>
                <c:pt idx="899">
                  <c:v>0.1</c:v>
                </c:pt>
                <c:pt idx="900">
                  <c:v>0.1</c:v>
                </c:pt>
                <c:pt idx="901">
                  <c:v>0.09</c:v>
                </c:pt>
                <c:pt idx="902">
                  <c:v>0.09</c:v>
                </c:pt>
                <c:pt idx="903">
                  <c:v>0.09</c:v>
                </c:pt>
                <c:pt idx="904">
                  <c:v>0.09</c:v>
                </c:pt>
                <c:pt idx="905">
                  <c:v>0.09</c:v>
                </c:pt>
                <c:pt idx="906">
                  <c:v>0.1</c:v>
                </c:pt>
                <c:pt idx="907">
                  <c:v>0.1</c:v>
                </c:pt>
                <c:pt idx="908">
                  <c:v>0.1</c:v>
                </c:pt>
                <c:pt idx="909">
                  <c:v>0.1</c:v>
                </c:pt>
                <c:pt idx="910">
                  <c:v>0.1</c:v>
                </c:pt>
                <c:pt idx="911">
                  <c:v>0.1</c:v>
                </c:pt>
                <c:pt idx="912">
                  <c:v>0.1</c:v>
                </c:pt>
                <c:pt idx="913">
                  <c:v>0.1</c:v>
                </c:pt>
                <c:pt idx="914">
                  <c:v>0.1</c:v>
                </c:pt>
                <c:pt idx="915">
                  <c:v>0.1</c:v>
                </c:pt>
                <c:pt idx="916">
                  <c:v>0.1</c:v>
                </c:pt>
                <c:pt idx="917">
                  <c:v>0.1</c:v>
                </c:pt>
                <c:pt idx="918">
                  <c:v>0.1</c:v>
                </c:pt>
                <c:pt idx="919">
                  <c:v>0.1</c:v>
                </c:pt>
                <c:pt idx="920">
                  <c:v>0.1</c:v>
                </c:pt>
                <c:pt idx="921">
                  <c:v>0.1</c:v>
                </c:pt>
                <c:pt idx="922">
                  <c:v>0.1</c:v>
                </c:pt>
                <c:pt idx="923">
                  <c:v>0.1</c:v>
                </c:pt>
                <c:pt idx="924">
                  <c:v>0.1</c:v>
                </c:pt>
                <c:pt idx="925">
                  <c:v>0.1</c:v>
                </c:pt>
                <c:pt idx="926">
                  <c:v>0.1</c:v>
                </c:pt>
                <c:pt idx="927">
                  <c:v>0.1</c:v>
                </c:pt>
                <c:pt idx="928">
                  <c:v>0.09</c:v>
                </c:pt>
                <c:pt idx="929">
                  <c:v>0.09</c:v>
                </c:pt>
                <c:pt idx="930">
                  <c:v>0.09</c:v>
                </c:pt>
                <c:pt idx="931">
                  <c:v>0.09</c:v>
                </c:pt>
                <c:pt idx="932">
                  <c:v>0.09</c:v>
                </c:pt>
                <c:pt idx="933">
                  <c:v>0.09</c:v>
                </c:pt>
                <c:pt idx="934">
                  <c:v>0.09</c:v>
                </c:pt>
                <c:pt idx="935">
                  <c:v>0.09</c:v>
                </c:pt>
                <c:pt idx="936">
                  <c:v>0.09</c:v>
                </c:pt>
                <c:pt idx="937">
                  <c:v>0.08</c:v>
                </c:pt>
                <c:pt idx="938">
                  <c:v>0.09</c:v>
                </c:pt>
                <c:pt idx="939">
                  <c:v>0.09</c:v>
                </c:pt>
                <c:pt idx="940">
                  <c:v>0.09</c:v>
                </c:pt>
                <c:pt idx="941">
                  <c:v>0.09</c:v>
                </c:pt>
                <c:pt idx="942">
                  <c:v>0.09</c:v>
                </c:pt>
                <c:pt idx="943">
                  <c:v>0.09</c:v>
                </c:pt>
                <c:pt idx="944">
                  <c:v>0.09</c:v>
                </c:pt>
                <c:pt idx="945">
                  <c:v>0.09</c:v>
                </c:pt>
                <c:pt idx="946">
                  <c:v>0.09</c:v>
                </c:pt>
                <c:pt idx="947">
                  <c:v>0.09</c:v>
                </c:pt>
                <c:pt idx="948">
                  <c:v>0.09</c:v>
                </c:pt>
                <c:pt idx="949">
                  <c:v>0.09</c:v>
                </c:pt>
                <c:pt idx="950">
                  <c:v>0.09</c:v>
                </c:pt>
                <c:pt idx="951">
                  <c:v>0.09</c:v>
                </c:pt>
                <c:pt idx="952">
                  <c:v>0.09</c:v>
                </c:pt>
                <c:pt idx="953">
                  <c:v>0.09</c:v>
                </c:pt>
                <c:pt idx="954">
                  <c:v>0.09</c:v>
                </c:pt>
                <c:pt idx="955">
                  <c:v>0.09</c:v>
                </c:pt>
                <c:pt idx="956">
                  <c:v>0.09</c:v>
                </c:pt>
                <c:pt idx="957">
                  <c:v>0.09</c:v>
                </c:pt>
                <c:pt idx="958">
                  <c:v>0.09</c:v>
                </c:pt>
                <c:pt idx="959">
                  <c:v>0.09</c:v>
                </c:pt>
                <c:pt idx="960">
                  <c:v>0.09</c:v>
                </c:pt>
                <c:pt idx="961">
                  <c:v>0.09</c:v>
                </c:pt>
                <c:pt idx="962">
                  <c:v>0.09</c:v>
                </c:pt>
                <c:pt idx="963">
                  <c:v>0.09</c:v>
                </c:pt>
                <c:pt idx="964">
                  <c:v>0.09</c:v>
                </c:pt>
                <c:pt idx="965">
                  <c:v>0.09</c:v>
                </c:pt>
                <c:pt idx="966">
                  <c:v>0.09</c:v>
                </c:pt>
                <c:pt idx="967">
                  <c:v>0.09</c:v>
                </c:pt>
                <c:pt idx="968">
                  <c:v>0.09</c:v>
                </c:pt>
                <c:pt idx="969">
                  <c:v>0.09</c:v>
                </c:pt>
                <c:pt idx="970">
                  <c:v>0.09</c:v>
                </c:pt>
                <c:pt idx="971">
                  <c:v>0.09</c:v>
                </c:pt>
                <c:pt idx="972">
                  <c:v>0.09</c:v>
                </c:pt>
                <c:pt idx="973">
                  <c:v>0.09</c:v>
                </c:pt>
                <c:pt idx="974">
                  <c:v>0.09</c:v>
                </c:pt>
                <c:pt idx="975">
                  <c:v>0.09</c:v>
                </c:pt>
                <c:pt idx="976">
                  <c:v>0.09</c:v>
                </c:pt>
                <c:pt idx="977">
                  <c:v>0.09</c:v>
                </c:pt>
                <c:pt idx="978">
                  <c:v>0.09</c:v>
                </c:pt>
                <c:pt idx="979">
                  <c:v>0.09</c:v>
                </c:pt>
                <c:pt idx="980">
                  <c:v>0.09</c:v>
                </c:pt>
                <c:pt idx="981">
                  <c:v>0.09</c:v>
                </c:pt>
                <c:pt idx="982">
                  <c:v>0.09</c:v>
                </c:pt>
                <c:pt idx="983">
                  <c:v>0.09</c:v>
                </c:pt>
                <c:pt idx="984">
                  <c:v>0.09</c:v>
                </c:pt>
                <c:pt idx="985">
                  <c:v>0.09</c:v>
                </c:pt>
                <c:pt idx="986">
                  <c:v>0.09</c:v>
                </c:pt>
                <c:pt idx="987">
                  <c:v>0.09</c:v>
                </c:pt>
                <c:pt idx="988">
                  <c:v>0.09</c:v>
                </c:pt>
                <c:pt idx="989">
                  <c:v>0.09</c:v>
                </c:pt>
                <c:pt idx="990">
                  <c:v>0.09</c:v>
                </c:pt>
                <c:pt idx="991">
                  <c:v>0.09</c:v>
                </c:pt>
                <c:pt idx="992">
                  <c:v>0.09</c:v>
                </c:pt>
                <c:pt idx="993">
                  <c:v>0.09</c:v>
                </c:pt>
                <c:pt idx="994">
                  <c:v>0.09</c:v>
                </c:pt>
                <c:pt idx="995">
                  <c:v>0.09</c:v>
                </c:pt>
                <c:pt idx="996">
                  <c:v>0.09</c:v>
                </c:pt>
                <c:pt idx="997">
                  <c:v>0.09</c:v>
                </c:pt>
                <c:pt idx="998">
                  <c:v>0.09</c:v>
                </c:pt>
                <c:pt idx="999">
                  <c:v>0.09</c:v>
                </c:pt>
                <c:pt idx="1000">
                  <c:v>0.09</c:v>
                </c:pt>
                <c:pt idx="1001">
                  <c:v>0.09</c:v>
                </c:pt>
                <c:pt idx="1002">
                  <c:v>0.09</c:v>
                </c:pt>
                <c:pt idx="1003">
                  <c:v>0.09</c:v>
                </c:pt>
                <c:pt idx="1004">
                  <c:v>0.09</c:v>
                </c:pt>
                <c:pt idx="1005">
                  <c:v>0.09</c:v>
                </c:pt>
                <c:pt idx="1006">
                  <c:v>0.09</c:v>
                </c:pt>
                <c:pt idx="1007">
                  <c:v>0.09</c:v>
                </c:pt>
                <c:pt idx="1008">
                  <c:v>0.09</c:v>
                </c:pt>
                <c:pt idx="1009">
                  <c:v>0.09</c:v>
                </c:pt>
                <c:pt idx="1010">
                  <c:v>0.09</c:v>
                </c:pt>
                <c:pt idx="1011">
                  <c:v>0.09</c:v>
                </c:pt>
                <c:pt idx="1012">
                  <c:v>0.09</c:v>
                </c:pt>
                <c:pt idx="1013">
                  <c:v>0.09</c:v>
                </c:pt>
                <c:pt idx="1014">
                  <c:v>0.09</c:v>
                </c:pt>
                <c:pt idx="1015">
                  <c:v>0.09</c:v>
                </c:pt>
                <c:pt idx="1016">
                  <c:v>0.09</c:v>
                </c:pt>
                <c:pt idx="1017">
                  <c:v>0.09</c:v>
                </c:pt>
                <c:pt idx="1018">
                  <c:v>0.09</c:v>
                </c:pt>
                <c:pt idx="1019">
                  <c:v>0.09</c:v>
                </c:pt>
                <c:pt idx="1020">
                  <c:v>0.09</c:v>
                </c:pt>
                <c:pt idx="1021">
                  <c:v>0.08</c:v>
                </c:pt>
                <c:pt idx="1022">
                  <c:v>0.08</c:v>
                </c:pt>
                <c:pt idx="1023">
                  <c:v>0.08</c:v>
                </c:pt>
                <c:pt idx="1024">
                  <c:v>0.08</c:v>
                </c:pt>
                <c:pt idx="1025">
                  <c:v>0.08</c:v>
                </c:pt>
                <c:pt idx="1026">
                  <c:v>0.08</c:v>
                </c:pt>
                <c:pt idx="1027">
                  <c:v>0.08</c:v>
                </c:pt>
                <c:pt idx="1028">
                  <c:v>0.08</c:v>
                </c:pt>
                <c:pt idx="1029">
                  <c:v>0.08</c:v>
                </c:pt>
                <c:pt idx="1030">
                  <c:v>0.08</c:v>
                </c:pt>
                <c:pt idx="1031">
                  <c:v>0.08</c:v>
                </c:pt>
                <c:pt idx="1032">
                  <c:v>0.09</c:v>
                </c:pt>
                <c:pt idx="1033">
                  <c:v>0.09</c:v>
                </c:pt>
                <c:pt idx="1034">
                  <c:v>0.09</c:v>
                </c:pt>
                <c:pt idx="1035">
                  <c:v>0.09</c:v>
                </c:pt>
                <c:pt idx="1036">
                  <c:v>0.09</c:v>
                </c:pt>
                <c:pt idx="1037">
                  <c:v>0.09</c:v>
                </c:pt>
                <c:pt idx="1038">
                  <c:v>0.09</c:v>
                </c:pt>
                <c:pt idx="1039">
                  <c:v>0.09</c:v>
                </c:pt>
                <c:pt idx="1040">
                  <c:v>0.09</c:v>
                </c:pt>
                <c:pt idx="1041">
                  <c:v>0.09</c:v>
                </c:pt>
                <c:pt idx="1042">
                  <c:v>0.09</c:v>
                </c:pt>
                <c:pt idx="1043">
                  <c:v>0.09</c:v>
                </c:pt>
                <c:pt idx="1044">
                  <c:v>0.09</c:v>
                </c:pt>
                <c:pt idx="1045">
                  <c:v>0.09</c:v>
                </c:pt>
                <c:pt idx="1046">
                  <c:v>0.09</c:v>
                </c:pt>
                <c:pt idx="1047">
                  <c:v>0.09</c:v>
                </c:pt>
                <c:pt idx="1048">
                  <c:v>0.09</c:v>
                </c:pt>
                <c:pt idx="1049">
                  <c:v>0.09</c:v>
                </c:pt>
                <c:pt idx="1050">
                  <c:v>0.09</c:v>
                </c:pt>
                <c:pt idx="1051">
                  <c:v>0.09</c:v>
                </c:pt>
                <c:pt idx="1052">
                  <c:v>0.09</c:v>
                </c:pt>
                <c:pt idx="1053">
                  <c:v>0.09</c:v>
                </c:pt>
                <c:pt idx="1054">
                  <c:v>0.09</c:v>
                </c:pt>
                <c:pt idx="1055">
                  <c:v>0.09</c:v>
                </c:pt>
                <c:pt idx="1056">
                  <c:v>0.09</c:v>
                </c:pt>
                <c:pt idx="1057">
                  <c:v>0.09</c:v>
                </c:pt>
                <c:pt idx="1058">
                  <c:v>0.09</c:v>
                </c:pt>
                <c:pt idx="1059">
                  <c:v>0.09</c:v>
                </c:pt>
                <c:pt idx="1060">
                  <c:v>0.09</c:v>
                </c:pt>
                <c:pt idx="1061">
                  <c:v>0.09</c:v>
                </c:pt>
                <c:pt idx="1062">
                  <c:v>0.09</c:v>
                </c:pt>
                <c:pt idx="1063">
                  <c:v>0.09</c:v>
                </c:pt>
                <c:pt idx="1064">
                  <c:v>0.09</c:v>
                </c:pt>
                <c:pt idx="1065">
                  <c:v>0.09</c:v>
                </c:pt>
                <c:pt idx="1066">
                  <c:v>0.09</c:v>
                </c:pt>
                <c:pt idx="1067">
                  <c:v>0.09</c:v>
                </c:pt>
                <c:pt idx="1068">
                  <c:v>0.09</c:v>
                </c:pt>
                <c:pt idx="1069">
                  <c:v>0.09</c:v>
                </c:pt>
                <c:pt idx="1070">
                  <c:v>0.09</c:v>
                </c:pt>
                <c:pt idx="1071">
                  <c:v>0.09</c:v>
                </c:pt>
                <c:pt idx="1072">
                  <c:v>0.09</c:v>
                </c:pt>
                <c:pt idx="1073">
                  <c:v>0.09</c:v>
                </c:pt>
                <c:pt idx="1074">
                  <c:v>0.09</c:v>
                </c:pt>
                <c:pt idx="1075">
                  <c:v>0.09</c:v>
                </c:pt>
                <c:pt idx="1076">
                  <c:v>0.09</c:v>
                </c:pt>
                <c:pt idx="1077">
                  <c:v>0.09</c:v>
                </c:pt>
                <c:pt idx="1078">
                  <c:v>0.09</c:v>
                </c:pt>
                <c:pt idx="1079">
                  <c:v>0.09</c:v>
                </c:pt>
                <c:pt idx="1080">
                  <c:v>0.09</c:v>
                </c:pt>
                <c:pt idx="1081">
                  <c:v>0.09</c:v>
                </c:pt>
                <c:pt idx="1082">
                  <c:v>0.09</c:v>
                </c:pt>
                <c:pt idx="1083">
                  <c:v>0.09</c:v>
                </c:pt>
                <c:pt idx="1084">
                  <c:v>0.08</c:v>
                </c:pt>
                <c:pt idx="1085">
                  <c:v>0.08</c:v>
                </c:pt>
                <c:pt idx="1086">
                  <c:v>0.08</c:v>
                </c:pt>
                <c:pt idx="1087">
                  <c:v>0.08</c:v>
                </c:pt>
                <c:pt idx="1088">
                  <c:v>0.08</c:v>
                </c:pt>
                <c:pt idx="1089">
                  <c:v>0.08</c:v>
                </c:pt>
                <c:pt idx="1090">
                  <c:v>0.08</c:v>
                </c:pt>
                <c:pt idx="1091">
                  <c:v>7.0000000000000007E-2</c:v>
                </c:pt>
                <c:pt idx="1092">
                  <c:v>7.0000000000000007E-2</c:v>
                </c:pt>
                <c:pt idx="1093">
                  <c:v>7.0000000000000007E-2</c:v>
                </c:pt>
                <c:pt idx="1094">
                  <c:v>7.0000000000000007E-2</c:v>
                </c:pt>
                <c:pt idx="1095">
                  <c:v>0.08</c:v>
                </c:pt>
                <c:pt idx="1096">
                  <c:v>0.08</c:v>
                </c:pt>
                <c:pt idx="1097">
                  <c:v>0.08</c:v>
                </c:pt>
                <c:pt idx="1098">
                  <c:v>0.08</c:v>
                </c:pt>
                <c:pt idx="1099">
                  <c:v>0.08</c:v>
                </c:pt>
                <c:pt idx="1100">
                  <c:v>0.08</c:v>
                </c:pt>
                <c:pt idx="1101">
                  <c:v>0.08</c:v>
                </c:pt>
                <c:pt idx="1102">
                  <c:v>7.0000000000000007E-2</c:v>
                </c:pt>
                <c:pt idx="1103">
                  <c:v>0.08</c:v>
                </c:pt>
                <c:pt idx="1104">
                  <c:v>0.08</c:v>
                </c:pt>
                <c:pt idx="1105">
                  <c:v>0.08</c:v>
                </c:pt>
                <c:pt idx="1106">
                  <c:v>0.08</c:v>
                </c:pt>
                <c:pt idx="1107">
                  <c:v>0.08</c:v>
                </c:pt>
                <c:pt idx="1108">
                  <c:v>0.08</c:v>
                </c:pt>
                <c:pt idx="1109">
                  <c:v>0.08</c:v>
                </c:pt>
                <c:pt idx="1110">
                  <c:v>0.08</c:v>
                </c:pt>
                <c:pt idx="1111">
                  <c:v>0.08</c:v>
                </c:pt>
                <c:pt idx="1112">
                  <c:v>7.0000000000000007E-2</c:v>
                </c:pt>
                <c:pt idx="1113">
                  <c:v>7.0000000000000007E-2</c:v>
                </c:pt>
                <c:pt idx="1114">
                  <c:v>7.0000000000000007E-2</c:v>
                </c:pt>
                <c:pt idx="1115">
                  <c:v>7.0000000000000007E-2</c:v>
                </c:pt>
                <c:pt idx="1116">
                  <c:v>7.0000000000000007E-2</c:v>
                </c:pt>
                <c:pt idx="1117">
                  <c:v>7.0000000000000007E-2</c:v>
                </c:pt>
                <c:pt idx="1118">
                  <c:v>7.0000000000000007E-2</c:v>
                </c:pt>
                <c:pt idx="1119">
                  <c:v>7.0000000000000007E-2</c:v>
                </c:pt>
                <c:pt idx="1120">
                  <c:v>7.0000000000000007E-2</c:v>
                </c:pt>
                <c:pt idx="1121">
                  <c:v>7.0000000000000007E-2</c:v>
                </c:pt>
                <c:pt idx="1122">
                  <c:v>7.0000000000000007E-2</c:v>
                </c:pt>
                <c:pt idx="1123">
                  <c:v>7.0000000000000007E-2</c:v>
                </c:pt>
                <c:pt idx="1124">
                  <c:v>7.0000000000000007E-2</c:v>
                </c:pt>
                <c:pt idx="1125">
                  <c:v>7.0000000000000007E-2</c:v>
                </c:pt>
                <c:pt idx="1126">
                  <c:v>7.0000000000000007E-2</c:v>
                </c:pt>
                <c:pt idx="1127">
                  <c:v>7.0000000000000007E-2</c:v>
                </c:pt>
                <c:pt idx="1128">
                  <c:v>7.0000000000000007E-2</c:v>
                </c:pt>
                <c:pt idx="1129">
                  <c:v>7.0000000000000007E-2</c:v>
                </c:pt>
                <c:pt idx="1130">
                  <c:v>7.0000000000000007E-2</c:v>
                </c:pt>
                <c:pt idx="1131">
                  <c:v>7.0000000000000007E-2</c:v>
                </c:pt>
                <c:pt idx="1132">
                  <c:v>7.0000000000000007E-2</c:v>
                </c:pt>
                <c:pt idx="1133">
                  <c:v>7.0000000000000007E-2</c:v>
                </c:pt>
                <c:pt idx="1134">
                  <c:v>7.0000000000000007E-2</c:v>
                </c:pt>
                <c:pt idx="1135">
                  <c:v>7.0000000000000007E-2</c:v>
                </c:pt>
                <c:pt idx="1136">
                  <c:v>7.0000000000000007E-2</c:v>
                </c:pt>
                <c:pt idx="1137">
                  <c:v>7.0000000000000007E-2</c:v>
                </c:pt>
                <c:pt idx="1138">
                  <c:v>7.0000000000000007E-2</c:v>
                </c:pt>
                <c:pt idx="1139">
                  <c:v>7.0000000000000007E-2</c:v>
                </c:pt>
                <c:pt idx="1140">
                  <c:v>7.0000000000000007E-2</c:v>
                </c:pt>
                <c:pt idx="1141">
                  <c:v>7.0000000000000007E-2</c:v>
                </c:pt>
                <c:pt idx="1142">
                  <c:v>7.0000000000000007E-2</c:v>
                </c:pt>
                <c:pt idx="1143">
                  <c:v>7.0000000000000007E-2</c:v>
                </c:pt>
                <c:pt idx="1144">
                  <c:v>7.0000000000000007E-2</c:v>
                </c:pt>
                <c:pt idx="1145">
                  <c:v>7.0000000000000007E-2</c:v>
                </c:pt>
                <c:pt idx="1146">
                  <c:v>7.0000000000000007E-2</c:v>
                </c:pt>
                <c:pt idx="1147">
                  <c:v>7.0000000000000007E-2</c:v>
                </c:pt>
                <c:pt idx="1148">
                  <c:v>7.0000000000000007E-2</c:v>
                </c:pt>
                <c:pt idx="1149">
                  <c:v>7.0000000000000007E-2</c:v>
                </c:pt>
                <c:pt idx="1150">
                  <c:v>7.0000000000000007E-2</c:v>
                </c:pt>
                <c:pt idx="1151">
                  <c:v>7.0000000000000007E-2</c:v>
                </c:pt>
                <c:pt idx="1152">
                  <c:v>7.0000000000000007E-2</c:v>
                </c:pt>
                <c:pt idx="1153">
                  <c:v>0.06</c:v>
                </c:pt>
                <c:pt idx="1154">
                  <c:v>7.0000000000000007E-2</c:v>
                </c:pt>
                <c:pt idx="1155">
                  <c:v>7.0000000000000007E-2</c:v>
                </c:pt>
                <c:pt idx="1156">
                  <c:v>7.0000000000000007E-2</c:v>
                </c:pt>
                <c:pt idx="1157">
                  <c:v>7.0000000000000007E-2</c:v>
                </c:pt>
                <c:pt idx="1158">
                  <c:v>7.0000000000000007E-2</c:v>
                </c:pt>
                <c:pt idx="1159">
                  <c:v>7.0000000000000007E-2</c:v>
                </c:pt>
                <c:pt idx="1160">
                  <c:v>7.0000000000000007E-2</c:v>
                </c:pt>
                <c:pt idx="1161">
                  <c:v>7.0000000000000007E-2</c:v>
                </c:pt>
                <c:pt idx="1162">
                  <c:v>7.0000000000000007E-2</c:v>
                </c:pt>
                <c:pt idx="1163">
                  <c:v>7.0000000000000007E-2</c:v>
                </c:pt>
                <c:pt idx="1164">
                  <c:v>7.0000000000000007E-2</c:v>
                </c:pt>
                <c:pt idx="1165">
                  <c:v>7.0000000000000007E-2</c:v>
                </c:pt>
                <c:pt idx="1166">
                  <c:v>7.0000000000000007E-2</c:v>
                </c:pt>
                <c:pt idx="1167">
                  <c:v>7.0000000000000007E-2</c:v>
                </c:pt>
                <c:pt idx="1168">
                  <c:v>7.0000000000000007E-2</c:v>
                </c:pt>
                <c:pt idx="1169">
                  <c:v>7.0000000000000007E-2</c:v>
                </c:pt>
                <c:pt idx="1170">
                  <c:v>7.0000000000000007E-2</c:v>
                </c:pt>
                <c:pt idx="1171">
                  <c:v>7.0000000000000007E-2</c:v>
                </c:pt>
                <c:pt idx="1172">
                  <c:v>7.0000000000000007E-2</c:v>
                </c:pt>
                <c:pt idx="1173">
                  <c:v>7.0000000000000007E-2</c:v>
                </c:pt>
                <c:pt idx="1174">
                  <c:v>7.0000000000000007E-2</c:v>
                </c:pt>
                <c:pt idx="1175">
                  <c:v>7.0000000000000007E-2</c:v>
                </c:pt>
                <c:pt idx="1176">
                  <c:v>7.0000000000000007E-2</c:v>
                </c:pt>
                <c:pt idx="1177">
                  <c:v>7.0000000000000007E-2</c:v>
                </c:pt>
                <c:pt idx="1178">
                  <c:v>7.0000000000000007E-2</c:v>
                </c:pt>
                <c:pt idx="1179">
                  <c:v>7.0000000000000007E-2</c:v>
                </c:pt>
                <c:pt idx="1180">
                  <c:v>7.0000000000000007E-2</c:v>
                </c:pt>
                <c:pt idx="1181">
                  <c:v>7.0000000000000007E-2</c:v>
                </c:pt>
                <c:pt idx="1182">
                  <c:v>0.06</c:v>
                </c:pt>
                <c:pt idx="1183">
                  <c:v>0.05</c:v>
                </c:pt>
                <c:pt idx="1184">
                  <c:v>0.05</c:v>
                </c:pt>
                <c:pt idx="1185">
                  <c:v>0.05</c:v>
                </c:pt>
                <c:pt idx="1186">
                  <c:v>0.06</c:v>
                </c:pt>
                <c:pt idx="1187">
                  <c:v>0.06</c:v>
                </c:pt>
                <c:pt idx="1188">
                  <c:v>0.06</c:v>
                </c:pt>
                <c:pt idx="1189">
                  <c:v>0.06</c:v>
                </c:pt>
                <c:pt idx="1190">
                  <c:v>0.06</c:v>
                </c:pt>
                <c:pt idx="1191">
                  <c:v>0.06</c:v>
                </c:pt>
                <c:pt idx="1192">
                  <c:v>0.06</c:v>
                </c:pt>
                <c:pt idx="1193">
                  <c:v>0.06</c:v>
                </c:pt>
                <c:pt idx="1194">
                  <c:v>0.06</c:v>
                </c:pt>
                <c:pt idx="1195">
                  <c:v>0.06</c:v>
                </c:pt>
                <c:pt idx="1196">
                  <c:v>0.06</c:v>
                </c:pt>
                <c:pt idx="1197">
                  <c:v>0.06</c:v>
                </c:pt>
                <c:pt idx="1198">
                  <c:v>0.06</c:v>
                </c:pt>
                <c:pt idx="1199">
                  <c:v>0.06</c:v>
                </c:pt>
                <c:pt idx="1200">
                  <c:v>0.06</c:v>
                </c:pt>
                <c:pt idx="1201">
                  <c:v>0.06</c:v>
                </c:pt>
                <c:pt idx="1202">
                  <c:v>0.06</c:v>
                </c:pt>
                <c:pt idx="1203">
                  <c:v>0.06</c:v>
                </c:pt>
                <c:pt idx="1204">
                  <c:v>0.06</c:v>
                </c:pt>
                <c:pt idx="1205">
                  <c:v>0.06</c:v>
                </c:pt>
                <c:pt idx="1206">
                  <c:v>0.06</c:v>
                </c:pt>
                <c:pt idx="1207">
                  <c:v>0.06</c:v>
                </c:pt>
                <c:pt idx="1208">
                  <c:v>0.06</c:v>
                </c:pt>
                <c:pt idx="1209">
                  <c:v>0.06</c:v>
                </c:pt>
                <c:pt idx="1210">
                  <c:v>0.06</c:v>
                </c:pt>
                <c:pt idx="1211">
                  <c:v>0.05</c:v>
                </c:pt>
                <c:pt idx="1212">
                  <c:v>0.05</c:v>
                </c:pt>
                <c:pt idx="1213">
                  <c:v>0.05</c:v>
                </c:pt>
                <c:pt idx="1214">
                  <c:v>0.05</c:v>
                </c:pt>
                <c:pt idx="1215">
                  <c:v>0.06</c:v>
                </c:pt>
                <c:pt idx="1216">
                  <c:v>0.06</c:v>
                </c:pt>
                <c:pt idx="1217">
                  <c:v>0.06</c:v>
                </c:pt>
                <c:pt idx="1218">
                  <c:v>0.06</c:v>
                </c:pt>
                <c:pt idx="1219">
                  <c:v>0.06</c:v>
                </c:pt>
                <c:pt idx="1220">
                  <c:v>0.06</c:v>
                </c:pt>
                <c:pt idx="1221">
                  <c:v>0.06</c:v>
                </c:pt>
                <c:pt idx="1222">
                  <c:v>0.06</c:v>
                </c:pt>
                <c:pt idx="1223">
                  <c:v>0.06</c:v>
                </c:pt>
                <c:pt idx="1224">
                  <c:v>0.06</c:v>
                </c:pt>
                <c:pt idx="1225">
                  <c:v>0.06</c:v>
                </c:pt>
                <c:pt idx="1226">
                  <c:v>0.06</c:v>
                </c:pt>
                <c:pt idx="1227">
                  <c:v>0.06</c:v>
                </c:pt>
                <c:pt idx="1228">
                  <c:v>0.06</c:v>
                </c:pt>
                <c:pt idx="1229">
                  <c:v>0.06</c:v>
                </c:pt>
                <c:pt idx="1230">
                  <c:v>0.06</c:v>
                </c:pt>
                <c:pt idx="1231">
                  <c:v>0.1</c:v>
                </c:pt>
                <c:pt idx="1232">
                  <c:v>0.1</c:v>
                </c:pt>
                <c:pt idx="1233">
                  <c:v>0.1</c:v>
                </c:pt>
                <c:pt idx="1234">
                  <c:v>0.1</c:v>
                </c:pt>
                <c:pt idx="1235">
                  <c:v>0.1</c:v>
                </c:pt>
                <c:pt idx="1236">
                  <c:v>0.1</c:v>
                </c:pt>
                <c:pt idx="1237">
                  <c:v>0.1</c:v>
                </c:pt>
                <c:pt idx="1238">
                  <c:v>0.1</c:v>
                </c:pt>
                <c:pt idx="1239">
                  <c:v>0.1</c:v>
                </c:pt>
                <c:pt idx="1240">
                  <c:v>0.1</c:v>
                </c:pt>
                <c:pt idx="1241">
                  <c:v>0.1</c:v>
                </c:pt>
                <c:pt idx="1242">
                  <c:v>0.1</c:v>
                </c:pt>
                <c:pt idx="1243">
                  <c:v>0.1</c:v>
                </c:pt>
                <c:pt idx="1244">
                  <c:v>0.08</c:v>
                </c:pt>
                <c:pt idx="1245">
                  <c:v>0.1</c:v>
                </c:pt>
                <c:pt idx="1246">
                  <c:v>0.1</c:v>
                </c:pt>
                <c:pt idx="1247">
                  <c:v>0.1</c:v>
                </c:pt>
                <c:pt idx="1248">
                  <c:v>0.1</c:v>
                </c:pt>
                <c:pt idx="1249">
                  <c:v>0.1</c:v>
                </c:pt>
                <c:pt idx="1250">
                  <c:v>0.1</c:v>
                </c:pt>
                <c:pt idx="1251">
                  <c:v>0.1</c:v>
                </c:pt>
                <c:pt idx="1252">
                  <c:v>0.1</c:v>
                </c:pt>
                <c:pt idx="1253">
                  <c:v>0.1</c:v>
                </c:pt>
                <c:pt idx="1254">
                  <c:v>0.1</c:v>
                </c:pt>
                <c:pt idx="1255">
                  <c:v>0.1</c:v>
                </c:pt>
                <c:pt idx="1256">
                  <c:v>0.1</c:v>
                </c:pt>
                <c:pt idx="1257">
                  <c:v>0.1</c:v>
                </c:pt>
                <c:pt idx="1258">
                  <c:v>0.1</c:v>
                </c:pt>
                <c:pt idx="1259">
                  <c:v>0.1</c:v>
                </c:pt>
                <c:pt idx="1260">
                  <c:v>0.1</c:v>
                </c:pt>
                <c:pt idx="1261">
                  <c:v>0.1</c:v>
                </c:pt>
                <c:pt idx="1262">
                  <c:v>0.1</c:v>
                </c:pt>
                <c:pt idx="1263">
                  <c:v>0.1</c:v>
                </c:pt>
                <c:pt idx="1264">
                  <c:v>0.1</c:v>
                </c:pt>
                <c:pt idx="1265">
                  <c:v>0.1</c:v>
                </c:pt>
                <c:pt idx="1266">
                  <c:v>0.1</c:v>
                </c:pt>
                <c:pt idx="1267">
                  <c:v>0.1</c:v>
                </c:pt>
                <c:pt idx="1268">
                  <c:v>0.1</c:v>
                </c:pt>
                <c:pt idx="1269">
                  <c:v>0.1</c:v>
                </c:pt>
                <c:pt idx="1270">
                  <c:v>0.1</c:v>
                </c:pt>
                <c:pt idx="1271">
                  <c:v>0.1</c:v>
                </c:pt>
                <c:pt idx="1272">
                  <c:v>0.1</c:v>
                </c:pt>
                <c:pt idx="1273">
                  <c:v>0.1</c:v>
                </c:pt>
                <c:pt idx="1274">
                  <c:v>7.0000000000000007E-2</c:v>
                </c:pt>
                <c:pt idx="1275">
                  <c:v>7.0000000000000007E-2</c:v>
                </c:pt>
                <c:pt idx="1276">
                  <c:v>7.0000000000000007E-2</c:v>
                </c:pt>
                <c:pt idx="1277">
                  <c:v>0.1</c:v>
                </c:pt>
                <c:pt idx="1278">
                  <c:v>0.1</c:v>
                </c:pt>
                <c:pt idx="1279">
                  <c:v>0.1</c:v>
                </c:pt>
                <c:pt idx="1280">
                  <c:v>0.1</c:v>
                </c:pt>
                <c:pt idx="1281">
                  <c:v>0.1</c:v>
                </c:pt>
                <c:pt idx="1282">
                  <c:v>0.1</c:v>
                </c:pt>
                <c:pt idx="1283">
                  <c:v>0.1</c:v>
                </c:pt>
                <c:pt idx="1284">
                  <c:v>0.1</c:v>
                </c:pt>
                <c:pt idx="1285">
                  <c:v>0.1</c:v>
                </c:pt>
                <c:pt idx="1286">
                  <c:v>0.1</c:v>
                </c:pt>
                <c:pt idx="1287">
                  <c:v>0.1</c:v>
                </c:pt>
                <c:pt idx="1288">
                  <c:v>0.1</c:v>
                </c:pt>
                <c:pt idx="1289">
                  <c:v>0.1</c:v>
                </c:pt>
                <c:pt idx="1290">
                  <c:v>0.1</c:v>
                </c:pt>
                <c:pt idx="1291">
                  <c:v>0.1</c:v>
                </c:pt>
                <c:pt idx="1292">
                  <c:v>0.1</c:v>
                </c:pt>
                <c:pt idx="1293">
                  <c:v>0.09</c:v>
                </c:pt>
                <c:pt idx="1294">
                  <c:v>0.09</c:v>
                </c:pt>
                <c:pt idx="1295">
                  <c:v>0.09</c:v>
                </c:pt>
                <c:pt idx="1296">
                  <c:v>0.09</c:v>
                </c:pt>
                <c:pt idx="1297">
                  <c:v>0.09</c:v>
                </c:pt>
                <c:pt idx="1298">
                  <c:v>0.09</c:v>
                </c:pt>
                <c:pt idx="1299">
                  <c:v>0.09</c:v>
                </c:pt>
                <c:pt idx="1300">
                  <c:v>0.09</c:v>
                </c:pt>
                <c:pt idx="1301">
                  <c:v>0.09</c:v>
                </c:pt>
                <c:pt idx="1302">
                  <c:v>0.08</c:v>
                </c:pt>
                <c:pt idx="1303">
                  <c:v>0.08</c:v>
                </c:pt>
                <c:pt idx="1304">
                  <c:v>0.08</c:v>
                </c:pt>
                <c:pt idx="1305">
                  <c:v>0.08</c:v>
                </c:pt>
                <c:pt idx="1306">
                  <c:v>0.06</c:v>
                </c:pt>
                <c:pt idx="1307">
                  <c:v>0.08</c:v>
                </c:pt>
                <c:pt idx="1308">
                  <c:v>0.08</c:v>
                </c:pt>
                <c:pt idx="1309">
                  <c:v>0.08</c:v>
                </c:pt>
                <c:pt idx="1310">
                  <c:v>0.08</c:v>
                </c:pt>
                <c:pt idx="1311">
                  <c:v>0.08</c:v>
                </c:pt>
                <c:pt idx="1312">
                  <c:v>0.08</c:v>
                </c:pt>
                <c:pt idx="1313">
                  <c:v>0.08</c:v>
                </c:pt>
                <c:pt idx="1314">
                  <c:v>0.08</c:v>
                </c:pt>
                <c:pt idx="1315">
                  <c:v>0.08</c:v>
                </c:pt>
                <c:pt idx="1316">
                  <c:v>0.08</c:v>
                </c:pt>
                <c:pt idx="1317">
                  <c:v>0.08</c:v>
                </c:pt>
                <c:pt idx="1318">
                  <c:v>0.08</c:v>
                </c:pt>
                <c:pt idx="1319">
                  <c:v>0.08</c:v>
                </c:pt>
                <c:pt idx="1320">
                  <c:v>0.08</c:v>
                </c:pt>
                <c:pt idx="1321">
                  <c:v>0.08</c:v>
                </c:pt>
                <c:pt idx="1322">
                  <c:v>0.08</c:v>
                </c:pt>
                <c:pt idx="1323">
                  <c:v>0.08</c:v>
                </c:pt>
                <c:pt idx="1324">
                  <c:v>0.08</c:v>
                </c:pt>
                <c:pt idx="1325">
                  <c:v>0.08</c:v>
                </c:pt>
                <c:pt idx="1326">
                  <c:v>0.08</c:v>
                </c:pt>
                <c:pt idx="1327">
                  <c:v>0.08</c:v>
                </c:pt>
                <c:pt idx="1328">
                  <c:v>0.08</c:v>
                </c:pt>
                <c:pt idx="1329">
                  <c:v>0.08</c:v>
                </c:pt>
                <c:pt idx="1330">
                  <c:v>0.08</c:v>
                </c:pt>
                <c:pt idx="1331">
                  <c:v>0.08</c:v>
                </c:pt>
                <c:pt idx="1332">
                  <c:v>0.08</c:v>
                </c:pt>
                <c:pt idx="1333">
                  <c:v>0.08</c:v>
                </c:pt>
                <c:pt idx="1334">
                  <c:v>0.08</c:v>
                </c:pt>
                <c:pt idx="1335">
                  <c:v>0.08</c:v>
                </c:pt>
                <c:pt idx="1336">
                  <c:v>0.06</c:v>
                </c:pt>
                <c:pt idx="1337">
                  <c:v>0.08</c:v>
                </c:pt>
                <c:pt idx="1338">
                  <c:v>0.08</c:v>
                </c:pt>
                <c:pt idx="1339">
                  <c:v>0.08</c:v>
                </c:pt>
                <c:pt idx="1340">
                  <c:v>0.08</c:v>
                </c:pt>
                <c:pt idx="1341">
                  <c:v>0.08</c:v>
                </c:pt>
                <c:pt idx="1342">
                  <c:v>0.08</c:v>
                </c:pt>
                <c:pt idx="1343">
                  <c:v>0.08</c:v>
                </c:pt>
                <c:pt idx="1344">
                  <c:v>0.08</c:v>
                </c:pt>
                <c:pt idx="1345">
                  <c:v>0.08</c:v>
                </c:pt>
                <c:pt idx="1346">
                  <c:v>0.08</c:v>
                </c:pt>
                <c:pt idx="1347">
                  <c:v>0.08</c:v>
                </c:pt>
                <c:pt idx="1348">
                  <c:v>0.08</c:v>
                </c:pt>
                <c:pt idx="1349">
                  <c:v>0.08</c:v>
                </c:pt>
                <c:pt idx="1350">
                  <c:v>0.08</c:v>
                </c:pt>
                <c:pt idx="1351">
                  <c:v>0.08</c:v>
                </c:pt>
                <c:pt idx="1352">
                  <c:v>0.08</c:v>
                </c:pt>
                <c:pt idx="1353">
                  <c:v>0.08</c:v>
                </c:pt>
                <c:pt idx="1354">
                  <c:v>0.08</c:v>
                </c:pt>
                <c:pt idx="1355">
                  <c:v>0.08</c:v>
                </c:pt>
                <c:pt idx="1356">
                  <c:v>0.08</c:v>
                </c:pt>
                <c:pt idx="1357">
                  <c:v>0.08</c:v>
                </c:pt>
                <c:pt idx="1358">
                  <c:v>0.08</c:v>
                </c:pt>
                <c:pt idx="1359">
                  <c:v>0.08</c:v>
                </c:pt>
                <c:pt idx="1360">
                  <c:v>0.08</c:v>
                </c:pt>
                <c:pt idx="1361">
                  <c:v>0.08</c:v>
                </c:pt>
                <c:pt idx="1362">
                  <c:v>0.08</c:v>
                </c:pt>
                <c:pt idx="1363">
                  <c:v>0.08</c:v>
                </c:pt>
                <c:pt idx="1364">
                  <c:v>0.08</c:v>
                </c:pt>
                <c:pt idx="1365">
                  <c:v>7.0000000000000007E-2</c:v>
                </c:pt>
                <c:pt idx="1366">
                  <c:v>7.0000000000000007E-2</c:v>
                </c:pt>
                <c:pt idx="1367">
                  <c:v>7.0000000000000007E-2</c:v>
                </c:pt>
                <c:pt idx="1368">
                  <c:v>0.08</c:v>
                </c:pt>
                <c:pt idx="1369">
                  <c:v>0.08</c:v>
                </c:pt>
                <c:pt idx="1370">
                  <c:v>0.08</c:v>
                </c:pt>
                <c:pt idx="1371">
                  <c:v>0.08</c:v>
                </c:pt>
                <c:pt idx="1372">
                  <c:v>0.08</c:v>
                </c:pt>
                <c:pt idx="1373">
                  <c:v>0.08</c:v>
                </c:pt>
                <c:pt idx="1374">
                  <c:v>0.08</c:v>
                </c:pt>
                <c:pt idx="1375">
                  <c:v>0.08</c:v>
                </c:pt>
                <c:pt idx="1376">
                  <c:v>0.08</c:v>
                </c:pt>
                <c:pt idx="1377">
                  <c:v>0.08</c:v>
                </c:pt>
                <c:pt idx="1378">
                  <c:v>0.08</c:v>
                </c:pt>
                <c:pt idx="1379">
                  <c:v>0.08</c:v>
                </c:pt>
                <c:pt idx="1380">
                  <c:v>0.08</c:v>
                </c:pt>
                <c:pt idx="1381">
                  <c:v>0.08</c:v>
                </c:pt>
                <c:pt idx="1382">
                  <c:v>0.08</c:v>
                </c:pt>
                <c:pt idx="1383">
                  <c:v>0.08</c:v>
                </c:pt>
                <c:pt idx="1384">
                  <c:v>0.08</c:v>
                </c:pt>
                <c:pt idx="1385">
                  <c:v>0.08</c:v>
                </c:pt>
                <c:pt idx="1386">
                  <c:v>0.08</c:v>
                </c:pt>
                <c:pt idx="1387">
                  <c:v>0.08</c:v>
                </c:pt>
                <c:pt idx="1388">
                  <c:v>0.08</c:v>
                </c:pt>
                <c:pt idx="1389">
                  <c:v>0.08</c:v>
                </c:pt>
                <c:pt idx="1390">
                  <c:v>0.08</c:v>
                </c:pt>
                <c:pt idx="1391">
                  <c:v>0.08</c:v>
                </c:pt>
                <c:pt idx="1392">
                  <c:v>0.08</c:v>
                </c:pt>
                <c:pt idx="1393">
                  <c:v>0.08</c:v>
                </c:pt>
                <c:pt idx="1394">
                  <c:v>0.08</c:v>
                </c:pt>
                <c:pt idx="1395">
                  <c:v>0.08</c:v>
                </c:pt>
                <c:pt idx="1396">
                  <c:v>0.08</c:v>
                </c:pt>
                <c:pt idx="1397">
                  <c:v>7.0000000000000007E-2</c:v>
                </c:pt>
                <c:pt idx="1398">
                  <c:v>0.08</c:v>
                </c:pt>
                <c:pt idx="1399">
                  <c:v>0.08</c:v>
                </c:pt>
                <c:pt idx="1400">
                  <c:v>0.08</c:v>
                </c:pt>
                <c:pt idx="1401">
                  <c:v>0.08</c:v>
                </c:pt>
                <c:pt idx="1402">
                  <c:v>0.08</c:v>
                </c:pt>
                <c:pt idx="1403">
                  <c:v>0.08</c:v>
                </c:pt>
                <c:pt idx="1404">
                  <c:v>0.08</c:v>
                </c:pt>
                <c:pt idx="1405">
                  <c:v>0.08</c:v>
                </c:pt>
                <c:pt idx="1406">
                  <c:v>0.08</c:v>
                </c:pt>
                <c:pt idx="1407">
                  <c:v>0.08</c:v>
                </c:pt>
                <c:pt idx="1408">
                  <c:v>0.08</c:v>
                </c:pt>
                <c:pt idx="1409">
                  <c:v>0.08</c:v>
                </c:pt>
                <c:pt idx="1410">
                  <c:v>0.08</c:v>
                </c:pt>
                <c:pt idx="1411">
                  <c:v>0.08</c:v>
                </c:pt>
                <c:pt idx="1412">
                  <c:v>0.08</c:v>
                </c:pt>
                <c:pt idx="1413">
                  <c:v>0.08</c:v>
                </c:pt>
                <c:pt idx="1414">
                  <c:v>0.08</c:v>
                </c:pt>
                <c:pt idx="1415">
                  <c:v>0.08</c:v>
                </c:pt>
                <c:pt idx="1416">
                  <c:v>0.08</c:v>
                </c:pt>
                <c:pt idx="1417">
                  <c:v>0.08</c:v>
                </c:pt>
                <c:pt idx="1418">
                  <c:v>0.08</c:v>
                </c:pt>
                <c:pt idx="1419">
                  <c:v>0.08</c:v>
                </c:pt>
                <c:pt idx="1420">
                  <c:v>0.08</c:v>
                </c:pt>
                <c:pt idx="1421">
                  <c:v>0.08</c:v>
                </c:pt>
                <c:pt idx="1422">
                  <c:v>0.08</c:v>
                </c:pt>
                <c:pt idx="1423">
                  <c:v>0.08</c:v>
                </c:pt>
                <c:pt idx="1424">
                  <c:v>0.08</c:v>
                </c:pt>
                <c:pt idx="1425">
                  <c:v>0.08</c:v>
                </c:pt>
                <c:pt idx="1426">
                  <c:v>0.08</c:v>
                </c:pt>
                <c:pt idx="1427">
                  <c:v>0.08</c:v>
                </c:pt>
                <c:pt idx="1428">
                  <c:v>7.0000000000000007E-2</c:v>
                </c:pt>
                <c:pt idx="1429">
                  <c:v>7.0000000000000007E-2</c:v>
                </c:pt>
                <c:pt idx="1430">
                  <c:v>7.0000000000000007E-2</c:v>
                </c:pt>
                <c:pt idx="1431">
                  <c:v>0.08</c:v>
                </c:pt>
                <c:pt idx="1432">
                  <c:v>0.08</c:v>
                </c:pt>
                <c:pt idx="1433">
                  <c:v>0.08</c:v>
                </c:pt>
                <c:pt idx="1434">
                  <c:v>0.08</c:v>
                </c:pt>
                <c:pt idx="1435">
                  <c:v>0.08</c:v>
                </c:pt>
                <c:pt idx="1436">
                  <c:v>0.08</c:v>
                </c:pt>
                <c:pt idx="1437">
                  <c:v>0.08</c:v>
                </c:pt>
                <c:pt idx="1438">
                  <c:v>0.08</c:v>
                </c:pt>
                <c:pt idx="1439">
                  <c:v>0.08</c:v>
                </c:pt>
                <c:pt idx="1440">
                  <c:v>0.08</c:v>
                </c:pt>
                <c:pt idx="1441">
                  <c:v>0.08</c:v>
                </c:pt>
                <c:pt idx="1442">
                  <c:v>0.08</c:v>
                </c:pt>
                <c:pt idx="1443">
                  <c:v>0.08</c:v>
                </c:pt>
                <c:pt idx="1444">
                  <c:v>0.08</c:v>
                </c:pt>
                <c:pt idx="1445">
                  <c:v>0.08</c:v>
                </c:pt>
                <c:pt idx="1446">
                  <c:v>0.08</c:v>
                </c:pt>
                <c:pt idx="1447">
                  <c:v>0.08</c:v>
                </c:pt>
                <c:pt idx="1448">
                  <c:v>0.08</c:v>
                </c:pt>
                <c:pt idx="1449">
                  <c:v>0.08</c:v>
                </c:pt>
                <c:pt idx="1450">
                  <c:v>0.08</c:v>
                </c:pt>
                <c:pt idx="1451">
                  <c:v>0.08</c:v>
                </c:pt>
                <c:pt idx="1452">
                  <c:v>0.08</c:v>
                </c:pt>
                <c:pt idx="1453">
                  <c:v>0.08</c:v>
                </c:pt>
                <c:pt idx="1454">
                  <c:v>0.08</c:v>
                </c:pt>
                <c:pt idx="1455">
                  <c:v>0.08</c:v>
                </c:pt>
                <c:pt idx="1456">
                  <c:v>0.08</c:v>
                </c:pt>
                <c:pt idx="1457">
                  <c:v>0.08</c:v>
                </c:pt>
                <c:pt idx="1458">
                  <c:v>0.08</c:v>
                </c:pt>
                <c:pt idx="1459">
                  <c:v>0.08</c:v>
                </c:pt>
                <c:pt idx="1460">
                  <c:v>0.08</c:v>
                </c:pt>
                <c:pt idx="1461">
                  <c:v>0.08</c:v>
                </c:pt>
                <c:pt idx="1462">
                  <c:v>0.08</c:v>
                </c:pt>
                <c:pt idx="1463">
                  <c:v>0.08</c:v>
                </c:pt>
                <c:pt idx="1464">
                  <c:v>0.08</c:v>
                </c:pt>
                <c:pt idx="1465">
                  <c:v>0.08</c:v>
                </c:pt>
                <c:pt idx="1466">
                  <c:v>0.08</c:v>
                </c:pt>
                <c:pt idx="1467">
                  <c:v>0.08</c:v>
                </c:pt>
                <c:pt idx="1468">
                  <c:v>0.08</c:v>
                </c:pt>
                <c:pt idx="1469">
                  <c:v>0.08</c:v>
                </c:pt>
                <c:pt idx="1470">
                  <c:v>0.08</c:v>
                </c:pt>
                <c:pt idx="1471">
                  <c:v>0.08</c:v>
                </c:pt>
                <c:pt idx="1472">
                  <c:v>0.08</c:v>
                </c:pt>
                <c:pt idx="1473">
                  <c:v>0.08</c:v>
                </c:pt>
                <c:pt idx="1474">
                  <c:v>0.08</c:v>
                </c:pt>
                <c:pt idx="1475">
                  <c:v>0.08</c:v>
                </c:pt>
                <c:pt idx="1476">
                  <c:v>0.08</c:v>
                </c:pt>
                <c:pt idx="1477">
                  <c:v>0.08</c:v>
                </c:pt>
                <c:pt idx="1478">
                  <c:v>0.08</c:v>
                </c:pt>
                <c:pt idx="1479">
                  <c:v>0.08</c:v>
                </c:pt>
                <c:pt idx="1480">
                  <c:v>0.08</c:v>
                </c:pt>
                <c:pt idx="1481">
                  <c:v>0.08</c:v>
                </c:pt>
                <c:pt idx="1482">
                  <c:v>0.08</c:v>
                </c:pt>
                <c:pt idx="1483">
                  <c:v>0.08</c:v>
                </c:pt>
                <c:pt idx="1484">
                  <c:v>0.08</c:v>
                </c:pt>
                <c:pt idx="1485">
                  <c:v>0.08</c:v>
                </c:pt>
                <c:pt idx="1486">
                  <c:v>0.08</c:v>
                </c:pt>
                <c:pt idx="1487">
                  <c:v>0.08</c:v>
                </c:pt>
                <c:pt idx="1488">
                  <c:v>0.08</c:v>
                </c:pt>
                <c:pt idx="1489">
                  <c:v>0.08</c:v>
                </c:pt>
                <c:pt idx="1490">
                  <c:v>0.08</c:v>
                </c:pt>
                <c:pt idx="1491">
                  <c:v>0.08</c:v>
                </c:pt>
                <c:pt idx="1492">
                  <c:v>0.08</c:v>
                </c:pt>
                <c:pt idx="1493">
                  <c:v>0.08</c:v>
                </c:pt>
                <c:pt idx="1494">
                  <c:v>0.08</c:v>
                </c:pt>
                <c:pt idx="1495">
                  <c:v>0.08</c:v>
                </c:pt>
                <c:pt idx="1496">
                  <c:v>0.08</c:v>
                </c:pt>
                <c:pt idx="1497">
                  <c:v>0.08</c:v>
                </c:pt>
                <c:pt idx="1498">
                  <c:v>0.08</c:v>
                </c:pt>
                <c:pt idx="1499">
                  <c:v>0.08</c:v>
                </c:pt>
                <c:pt idx="1500">
                  <c:v>0.08</c:v>
                </c:pt>
                <c:pt idx="1501">
                  <c:v>0.08</c:v>
                </c:pt>
                <c:pt idx="1502">
                  <c:v>0.08</c:v>
                </c:pt>
                <c:pt idx="1503">
                  <c:v>0.08</c:v>
                </c:pt>
                <c:pt idx="1504">
                  <c:v>0.33</c:v>
                </c:pt>
                <c:pt idx="1505">
                  <c:v>0.33</c:v>
                </c:pt>
                <c:pt idx="1506">
                  <c:v>0.33</c:v>
                </c:pt>
                <c:pt idx="1507">
                  <c:v>0.33</c:v>
                </c:pt>
                <c:pt idx="1508">
                  <c:v>0.33</c:v>
                </c:pt>
                <c:pt idx="1509">
                  <c:v>0.33</c:v>
                </c:pt>
                <c:pt idx="1510">
                  <c:v>0.33</c:v>
                </c:pt>
                <c:pt idx="1511">
                  <c:v>0.33</c:v>
                </c:pt>
                <c:pt idx="1512">
                  <c:v>0.33</c:v>
                </c:pt>
                <c:pt idx="1513">
                  <c:v>0.33</c:v>
                </c:pt>
                <c:pt idx="1514">
                  <c:v>0.33</c:v>
                </c:pt>
                <c:pt idx="1515">
                  <c:v>0.33</c:v>
                </c:pt>
                <c:pt idx="1516">
                  <c:v>0.33</c:v>
                </c:pt>
                <c:pt idx="1517">
                  <c:v>0.33</c:v>
                </c:pt>
                <c:pt idx="1518">
                  <c:v>0.33</c:v>
                </c:pt>
                <c:pt idx="1519">
                  <c:v>0.33</c:v>
                </c:pt>
                <c:pt idx="1520">
                  <c:v>0.33</c:v>
                </c:pt>
                <c:pt idx="1521">
                  <c:v>0.33</c:v>
                </c:pt>
                <c:pt idx="1522">
                  <c:v>0.33</c:v>
                </c:pt>
                <c:pt idx="1523">
                  <c:v>0.33</c:v>
                </c:pt>
                <c:pt idx="1524">
                  <c:v>0.33</c:v>
                </c:pt>
                <c:pt idx="1525">
                  <c:v>0.33</c:v>
                </c:pt>
                <c:pt idx="1526">
                  <c:v>0.33</c:v>
                </c:pt>
                <c:pt idx="1527">
                  <c:v>0.33</c:v>
                </c:pt>
                <c:pt idx="1528">
                  <c:v>0.33</c:v>
                </c:pt>
                <c:pt idx="1529">
                  <c:v>0.33</c:v>
                </c:pt>
                <c:pt idx="1530">
                  <c:v>0.33</c:v>
                </c:pt>
                <c:pt idx="1531">
                  <c:v>0.33</c:v>
                </c:pt>
                <c:pt idx="1532">
                  <c:v>0.33</c:v>
                </c:pt>
                <c:pt idx="1533">
                  <c:v>0.33</c:v>
                </c:pt>
                <c:pt idx="1534">
                  <c:v>0.33</c:v>
                </c:pt>
                <c:pt idx="1535">
                  <c:v>0.33</c:v>
                </c:pt>
                <c:pt idx="1536">
                  <c:v>0.33</c:v>
                </c:pt>
                <c:pt idx="1537">
                  <c:v>0.33</c:v>
                </c:pt>
                <c:pt idx="1538">
                  <c:v>0.33</c:v>
                </c:pt>
                <c:pt idx="1539">
                  <c:v>0.33</c:v>
                </c:pt>
                <c:pt idx="1540">
                  <c:v>0.33</c:v>
                </c:pt>
                <c:pt idx="1541">
                  <c:v>0.33</c:v>
                </c:pt>
                <c:pt idx="1542">
                  <c:v>0.33</c:v>
                </c:pt>
                <c:pt idx="1543">
                  <c:v>0.33</c:v>
                </c:pt>
                <c:pt idx="1544">
                  <c:v>0.33</c:v>
                </c:pt>
                <c:pt idx="1545">
                  <c:v>0.33</c:v>
                </c:pt>
                <c:pt idx="1546">
                  <c:v>0.33</c:v>
                </c:pt>
                <c:pt idx="1547">
                  <c:v>0.33</c:v>
                </c:pt>
                <c:pt idx="1548">
                  <c:v>0.33</c:v>
                </c:pt>
                <c:pt idx="1549">
                  <c:v>0.33</c:v>
                </c:pt>
                <c:pt idx="1550">
                  <c:v>0.33</c:v>
                </c:pt>
                <c:pt idx="1551">
                  <c:v>0.33</c:v>
                </c:pt>
                <c:pt idx="1552">
                  <c:v>0.33</c:v>
                </c:pt>
                <c:pt idx="1553">
                  <c:v>0.83</c:v>
                </c:pt>
                <c:pt idx="1554">
                  <c:v>0.83</c:v>
                </c:pt>
                <c:pt idx="1555">
                  <c:v>0.83</c:v>
                </c:pt>
                <c:pt idx="1556">
                  <c:v>0.83</c:v>
                </c:pt>
                <c:pt idx="1557">
                  <c:v>0.83</c:v>
                </c:pt>
                <c:pt idx="1558">
                  <c:v>0.83</c:v>
                </c:pt>
                <c:pt idx="1559">
                  <c:v>0.83</c:v>
                </c:pt>
                <c:pt idx="1560">
                  <c:v>0.83</c:v>
                </c:pt>
                <c:pt idx="1561">
                  <c:v>0.83</c:v>
                </c:pt>
                <c:pt idx="1562">
                  <c:v>0.83</c:v>
                </c:pt>
                <c:pt idx="1563">
                  <c:v>0.83</c:v>
                </c:pt>
                <c:pt idx="1564">
                  <c:v>0.83</c:v>
                </c:pt>
                <c:pt idx="1565">
                  <c:v>0.83</c:v>
                </c:pt>
                <c:pt idx="1566">
                  <c:v>0.83</c:v>
                </c:pt>
                <c:pt idx="1567">
                  <c:v>0.83</c:v>
                </c:pt>
                <c:pt idx="1568">
                  <c:v>0.83</c:v>
                </c:pt>
                <c:pt idx="1569">
                  <c:v>0.83</c:v>
                </c:pt>
                <c:pt idx="1570">
                  <c:v>0.83</c:v>
                </c:pt>
                <c:pt idx="1571">
                  <c:v>0.83</c:v>
                </c:pt>
                <c:pt idx="1572">
                  <c:v>0.83</c:v>
                </c:pt>
                <c:pt idx="1573">
                  <c:v>0.83</c:v>
                </c:pt>
                <c:pt idx="1574">
                  <c:v>0.83</c:v>
                </c:pt>
                <c:pt idx="1575">
                  <c:v>0.83</c:v>
                </c:pt>
                <c:pt idx="1576">
                  <c:v>0.83</c:v>
                </c:pt>
                <c:pt idx="1577">
                  <c:v>0.83</c:v>
                </c:pt>
                <c:pt idx="1578">
                  <c:v>0.83</c:v>
                </c:pt>
                <c:pt idx="1579">
                  <c:v>0.83</c:v>
                </c:pt>
                <c:pt idx="1580">
                  <c:v>0.83</c:v>
                </c:pt>
                <c:pt idx="1581">
                  <c:v>0.83</c:v>
                </c:pt>
                <c:pt idx="1582">
                  <c:v>0.83</c:v>
                </c:pt>
                <c:pt idx="1583">
                  <c:v>0.83</c:v>
                </c:pt>
                <c:pt idx="1584">
                  <c:v>0.83</c:v>
                </c:pt>
                <c:pt idx="1585">
                  <c:v>0.83</c:v>
                </c:pt>
                <c:pt idx="1586">
                  <c:v>0.83</c:v>
                </c:pt>
                <c:pt idx="1587">
                  <c:v>0.83</c:v>
                </c:pt>
                <c:pt idx="1588">
                  <c:v>0.83</c:v>
                </c:pt>
                <c:pt idx="1589">
                  <c:v>0.83</c:v>
                </c:pt>
                <c:pt idx="1590">
                  <c:v>0.83</c:v>
                </c:pt>
                <c:pt idx="1591">
                  <c:v>0.83</c:v>
                </c:pt>
                <c:pt idx="1592">
                  <c:v>0.83</c:v>
                </c:pt>
                <c:pt idx="1593">
                  <c:v>0.83</c:v>
                </c:pt>
                <c:pt idx="1594">
                  <c:v>0.83</c:v>
                </c:pt>
                <c:pt idx="1595">
                  <c:v>1.58</c:v>
                </c:pt>
                <c:pt idx="1596">
                  <c:v>1.58</c:v>
                </c:pt>
                <c:pt idx="1597">
                  <c:v>1.58</c:v>
                </c:pt>
                <c:pt idx="1598">
                  <c:v>1.58</c:v>
                </c:pt>
                <c:pt idx="1599">
                  <c:v>1.58</c:v>
                </c:pt>
                <c:pt idx="1600">
                  <c:v>1.58</c:v>
                </c:pt>
                <c:pt idx="1601">
                  <c:v>1.58</c:v>
                </c:pt>
                <c:pt idx="1602">
                  <c:v>1.58</c:v>
                </c:pt>
                <c:pt idx="1603">
                  <c:v>1.58</c:v>
                </c:pt>
                <c:pt idx="1604">
                  <c:v>1.58</c:v>
                </c:pt>
                <c:pt idx="1605">
                  <c:v>1.58</c:v>
                </c:pt>
                <c:pt idx="1606">
                  <c:v>1.58</c:v>
                </c:pt>
                <c:pt idx="1607">
                  <c:v>1.58</c:v>
                </c:pt>
                <c:pt idx="1608">
                  <c:v>1.58</c:v>
                </c:pt>
                <c:pt idx="1609">
                  <c:v>1.58</c:v>
                </c:pt>
                <c:pt idx="1610">
                  <c:v>1.58</c:v>
                </c:pt>
                <c:pt idx="1611">
                  <c:v>1.58</c:v>
                </c:pt>
                <c:pt idx="1612">
                  <c:v>1.58</c:v>
                </c:pt>
                <c:pt idx="1613">
                  <c:v>1.58</c:v>
                </c:pt>
                <c:pt idx="1614">
                  <c:v>1.58</c:v>
                </c:pt>
                <c:pt idx="1615">
                  <c:v>1.58</c:v>
                </c:pt>
                <c:pt idx="1616">
                  <c:v>1.58</c:v>
                </c:pt>
                <c:pt idx="1617">
                  <c:v>1.58</c:v>
                </c:pt>
                <c:pt idx="1618">
                  <c:v>1.58</c:v>
                </c:pt>
                <c:pt idx="1619">
                  <c:v>1.58</c:v>
                </c:pt>
                <c:pt idx="1620">
                  <c:v>1.58</c:v>
                </c:pt>
                <c:pt idx="1621">
                  <c:v>1.58</c:v>
                </c:pt>
                <c:pt idx="1622">
                  <c:v>1.58</c:v>
                </c:pt>
                <c:pt idx="1623">
                  <c:v>1.58</c:v>
                </c:pt>
                <c:pt idx="1624">
                  <c:v>1.58</c:v>
                </c:pt>
                <c:pt idx="1625">
                  <c:v>1.58</c:v>
                </c:pt>
                <c:pt idx="1626">
                  <c:v>1.58</c:v>
                </c:pt>
                <c:pt idx="1627">
                  <c:v>1.58</c:v>
                </c:pt>
                <c:pt idx="1628">
                  <c:v>1.58</c:v>
                </c:pt>
                <c:pt idx="1629">
                  <c:v>1.58</c:v>
                </c:pt>
                <c:pt idx="1630">
                  <c:v>1.58</c:v>
                </c:pt>
                <c:pt idx="1631">
                  <c:v>1.58</c:v>
                </c:pt>
                <c:pt idx="1632">
                  <c:v>1.58</c:v>
                </c:pt>
                <c:pt idx="1633">
                  <c:v>1.58</c:v>
                </c:pt>
                <c:pt idx="1634">
                  <c:v>1.58</c:v>
                </c:pt>
                <c:pt idx="1635">
                  <c:v>1.58</c:v>
                </c:pt>
                <c:pt idx="1636">
                  <c:v>1.58</c:v>
                </c:pt>
                <c:pt idx="1637">
                  <c:v>2.33</c:v>
                </c:pt>
                <c:pt idx="1638">
                  <c:v>2.3199999999999998</c:v>
                </c:pt>
                <c:pt idx="1639">
                  <c:v>2.3199999999999998</c:v>
                </c:pt>
                <c:pt idx="1640">
                  <c:v>2.3199999999999998</c:v>
                </c:pt>
                <c:pt idx="1641">
                  <c:v>2.33</c:v>
                </c:pt>
                <c:pt idx="1642">
                  <c:v>2.33</c:v>
                </c:pt>
                <c:pt idx="1643">
                  <c:v>2.33</c:v>
                </c:pt>
                <c:pt idx="1644">
                  <c:v>2.33</c:v>
                </c:pt>
                <c:pt idx="1645">
                  <c:v>2.33</c:v>
                </c:pt>
                <c:pt idx="1646">
                  <c:v>2.33</c:v>
                </c:pt>
                <c:pt idx="1647">
                  <c:v>2.33</c:v>
                </c:pt>
                <c:pt idx="1648">
                  <c:v>2.33</c:v>
                </c:pt>
                <c:pt idx="1649">
                  <c:v>2.33</c:v>
                </c:pt>
                <c:pt idx="1650">
                  <c:v>2.33</c:v>
                </c:pt>
                <c:pt idx="1651">
                  <c:v>2.33</c:v>
                </c:pt>
                <c:pt idx="1652">
                  <c:v>2.33</c:v>
                </c:pt>
                <c:pt idx="1653">
                  <c:v>2.33</c:v>
                </c:pt>
                <c:pt idx="1654">
                  <c:v>2.33</c:v>
                </c:pt>
                <c:pt idx="1655">
                  <c:v>2.33</c:v>
                </c:pt>
                <c:pt idx="1656">
                  <c:v>2.33</c:v>
                </c:pt>
                <c:pt idx="1657">
                  <c:v>2.33</c:v>
                </c:pt>
                <c:pt idx="1658">
                  <c:v>2.33</c:v>
                </c:pt>
                <c:pt idx="1659">
                  <c:v>2.33</c:v>
                </c:pt>
                <c:pt idx="1660">
                  <c:v>2.33</c:v>
                </c:pt>
                <c:pt idx="1661">
                  <c:v>2.33</c:v>
                </c:pt>
                <c:pt idx="1662">
                  <c:v>2.33</c:v>
                </c:pt>
                <c:pt idx="1663">
                  <c:v>2.33</c:v>
                </c:pt>
                <c:pt idx="1664">
                  <c:v>2.33</c:v>
                </c:pt>
                <c:pt idx="1665">
                  <c:v>2.33</c:v>
                </c:pt>
                <c:pt idx="1666">
                  <c:v>2.33</c:v>
                </c:pt>
                <c:pt idx="1667">
                  <c:v>2.33</c:v>
                </c:pt>
                <c:pt idx="1668">
                  <c:v>2.33</c:v>
                </c:pt>
                <c:pt idx="1669">
                  <c:v>2.33</c:v>
                </c:pt>
                <c:pt idx="1670">
                  <c:v>2.33</c:v>
                </c:pt>
                <c:pt idx="1671">
                  <c:v>2.33</c:v>
                </c:pt>
                <c:pt idx="1672">
                  <c:v>2.33</c:v>
                </c:pt>
                <c:pt idx="1673">
                  <c:v>2.33</c:v>
                </c:pt>
                <c:pt idx="1674">
                  <c:v>2.33</c:v>
                </c:pt>
                <c:pt idx="1675">
                  <c:v>2.33</c:v>
                </c:pt>
                <c:pt idx="1676">
                  <c:v>2.33</c:v>
                </c:pt>
                <c:pt idx="1677">
                  <c:v>2.33</c:v>
                </c:pt>
                <c:pt idx="1678">
                  <c:v>2.33</c:v>
                </c:pt>
                <c:pt idx="1679">
                  <c:v>2.33</c:v>
                </c:pt>
                <c:pt idx="1680">
                  <c:v>2.33</c:v>
                </c:pt>
                <c:pt idx="1681">
                  <c:v>2.33</c:v>
                </c:pt>
                <c:pt idx="1682">
                  <c:v>2.33</c:v>
                </c:pt>
                <c:pt idx="1683">
                  <c:v>2.33</c:v>
                </c:pt>
                <c:pt idx="1684">
                  <c:v>2.33</c:v>
                </c:pt>
                <c:pt idx="1685">
                  <c:v>2.33</c:v>
                </c:pt>
                <c:pt idx="1686">
                  <c:v>2.33</c:v>
                </c:pt>
                <c:pt idx="1687">
                  <c:v>2.33</c:v>
                </c:pt>
                <c:pt idx="1688">
                  <c:v>2.33</c:v>
                </c:pt>
                <c:pt idx="1689">
                  <c:v>2.33</c:v>
                </c:pt>
                <c:pt idx="1690">
                  <c:v>2.33</c:v>
                </c:pt>
                <c:pt idx="1691">
                  <c:v>2.33</c:v>
                </c:pt>
                <c:pt idx="1692">
                  <c:v>2.33</c:v>
                </c:pt>
                <c:pt idx="1693">
                  <c:v>3.08</c:v>
                </c:pt>
                <c:pt idx="1694">
                  <c:v>3.08</c:v>
                </c:pt>
                <c:pt idx="1695">
                  <c:v>3.08</c:v>
                </c:pt>
                <c:pt idx="1696">
                  <c:v>3.08</c:v>
                </c:pt>
                <c:pt idx="1697">
                  <c:v>3.08</c:v>
                </c:pt>
                <c:pt idx="1698">
                  <c:v>3.08</c:v>
                </c:pt>
                <c:pt idx="1699">
                  <c:v>3.08</c:v>
                </c:pt>
                <c:pt idx="1700">
                  <c:v>3.08</c:v>
                </c:pt>
                <c:pt idx="1701">
                  <c:v>3.08</c:v>
                </c:pt>
                <c:pt idx="1702">
                  <c:v>3.08</c:v>
                </c:pt>
                <c:pt idx="1703">
                  <c:v>3.08</c:v>
                </c:pt>
                <c:pt idx="1704">
                  <c:v>3.08</c:v>
                </c:pt>
                <c:pt idx="1705">
                  <c:v>3.08</c:v>
                </c:pt>
                <c:pt idx="1706">
                  <c:v>3.08</c:v>
                </c:pt>
                <c:pt idx="1707">
                  <c:v>3.08</c:v>
                </c:pt>
                <c:pt idx="1708">
                  <c:v>3.08</c:v>
                </c:pt>
                <c:pt idx="1709">
                  <c:v>3.08</c:v>
                </c:pt>
                <c:pt idx="1710">
                  <c:v>3.08</c:v>
                </c:pt>
                <c:pt idx="1711">
                  <c:v>3.08</c:v>
                </c:pt>
                <c:pt idx="1712">
                  <c:v>3.08</c:v>
                </c:pt>
                <c:pt idx="1713">
                  <c:v>3.08</c:v>
                </c:pt>
                <c:pt idx="1714">
                  <c:v>3.08</c:v>
                </c:pt>
                <c:pt idx="1715">
                  <c:v>3.08</c:v>
                </c:pt>
                <c:pt idx="1716">
                  <c:v>3.08</c:v>
                </c:pt>
                <c:pt idx="1717">
                  <c:v>3.08</c:v>
                </c:pt>
                <c:pt idx="1718">
                  <c:v>3.08</c:v>
                </c:pt>
                <c:pt idx="1719">
                  <c:v>3.08</c:v>
                </c:pt>
                <c:pt idx="1720">
                  <c:v>3.08</c:v>
                </c:pt>
                <c:pt idx="1721">
                  <c:v>3.08</c:v>
                </c:pt>
                <c:pt idx="1722">
                  <c:v>3.08</c:v>
                </c:pt>
                <c:pt idx="1723">
                  <c:v>3.08</c:v>
                </c:pt>
                <c:pt idx="1724">
                  <c:v>3.08</c:v>
                </c:pt>
                <c:pt idx="1725">
                  <c:v>3.08</c:v>
                </c:pt>
                <c:pt idx="1726">
                  <c:v>3.08</c:v>
                </c:pt>
                <c:pt idx="1727">
                  <c:v>3.08</c:v>
                </c:pt>
                <c:pt idx="1728">
                  <c:v>3.08</c:v>
                </c:pt>
                <c:pt idx="1729">
                  <c:v>3.08</c:v>
                </c:pt>
                <c:pt idx="1730">
                  <c:v>3.08</c:v>
                </c:pt>
                <c:pt idx="1731">
                  <c:v>3.08</c:v>
                </c:pt>
                <c:pt idx="1732">
                  <c:v>3.08</c:v>
                </c:pt>
                <c:pt idx="1733">
                  <c:v>3.08</c:v>
                </c:pt>
                <c:pt idx="1734">
                  <c:v>3.08</c:v>
                </c:pt>
                <c:pt idx="1735">
                  <c:v>3.83</c:v>
                </c:pt>
                <c:pt idx="1736">
                  <c:v>3.83</c:v>
                </c:pt>
                <c:pt idx="1737">
                  <c:v>3.83</c:v>
                </c:pt>
                <c:pt idx="1738">
                  <c:v>3.83</c:v>
                </c:pt>
                <c:pt idx="1739">
                  <c:v>3.83</c:v>
                </c:pt>
                <c:pt idx="1740">
                  <c:v>3.83</c:v>
                </c:pt>
                <c:pt idx="1741">
                  <c:v>3.83</c:v>
                </c:pt>
                <c:pt idx="1742">
                  <c:v>3.83</c:v>
                </c:pt>
                <c:pt idx="1743">
                  <c:v>3.83</c:v>
                </c:pt>
                <c:pt idx="1744">
                  <c:v>3.83</c:v>
                </c:pt>
                <c:pt idx="1745">
                  <c:v>3.83</c:v>
                </c:pt>
                <c:pt idx="1746">
                  <c:v>3.83</c:v>
                </c:pt>
                <c:pt idx="1747">
                  <c:v>3.83</c:v>
                </c:pt>
                <c:pt idx="1748">
                  <c:v>3.83</c:v>
                </c:pt>
                <c:pt idx="1749">
                  <c:v>3.83</c:v>
                </c:pt>
                <c:pt idx="1750">
                  <c:v>3.83</c:v>
                </c:pt>
                <c:pt idx="1751">
                  <c:v>3.83</c:v>
                </c:pt>
                <c:pt idx="1752">
                  <c:v>3.83</c:v>
                </c:pt>
                <c:pt idx="1753">
                  <c:v>3.83</c:v>
                </c:pt>
                <c:pt idx="1754">
                  <c:v>3.83</c:v>
                </c:pt>
                <c:pt idx="1755">
                  <c:v>3.83</c:v>
                </c:pt>
                <c:pt idx="1756">
                  <c:v>3.83</c:v>
                </c:pt>
                <c:pt idx="1757">
                  <c:v>3.83</c:v>
                </c:pt>
                <c:pt idx="1758">
                  <c:v>3.83</c:v>
                </c:pt>
                <c:pt idx="1759">
                  <c:v>3.83</c:v>
                </c:pt>
                <c:pt idx="1760">
                  <c:v>3.83</c:v>
                </c:pt>
                <c:pt idx="1761">
                  <c:v>3.83</c:v>
                </c:pt>
                <c:pt idx="1762">
                  <c:v>3.83</c:v>
                </c:pt>
                <c:pt idx="1763">
                  <c:v>3.83</c:v>
                </c:pt>
                <c:pt idx="1764">
                  <c:v>3.83</c:v>
                </c:pt>
                <c:pt idx="1765">
                  <c:v>3.83</c:v>
                </c:pt>
                <c:pt idx="1766">
                  <c:v>3.83</c:v>
                </c:pt>
                <c:pt idx="1767">
                  <c:v>3.83</c:v>
                </c:pt>
                <c:pt idx="1768">
                  <c:v>3.83</c:v>
                </c:pt>
                <c:pt idx="1769">
                  <c:v>3.83</c:v>
                </c:pt>
                <c:pt idx="1770">
                  <c:v>3.83</c:v>
                </c:pt>
                <c:pt idx="1771">
                  <c:v>3.83</c:v>
                </c:pt>
                <c:pt idx="1772">
                  <c:v>3.83</c:v>
                </c:pt>
                <c:pt idx="1773">
                  <c:v>3.83</c:v>
                </c:pt>
                <c:pt idx="1774">
                  <c:v>3.83</c:v>
                </c:pt>
                <c:pt idx="1775">
                  <c:v>3.83</c:v>
                </c:pt>
                <c:pt idx="1776">
                  <c:v>3.83</c:v>
                </c:pt>
                <c:pt idx="1777">
                  <c:v>4.33</c:v>
                </c:pt>
                <c:pt idx="1778">
                  <c:v>4.33</c:v>
                </c:pt>
                <c:pt idx="1779">
                  <c:v>4.33</c:v>
                </c:pt>
                <c:pt idx="1780">
                  <c:v>4.33</c:v>
                </c:pt>
                <c:pt idx="1781">
                  <c:v>4.33</c:v>
                </c:pt>
                <c:pt idx="1782">
                  <c:v>4.33</c:v>
                </c:pt>
                <c:pt idx="1783">
                  <c:v>4.33</c:v>
                </c:pt>
                <c:pt idx="1784">
                  <c:v>4.33</c:v>
                </c:pt>
                <c:pt idx="1785">
                  <c:v>4.33</c:v>
                </c:pt>
                <c:pt idx="1786">
                  <c:v>4.33</c:v>
                </c:pt>
                <c:pt idx="1787">
                  <c:v>4.33</c:v>
                </c:pt>
                <c:pt idx="1788">
                  <c:v>4.33</c:v>
                </c:pt>
                <c:pt idx="1789">
                  <c:v>4.33</c:v>
                </c:pt>
                <c:pt idx="1790">
                  <c:v>4.33</c:v>
                </c:pt>
                <c:pt idx="1791">
                  <c:v>4.33</c:v>
                </c:pt>
                <c:pt idx="1792">
                  <c:v>4.33</c:v>
                </c:pt>
                <c:pt idx="1793">
                  <c:v>4.33</c:v>
                </c:pt>
                <c:pt idx="1794">
                  <c:v>4.33</c:v>
                </c:pt>
                <c:pt idx="1795">
                  <c:v>4.33</c:v>
                </c:pt>
                <c:pt idx="1796">
                  <c:v>4.33</c:v>
                </c:pt>
                <c:pt idx="1797">
                  <c:v>4.33</c:v>
                </c:pt>
                <c:pt idx="1798">
                  <c:v>4.33</c:v>
                </c:pt>
                <c:pt idx="1799">
                  <c:v>4.33</c:v>
                </c:pt>
                <c:pt idx="1800">
                  <c:v>4.33</c:v>
                </c:pt>
                <c:pt idx="1801">
                  <c:v>4.33</c:v>
                </c:pt>
                <c:pt idx="1802">
                  <c:v>4.33</c:v>
                </c:pt>
                <c:pt idx="1803">
                  <c:v>4.33</c:v>
                </c:pt>
                <c:pt idx="1804">
                  <c:v>4.33</c:v>
                </c:pt>
                <c:pt idx="1805">
                  <c:v>4.33</c:v>
                </c:pt>
                <c:pt idx="1806">
                  <c:v>4.33</c:v>
                </c:pt>
                <c:pt idx="1807">
                  <c:v>4.33</c:v>
                </c:pt>
                <c:pt idx="1808">
                  <c:v>4.33</c:v>
                </c:pt>
                <c:pt idx="1809">
                  <c:v>4.33</c:v>
                </c:pt>
                <c:pt idx="1810">
                  <c:v>4.33</c:v>
                </c:pt>
                <c:pt idx="1811">
                  <c:v>4.33</c:v>
                </c:pt>
                <c:pt idx="1812">
                  <c:v>4.33</c:v>
                </c:pt>
                <c:pt idx="1813">
                  <c:v>4.33</c:v>
                </c:pt>
                <c:pt idx="1814">
                  <c:v>4.33</c:v>
                </c:pt>
                <c:pt idx="1815">
                  <c:v>4.33</c:v>
                </c:pt>
                <c:pt idx="1816">
                  <c:v>4.33</c:v>
                </c:pt>
                <c:pt idx="1817">
                  <c:v>4.33</c:v>
                </c:pt>
                <c:pt idx="1818">
                  <c:v>4.33</c:v>
                </c:pt>
                <c:pt idx="1819">
                  <c:v>4.33</c:v>
                </c:pt>
                <c:pt idx="1820">
                  <c:v>4.33</c:v>
                </c:pt>
                <c:pt idx="1821">
                  <c:v>4.33</c:v>
                </c:pt>
                <c:pt idx="1822">
                  <c:v>4.33</c:v>
                </c:pt>
                <c:pt idx="1823">
                  <c:v>4.33</c:v>
                </c:pt>
                <c:pt idx="1824">
                  <c:v>4.33</c:v>
                </c:pt>
                <c:pt idx="1825">
                  <c:v>4.33</c:v>
                </c:pt>
                <c:pt idx="1826">
                  <c:v>4.58</c:v>
                </c:pt>
                <c:pt idx="1827">
                  <c:v>4.58</c:v>
                </c:pt>
                <c:pt idx="1828">
                  <c:v>4.58</c:v>
                </c:pt>
                <c:pt idx="1829">
                  <c:v>4.58</c:v>
                </c:pt>
                <c:pt idx="1830">
                  <c:v>4.58</c:v>
                </c:pt>
                <c:pt idx="1831">
                  <c:v>4.58</c:v>
                </c:pt>
                <c:pt idx="1832" formatCode="General">
                  <c:v>4.58</c:v>
                </c:pt>
                <c:pt idx="1833" formatCode="General">
                  <c:v>4.57</c:v>
                </c:pt>
                <c:pt idx="1834" formatCode="General">
                  <c:v>4.58</c:v>
                </c:pt>
                <c:pt idx="1835" formatCode="General">
                  <c:v>4.58</c:v>
                </c:pt>
                <c:pt idx="1836" formatCode="General">
                  <c:v>4.58</c:v>
                </c:pt>
                <c:pt idx="1837" formatCode="General">
                  <c:v>4.58</c:v>
                </c:pt>
                <c:pt idx="1838" formatCode="General">
                  <c:v>4.58</c:v>
                </c:pt>
                <c:pt idx="1839" formatCode="General">
                  <c:v>4.58</c:v>
                </c:pt>
                <c:pt idx="1840" formatCode="General">
                  <c:v>4.58</c:v>
                </c:pt>
                <c:pt idx="1841" formatCode="General">
                  <c:v>4.58</c:v>
                </c:pt>
                <c:pt idx="1842" formatCode="General">
                  <c:v>4.58</c:v>
                </c:pt>
                <c:pt idx="1843" formatCode="General">
                  <c:v>4.58</c:v>
                </c:pt>
                <c:pt idx="1844" formatCode="General">
                  <c:v>4.58</c:v>
                </c:pt>
                <c:pt idx="1845" formatCode="General">
                  <c:v>4.58</c:v>
                </c:pt>
                <c:pt idx="1846" formatCode="General">
                  <c:v>4.58</c:v>
                </c:pt>
                <c:pt idx="1847" formatCode="General">
                  <c:v>4.58</c:v>
                </c:pt>
                <c:pt idx="1848" formatCode="General">
                  <c:v>4.58</c:v>
                </c:pt>
                <c:pt idx="1849" formatCode="General">
                  <c:v>4.58</c:v>
                </c:pt>
                <c:pt idx="1850" formatCode="General">
                  <c:v>4.58</c:v>
                </c:pt>
                <c:pt idx="1851" formatCode="General">
                  <c:v>4.57</c:v>
                </c:pt>
                <c:pt idx="1852" formatCode="General">
                  <c:v>4.57</c:v>
                </c:pt>
                <c:pt idx="1853" formatCode="General">
                  <c:v>4.58</c:v>
                </c:pt>
                <c:pt idx="1854" formatCode="General">
                  <c:v>4.57</c:v>
                </c:pt>
                <c:pt idx="1855" formatCode="General">
                  <c:v>4.57</c:v>
                </c:pt>
                <c:pt idx="1856" formatCode="General">
                  <c:v>4.57</c:v>
                </c:pt>
                <c:pt idx="1857" formatCode="General">
                  <c:v>4.57</c:v>
                </c:pt>
                <c:pt idx="1858" formatCode="General">
                  <c:v>4.57</c:v>
                </c:pt>
                <c:pt idx="1859" formatCode="General">
                  <c:v>4.57</c:v>
                </c:pt>
                <c:pt idx="1860" formatCode="General">
                  <c:v>4.57</c:v>
                </c:pt>
                <c:pt idx="1861" formatCode="General">
                  <c:v>4.57</c:v>
                </c:pt>
                <c:pt idx="1862" formatCode="General">
                  <c:v>4.57</c:v>
                </c:pt>
                <c:pt idx="1863" formatCode="General">
                  <c:v>4.57</c:v>
                </c:pt>
                <c:pt idx="1864" formatCode="General">
                  <c:v>4.57</c:v>
                </c:pt>
                <c:pt idx="1865" formatCode="General">
                  <c:v>4.58</c:v>
                </c:pt>
                <c:pt idx="1866" formatCode="General">
                  <c:v>4.58</c:v>
                </c:pt>
                <c:pt idx="1867" formatCode="General">
                  <c:v>4.58</c:v>
                </c:pt>
                <c:pt idx="1868" formatCode="General">
                  <c:v>4.58</c:v>
                </c:pt>
                <c:pt idx="1869" formatCode="General">
                  <c:v>4.58</c:v>
                </c:pt>
                <c:pt idx="1870" formatCode="General">
                  <c:v>4.58</c:v>
                </c:pt>
                <c:pt idx="1871" formatCode="General">
                  <c:v>4.58</c:v>
                </c:pt>
                <c:pt idx="1872" formatCode="General">
                  <c:v>4.58</c:v>
                </c:pt>
                <c:pt idx="1873" formatCode="General">
                  <c:v>4.58</c:v>
                </c:pt>
                <c:pt idx="1874" formatCode="General">
                  <c:v>4.58</c:v>
                </c:pt>
                <c:pt idx="1875" formatCode="General">
                  <c:v>4.83</c:v>
                </c:pt>
                <c:pt idx="1876" formatCode="General">
                  <c:v>4.83</c:v>
                </c:pt>
                <c:pt idx="1877" formatCode="General">
                  <c:v>4.83</c:v>
                </c:pt>
                <c:pt idx="1878" formatCode="General">
                  <c:v>4.83</c:v>
                </c:pt>
                <c:pt idx="1879" formatCode="General">
                  <c:v>4.83</c:v>
                </c:pt>
                <c:pt idx="1880" formatCode="General">
                  <c:v>4.83</c:v>
                </c:pt>
                <c:pt idx="1881" formatCode="General">
                  <c:v>4.83</c:v>
                </c:pt>
                <c:pt idx="1882" formatCode="General">
                  <c:v>4.83</c:v>
                </c:pt>
                <c:pt idx="1883" formatCode="General">
                  <c:v>4.83</c:v>
                </c:pt>
                <c:pt idx="1884" formatCode="General">
                  <c:v>4.83</c:v>
                </c:pt>
                <c:pt idx="1885" formatCode="General">
                  <c:v>4.83</c:v>
                </c:pt>
                <c:pt idx="1886" formatCode="General">
                  <c:v>4.83</c:v>
                </c:pt>
                <c:pt idx="1887" formatCode="General">
                  <c:v>4.83</c:v>
                </c:pt>
                <c:pt idx="1888" formatCode="General">
                  <c:v>4.83</c:v>
                </c:pt>
                <c:pt idx="1889" formatCode="General">
                  <c:v>4.83</c:v>
                </c:pt>
                <c:pt idx="1890" formatCode="General">
                  <c:v>4.83</c:v>
                </c:pt>
                <c:pt idx="1891" formatCode="General">
                  <c:v>4.83</c:v>
                </c:pt>
                <c:pt idx="1892" formatCode="General">
                  <c:v>4.83</c:v>
                </c:pt>
                <c:pt idx="1893" formatCode="General">
                  <c:v>4.83</c:v>
                </c:pt>
                <c:pt idx="1894" formatCode="General">
                  <c:v>4.83</c:v>
                </c:pt>
                <c:pt idx="1895" formatCode="General">
                  <c:v>4.83</c:v>
                </c:pt>
                <c:pt idx="1896" formatCode="General">
                  <c:v>4.83</c:v>
                </c:pt>
                <c:pt idx="1897" formatCode="General">
                  <c:v>4.83</c:v>
                </c:pt>
                <c:pt idx="1898" formatCode="General">
                  <c:v>4.83</c:v>
                </c:pt>
                <c:pt idx="1899" formatCode="General">
                  <c:v>4.83</c:v>
                </c:pt>
                <c:pt idx="1900" formatCode="General">
                  <c:v>4.83</c:v>
                </c:pt>
                <c:pt idx="1901" formatCode="General">
                  <c:v>4.83</c:v>
                </c:pt>
                <c:pt idx="1902" formatCode="General">
                  <c:v>4.83</c:v>
                </c:pt>
                <c:pt idx="1903" formatCode="General">
                  <c:v>4.83</c:v>
                </c:pt>
                <c:pt idx="1904" formatCode="General">
                  <c:v>4.83</c:v>
                </c:pt>
                <c:pt idx="1905" formatCode="General">
                  <c:v>4.83</c:v>
                </c:pt>
                <c:pt idx="1906" formatCode="General">
                  <c:v>4.83</c:v>
                </c:pt>
                <c:pt idx="1907" formatCode="General">
                  <c:v>4.83</c:v>
                </c:pt>
                <c:pt idx="1908" formatCode="General">
                  <c:v>4.83</c:v>
                </c:pt>
                <c:pt idx="1909" formatCode="General">
                  <c:v>4.83</c:v>
                </c:pt>
                <c:pt idx="1910" formatCode="General">
                  <c:v>4.83</c:v>
                </c:pt>
                <c:pt idx="1911" formatCode="General">
                  <c:v>4.83</c:v>
                </c:pt>
                <c:pt idx="1912" formatCode="General">
                  <c:v>4.83</c:v>
                </c:pt>
                <c:pt idx="1913" formatCode="General">
                  <c:v>4.83</c:v>
                </c:pt>
                <c:pt idx="1914" formatCode="General">
                  <c:v>4.83</c:v>
                </c:pt>
                <c:pt idx="1915" formatCode="General">
                  <c:v>5.0999999999999996</c:v>
                </c:pt>
                <c:pt idx="1916" formatCode="General">
                  <c:v>5.0999999999999996</c:v>
                </c:pt>
                <c:pt idx="1917" formatCode="General">
                  <c:v>5.0999999999999996</c:v>
                </c:pt>
                <c:pt idx="1918" formatCode="General">
                  <c:v>5.0999999999999996</c:v>
                </c:pt>
                <c:pt idx="1919" formatCode="General">
                  <c:v>5.0999999999999996</c:v>
                </c:pt>
                <c:pt idx="1920" formatCode="General">
                  <c:v>5.0999999999999996</c:v>
                </c:pt>
                <c:pt idx="1921" formatCode="General">
                  <c:v>5.0999999999999996</c:v>
                </c:pt>
                <c:pt idx="1922" formatCode="General">
                  <c:v>5.0999999999999996</c:v>
                </c:pt>
                <c:pt idx="1923" formatCode="General">
                  <c:v>5.0999999999999996</c:v>
                </c:pt>
                <c:pt idx="1924" formatCode="General">
                  <c:v>5.0999999999999996</c:v>
                </c:pt>
                <c:pt idx="1925" formatCode="General">
                  <c:v>5.0999999999999996</c:v>
                </c:pt>
                <c:pt idx="1926" formatCode="General">
                  <c:v>5.0999999999999996</c:v>
                </c:pt>
                <c:pt idx="1927" formatCode="General">
                  <c:v>5.0999999999999996</c:v>
                </c:pt>
                <c:pt idx="1928" formatCode="General">
                  <c:v>5.0999999999999996</c:v>
                </c:pt>
                <c:pt idx="1929" formatCode="General">
                  <c:v>5.0999999999999996</c:v>
                </c:pt>
                <c:pt idx="1930" formatCode="General">
                  <c:v>5.0999999999999996</c:v>
                </c:pt>
                <c:pt idx="1931" formatCode="General">
                  <c:v>5.0999999999999996</c:v>
                </c:pt>
                <c:pt idx="1932" formatCode="General">
                  <c:v>5.0999999999999996</c:v>
                </c:pt>
                <c:pt idx="1933" formatCode="General">
                  <c:v>5.0999999999999996</c:v>
                </c:pt>
                <c:pt idx="1934" formatCode="General">
                  <c:v>5.0999999999999996</c:v>
                </c:pt>
                <c:pt idx="1935" formatCode="General">
                  <c:v>5.35</c:v>
                </c:pt>
                <c:pt idx="1936" formatCode="General">
                  <c:v>5.35</c:v>
                </c:pt>
                <c:pt idx="1937" formatCode="General">
                  <c:v>5.35</c:v>
                </c:pt>
                <c:pt idx="1938" formatCode="General">
                  <c:v>5.35</c:v>
                </c:pt>
                <c:pt idx="1939" formatCode="General">
                  <c:v>5.35</c:v>
                </c:pt>
                <c:pt idx="1940" formatCode="General">
                  <c:v>5.35</c:v>
                </c:pt>
                <c:pt idx="1941" formatCode="General">
                  <c:v>5.35</c:v>
                </c:pt>
                <c:pt idx="1942" formatCode="General">
                  <c:v>5.35</c:v>
                </c:pt>
                <c:pt idx="1943" formatCode="General">
                  <c:v>5.35</c:v>
                </c:pt>
              </c:numCache>
            </c:numRef>
          </c:val>
          <c:extLst>
            <c:ext xmlns:c16="http://schemas.microsoft.com/office/drawing/2014/chart" uri="{C3380CC4-5D6E-409C-BE32-E72D297353CC}">
              <c16:uniqueId val="{00000000-C050-413C-A885-1B36FB5618B2}"/>
            </c:ext>
          </c:extLst>
        </c:ser>
        <c:dLbls>
          <c:showLegendKey val="0"/>
          <c:showVal val="0"/>
          <c:showCatName val="0"/>
          <c:showSerName val="0"/>
          <c:showPercent val="0"/>
          <c:showBubbleSize val="0"/>
        </c:dLbls>
        <c:axId val="1253766536"/>
        <c:axId val="1253766864"/>
      </c:areaChart>
      <c:dateAx>
        <c:axId val="125376653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Quattrocento Sans" panose="020B0502050000020003" pitchFamily="34" charset="0"/>
                <a:ea typeface="+mn-ea"/>
                <a:cs typeface="+mn-cs"/>
              </a:defRPr>
            </a:pPr>
            <a:endParaRPr lang="en-US"/>
          </a:p>
        </c:txPr>
        <c:crossAx val="1253766864"/>
        <c:crosses val="autoZero"/>
        <c:auto val="1"/>
        <c:lblOffset val="100"/>
        <c:baseTimeUnit val="days"/>
        <c:majorUnit val="10"/>
        <c:majorTimeUnit val="months"/>
      </c:dateAx>
      <c:valAx>
        <c:axId val="12537668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Quattrocento Sans" panose="020B0502050000020003" pitchFamily="34" charset="0"/>
                <a:ea typeface="+mn-ea"/>
                <a:cs typeface="+mn-cs"/>
              </a:defRPr>
            </a:pPr>
            <a:endParaRPr lang="en-US"/>
          </a:p>
        </c:txPr>
        <c:crossAx val="1253766536"/>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Quattrocento Sans" panose="020B05020500000200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Arial"/>
                <a:ea typeface="Arial"/>
                <a:cs typeface="Arial"/>
              </a:defRPr>
            </a:pPr>
            <a:r>
              <a:rPr lang="en-US" sz="1800"/>
              <a:t>Deposit Interest Rates
versus Fed Funds</a:t>
            </a:r>
          </a:p>
        </c:rich>
      </c:tx>
      <c:layout>
        <c:manualLayout>
          <c:xMode val="edge"/>
          <c:yMode val="edge"/>
          <c:x val="0.3576525950043648"/>
          <c:y val="1.6571848235809133E-2"/>
        </c:manualLayout>
      </c:layout>
      <c:overlay val="0"/>
      <c:spPr>
        <a:noFill/>
        <a:ln w="18785">
          <a:noFill/>
        </a:ln>
      </c:spPr>
    </c:title>
    <c:autoTitleDeleted val="0"/>
    <c:plotArea>
      <c:layout>
        <c:manualLayout>
          <c:layoutTarget val="inner"/>
          <c:xMode val="edge"/>
          <c:yMode val="edge"/>
          <c:x val="9.4684385382059796E-2"/>
          <c:y val="0.16254416961130741"/>
          <c:w val="0.88538205980066442"/>
          <c:h val="0.77031802120141346"/>
        </c:manualLayout>
      </c:layout>
      <c:areaChart>
        <c:grouping val="standard"/>
        <c:varyColors val="0"/>
        <c:ser>
          <c:idx val="3"/>
          <c:order val="3"/>
          <c:tx>
            <c:strRef>
              <c:f>Sheet1!$E$1</c:f>
              <c:strCache>
                <c:ptCount val="1"/>
                <c:pt idx="0">
                  <c:v>Fed Funds</c:v>
                </c:pt>
              </c:strCache>
            </c:strRef>
          </c:tx>
          <c:spPr>
            <a:solidFill>
              <a:schemeClr val="bg1">
                <a:lumMod val="75000"/>
              </a:schemeClr>
            </a:solidFill>
            <a:ln w="9393">
              <a:solidFill>
                <a:schemeClr val="tx1"/>
              </a:solidFill>
              <a:prstDash val="solid"/>
            </a:ln>
          </c:spP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Sheet1!$E$2:$E$430</c:f>
              <c:numCache>
                <c:formatCode>General</c:formatCode>
                <c:ptCount val="417"/>
                <c:pt idx="0">
                  <c:v>4.03</c:v>
                </c:pt>
                <c:pt idx="1">
                  <c:v>4.0599999999999996</c:v>
                </c:pt>
                <c:pt idx="2">
                  <c:v>3.98</c:v>
                </c:pt>
                <c:pt idx="3">
                  <c:v>3.73</c:v>
                </c:pt>
                <c:pt idx="4">
                  <c:v>3.82</c:v>
                </c:pt>
                <c:pt idx="5">
                  <c:v>3.76</c:v>
                </c:pt>
                <c:pt idx="6">
                  <c:v>3.25</c:v>
                </c:pt>
                <c:pt idx="7">
                  <c:v>3.3</c:v>
                </c:pt>
                <c:pt idx="8">
                  <c:v>3.22</c:v>
                </c:pt>
                <c:pt idx="9">
                  <c:v>3.1</c:v>
                </c:pt>
                <c:pt idx="10">
                  <c:v>3.09</c:v>
                </c:pt>
                <c:pt idx="11">
                  <c:v>2.92</c:v>
                </c:pt>
                <c:pt idx="12">
                  <c:v>3.02</c:v>
                </c:pt>
                <c:pt idx="13">
                  <c:v>3.03</c:v>
                </c:pt>
                <c:pt idx="14">
                  <c:v>3.07</c:v>
                </c:pt>
                <c:pt idx="15">
                  <c:v>2.96</c:v>
                </c:pt>
                <c:pt idx="16">
                  <c:v>3</c:v>
                </c:pt>
                <c:pt idx="17">
                  <c:v>3.04</c:v>
                </c:pt>
                <c:pt idx="18">
                  <c:v>3.06</c:v>
                </c:pt>
                <c:pt idx="19">
                  <c:v>3.03</c:v>
                </c:pt>
                <c:pt idx="20">
                  <c:v>3.09</c:v>
                </c:pt>
                <c:pt idx="21">
                  <c:v>2.99</c:v>
                </c:pt>
                <c:pt idx="22">
                  <c:v>3.02</c:v>
                </c:pt>
                <c:pt idx="23">
                  <c:v>2.96</c:v>
                </c:pt>
                <c:pt idx="24">
                  <c:v>3.05</c:v>
                </c:pt>
                <c:pt idx="25">
                  <c:v>3.25</c:v>
                </c:pt>
                <c:pt idx="26">
                  <c:v>3.34</c:v>
                </c:pt>
                <c:pt idx="27">
                  <c:v>3.56</c:v>
                </c:pt>
                <c:pt idx="28">
                  <c:v>4.01</c:v>
                </c:pt>
                <c:pt idx="29">
                  <c:v>4.25</c:v>
                </c:pt>
                <c:pt idx="30">
                  <c:v>4.26</c:v>
                </c:pt>
                <c:pt idx="31">
                  <c:v>4.47</c:v>
                </c:pt>
                <c:pt idx="32">
                  <c:v>4.7300000000000004</c:v>
                </c:pt>
                <c:pt idx="33">
                  <c:v>4.76</c:v>
                </c:pt>
                <c:pt idx="34">
                  <c:v>5.29</c:v>
                </c:pt>
                <c:pt idx="35">
                  <c:v>5.45</c:v>
                </c:pt>
                <c:pt idx="36">
                  <c:v>5.53</c:v>
                </c:pt>
                <c:pt idx="37">
                  <c:v>5.92</c:v>
                </c:pt>
                <c:pt idx="38">
                  <c:v>5.98</c:v>
                </c:pt>
                <c:pt idx="39">
                  <c:v>6.05</c:v>
                </c:pt>
                <c:pt idx="40">
                  <c:v>6.01</c:v>
                </c:pt>
                <c:pt idx="41">
                  <c:v>6</c:v>
                </c:pt>
                <c:pt idx="42">
                  <c:v>5.85</c:v>
                </c:pt>
                <c:pt idx="43">
                  <c:v>5.74</c:v>
                </c:pt>
                <c:pt idx="44">
                  <c:v>5.8</c:v>
                </c:pt>
                <c:pt idx="45">
                  <c:v>5.76</c:v>
                </c:pt>
                <c:pt idx="46">
                  <c:v>5.8</c:v>
                </c:pt>
                <c:pt idx="47">
                  <c:v>5.6</c:v>
                </c:pt>
                <c:pt idx="48">
                  <c:v>5.56</c:v>
                </c:pt>
                <c:pt idx="49">
                  <c:v>5.22</c:v>
                </c:pt>
                <c:pt idx="50">
                  <c:v>5.31</c:v>
                </c:pt>
                <c:pt idx="51">
                  <c:v>5.22</c:v>
                </c:pt>
                <c:pt idx="52">
                  <c:v>5.24</c:v>
                </c:pt>
                <c:pt idx="53">
                  <c:v>5.27</c:v>
                </c:pt>
                <c:pt idx="54">
                  <c:v>5.4</c:v>
                </c:pt>
                <c:pt idx="55">
                  <c:v>5.22</c:v>
                </c:pt>
                <c:pt idx="56">
                  <c:v>5.3</c:v>
                </c:pt>
                <c:pt idx="57">
                  <c:v>5.24</c:v>
                </c:pt>
                <c:pt idx="58">
                  <c:v>5.31</c:v>
                </c:pt>
                <c:pt idx="59">
                  <c:v>5.29</c:v>
                </c:pt>
                <c:pt idx="60">
                  <c:v>5.25</c:v>
                </c:pt>
                <c:pt idx="61">
                  <c:v>5.19</c:v>
                </c:pt>
                <c:pt idx="62">
                  <c:v>5.39</c:v>
                </c:pt>
                <c:pt idx="63">
                  <c:v>5.51</c:v>
                </c:pt>
                <c:pt idx="64">
                  <c:v>5.5</c:v>
                </c:pt>
                <c:pt idx="65">
                  <c:v>5.56</c:v>
                </c:pt>
                <c:pt idx="66">
                  <c:v>5.52</c:v>
                </c:pt>
                <c:pt idx="67">
                  <c:v>5.54</c:v>
                </c:pt>
                <c:pt idx="68">
                  <c:v>5.54</c:v>
                </c:pt>
                <c:pt idx="69">
                  <c:v>5.5</c:v>
                </c:pt>
                <c:pt idx="70">
                  <c:v>5.52</c:v>
                </c:pt>
                <c:pt idx="71">
                  <c:v>5.5</c:v>
                </c:pt>
                <c:pt idx="72">
                  <c:v>5.56</c:v>
                </c:pt>
                <c:pt idx="73">
                  <c:v>5.51</c:v>
                </c:pt>
                <c:pt idx="74">
                  <c:v>5.49</c:v>
                </c:pt>
                <c:pt idx="75">
                  <c:v>5.45</c:v>
                </c:pt>
                <c:pt idx="76">
                  <c:v>5.49</c:v>
                </c:pt>
                <c:pt idx="77">
                  <c:v>5.56</c:v>
                </c:pt>
                <c:pt idx="78">
                  <c:v>5.54</c:v>
                </c:pt>
                <c:pt idx="79">
                  <c:v>5.55</c:v>
                </c:pt>
                <c:pt idx="80">
                  <c:v>5.51</c:v>
                </c:pt>
                <c:pt idx="81">
                  <c:v>5.07</c:v>
                </c:pt>
                <c:pt idx="82">
                  <c:v>4.83</c:v>
                </c:pt>
                <c:pt idx="83">
                  <c:v>4.68</c:v>
                </c:pt>
                <c:pt idx="84">
                  <c:v>4.63</c:v>
                </c:pt>
                <c:pt idx="85">
                  <c:v>4.76</c:v>
                </c:pt>
                <c:pt idx="86">
                  <c:v>4.8099999999999996</c:v>
                </c:pt>
                <c:pt idx="87">
                  <c:v>4.74</c:v>
                </c:pt>
                <c:pt idx="88">
                  <c:v>4.7300000000000004</c:v>
                </c:pt>
                <c:pt idx="89">
                  <c:v>4.76</c:v>
                </c:pt>
                <c:pt idx="90">
                  <c:v>4.99</c:v>
                </c:pt>
                <c:pt idx="91">
                  <c:v>5.07</c:v>
                </c:pt>
                <c:pt idx="92">
                  <c:v>5.22</c:v>
                </c:pt>
                <c:pt idx="93">
                  <c:v>5.2</c:v>
                </c:pt>
                <c:pt idx="94">
                  <c:v>5.42</c:v>
                </c:pt>
                <c:pt idx="95">
                  <c:v>5.3</c:v>
                </c:pt>
                <c:pt idx="96">
                  <c:v>5.45</c:v>
                </c:pt>
                <c:pt idx="97">
                  <c:v>5.73</c:v>
                </c:pt>
                <c:pt idx="98">
                  <c:v>5.85</c:v>
                </c:pt>
                <c:pt idx="99">
                  <c:v>6.07</c:v>
                </c:pt>
                <c:pt idx="100">
                  <c:v>6.27</c:v>
                </c:pt>
                <c:pt idx="101">
                  <c:v>6.53</c:v>
                </c:pt>
                <c:pt idx="102">
                  <c:v>6.54</c:v>
                </c:pt>
                <c:pt idx="103">
                  <c:v>6.65</c:v>
                </c:pt>
                <c:pt idx="104">
                  <c:v>6.52</c:v>
                </c:pt>
                <c:pt idx="105">
                  <c:v>6.5</c:v>
                </c:pt>
                <c:pt idx="106">
                  <c:v>6.51</c:v>
                </c:pt>
                <c:pt idx="107">
                  <c:v>6.4</c:v>
                </c:pt>
                <c:pt idx="108">
                  <c:v>5.98</c:v>
                </c:pt>
                <c:pt idx="109">
                  <c:v>5.49</c:v>
                </c:pt>
                <c:pt idx="110">
                  <c:v>5.31</c:v>
                </c:pt>
                <c:pt idx="111">
                  <c:v>4.8</c:v>
                </c:pt>
                <c:pt idx="112">
                  <c:v>4.21</c:v>
                </c:pt>
                <c:pt idx="113">
                  <c:v>3.97</c:v>
                </c:pt>
                <c:pt idx="114">
                  <c:v>3.77</c:v>
                </c:pt>
                <c:pt idx="115">
                  <c:v>3.65</c:v>
                </c:pt>
                <c:pt idx="116">
                  <c:v>3</c:v>
                </c:pt>
                <c:pt idx="117">
                  <c:v>2.4900000000000002</c:v>
                </c:pt>
                <c:pt idx="118">
                  <c:v>2.09</c:v>
                </c:pt>
                <c:pt idx="119">
                  <c:v>1.75</c:v>
                </c:pt>
                <c:pt idx="120">
                  <c:v>1.75</c:v>
                </c:pt>
                <c:pt idx="121">
                  <c:v>1.75</c:v>
                </c:pt>
                <c:pt idx="122">
                  <c:v>1.75</c:v>
                </c:pt>
                <c:pt idx="123">
                  <c:v>1.75</c:v>
                </c:pt>
                <c:pt idx="124">
                  <c:v>1.75</c:v>
                </c:pt>
                <c:pt idx="125">
                  <c:v>1.75</c:v>
                </c:pt>
                <c:pt idx="126">
                  <c:v>1.75</c:v>
                </c:pt>
                <c:pt idx="127">
                  <c:v>1.75</c:v>
                </c:pt>
                <c:pt idx="128">
                  <c:v>1.75</c:v>
                </c:pt>
                <c:pt idx="129">
                  <c:v>1.75</c:v>
                </c:pt>
                <c:pt idx="130">
                  <c:v>1.25</c:v>
                </c:pt>
                <c:pt idx="131">
                  <c:v>1.25</c:v>
                </c:pt>
                <c:pt idx="132">
                  <c:v>1.25</c:v>
                </c:pt>
                <c:pt idx="133">
                  <c:v>1.25</c:v>
                </c:pt>
                <c:pt idx="134">
                  <c:v>1.25</c:v>
                </c:pt>
                <c:pt idx="135">
                  <c:v>1.25</c:v>
                </c:pt>
                <c:pt idx="136">
                  <c:v>1.25</c:v>
                </c:pt>
                <c:pt idx="137">
                  <c:v>1</c:v>
                </c:pt>
                <c:pt idx="138">
                  <c:v>1</c:v>
                </c:pt>
                <c:pt idx="139">
                  <c:v>1</c:v>
                </c:pt>
                <c:pt idx="140">
                  <c:v>1</c:v>
                </c:pt>
                <c:pt idx="141">
                  <c:v>1</c:v>
                </c:pt>
                <c:pt idx="142">
                  <c:v>1</c:v>
                </c:pt>
                <c:pt idx="143">
                  <c:v>1</c:v>
                </c:pt>
                <c:pt idx="144">
                  <c:v>1</c:v>
                </c:pt>
                <c:pt idx="145">
                  <c:v>1.01</c:v>
                </c:pt>
                <c:pt idx="146">
                  <c:v>1</c:v>
                </c:pt>
                <c:pt idx="147">
                  <c:v>1</c:v>
                </c:pt>
                <c:pt idx="148">
                  <c:v>1</c:v>
                </c:pt>
                <c:pt idx="149">
                  <c:v>1.03</c:v>
                </c:pt>
                <c:pt idx="150">
                  <c:v>1.26</c:v>
                </c:pt>
                <c:pt idx="151">
                  <c:v>1.43</c:v>
                </c:pt>
                <c:pt idx="152">
                  <c:v>1.6</c:v>
                </c:pt>
                <c:pt idx="153">
                  <c:v>1.75</c:v>
                </c:pt>
                <c:pt idx="154">
                  <c:v>1.93</c:v>
                </c:pt>
                <c:pt idx="155">
                  <c:v>2.16</c:v>
                </c:pt>
                <c:pt idx="156">
                  <c:v>2.2799999999999998</c:v>
                </c:pt>
                <c:pt idx="157">
                  <c:v>2.5</c:v>
                </c:pt>
                <c:pt idx="158">
                  <c:v>2.63</c:v>
                </c:pt>
                <c:pt idx="159">
                  <c:v>2.79</c:v>
                </c:pt>
                <c:pt idx="160">
                  <c:v>3</c:v>
                </c:pt>
                <c:pt idx="161">
                  <c:v>3.04</c:v>
                </c:pt>
                <c:pt idx="162">
                  <c:v>3.26</c:v>
                </c:pt>
                <c:pt idx="163">
                  <c:v>3.5</c:v>
                </c:pt>
                <c:pt idx="164">
                  <c:v>3.62</c:v>
                </c:pt>
                <c:pt idx="165">
                  <c:v>3.78</c:v>
                </c:pt>
                <c:pt idx="166">
                  <c:v>4</c:v>
                </c:pt>
                <c:pt idx="167">
                  <c:v>4.16</c:v>
                </c:pt>
                <c:pt idx="168">
                  <c:v>4.29</c:v>
                </c:pt>
                <c:pt idx="169">
                  <c:v>4.49</c:v>
                </c:pt>
                <c:pt idx="170">
                  <c:v>4.59</c:v>
                </c:pt>
                <c:pt idx="171">
                  <c:v>4.79</c:v>
                </c:pt>
                <c:pt idx="172">
                  <c:v>5</c:v>
                </c:pt>
                <c:pt idx="173">
                  <c:v>5.25</c:v>
                </c:pt>
                <c:pt idx="174">
                  <c:v>5.25</c:v>
                </c:pt>
                <c:pt idx="175">
                  <c:v>5.25</c:v>
                </c:pt>
                <c:pt idx="176">
                  <c:v>5.25</c:v>
                </c:pt>
                <c:pt idx="177">
                  <c:v>5.25</c:v>
                </c:pt>
                <c:pt idx="178">
                  <c:v>5.25</c:v>
                </c:pt>
                <c:pt idx="179">
                  <c:v>5.25</c:v>
                </c:pt>
                <c:pt idx="180">
                  <c:v>5.25</c:v>
                </c:pt>
                <c:pt idx="181">
                  <c:v>5.26</c:v>
                </c:pt>
                <c:pt idx="182">
                  <c:v>5.26</c:v>
                </c:pt>
                <c:pt idx="183">
                  <c:v>5.25</c:v>
                </c:pt>
                <c:pt idx="184">
                  <c:v>5.25</c:v>
                </c:pt>
                <c:pt idx="185">
                  <c:v>5.25</c:v>
                </c:pt>
                <c:pt idx="186">
                  <c:v>5.26</c:v>
                </c:pt>
                <c:pt idx="187">
                  <c:v>5.0199999999999996</c:v>
                </c:pt>
                <c:pt idx="188">
                  <c:v>4.9400000000000004</c:v>
                </c:pt>
                <c:pt idx="189">
                  <c:v>4.76</c:v>
                </c:pt>
                <c:pt idx="190">
                  <c:v>4.49</c:v>
                </c:pt>
                <c:pt idx="191">
                  <c:v>4.24</c:v>
                </c:pt>
                <c:pt idx="192">
                  <c:v>3.9400000999999998</c:v>
                </c:pt>
                <c:pt idx="193">
                  <c:v>2.98</c:v>
                </c:pt>
                <c:pt idx="194">
                  <c:v>2.6099999</c:v>
                </c:pt>
                <c:pt idx="195">
                  <c:v>2.2799999999999998</c:v>
                </c:pt>
                <c:pt idx="196">
                  <c:v>1.98</c:v>
                </c:pt>
                <c:pt idx="197">
                  <c:v>2</c:v>
                </c:pt>
                <c:pt idx="198">
                  <c:v>2.0099999999999998</c:v>
                </c:pt>
                <c:pt idx="199">
                  <c:v>2</c:v>
                </c:pt>
                <c:pt idx="200">
                  <c:v>1.8099999</c:v>
                </c:pt>
                <c:pt idx="201">
                  <c:v>0.97</c:v>
                </c:pt>
                <c:pt idx="202">
                  <c:v>0.39</c:v>
                </c:pt>
                <c:pt idx="203">
                  <c:v>0.16</c:v>
                </c:pt>
                <c:pt idx="204">
                  <c:v>0.15</c:v>
                </c:pt>
                <c:pt idx="205">
                  <c:v>0.22</c:v>
                </c:pt>
                <c:pt idx="206">
                  <c:v>0.18</c:v>
                </c:pt>
                <c:pt idx="207">
                  <c:v>0.15</c:v>
                </c:pt>
                <c:pt idx="208">
                  <c:v>0.18</c:v>
                </c:pt>
                <c:pt idx="209">
                  <c:v>0.21</c:v>
                </c:pt>
                <c:pt idx="210">
                  <c:v>0.16</c:v>
                </c:pt>
                <c:pt idx="211">
                  <c:v>0.16</c:v>
                </c:pt>
                <c:pt idx="212">
                  <c:v>0.15</c:v>
                </c:pt>
                <c:pt idx="213">
                  <c:v>0.12</c:v>
                </c:pt>
                <c:pt idx="214">
                  <c:v>0.12</c:v>
                </c:pt>
                <c:pt idx="215">
                  <c:v>0.12</c:v>
                </c:pt>
                <c:pt idx="216">
                  <c:v>0.11</c:v>
                </c:pt>
                <c:pt idx="217">
                  <c:v>0.13</c:v>
                </c:pt>
                <c:pt idx="218">
                  <c:v>0.16</c:v>
                </c:pt>
                <c:pt idx="219">
                  <c:v>0.2</c:v>
                </c:pt>
                <c:pt idx="220">
                  <c:v>0.2</c:v>
                </c:pt>
                <c:pt idx="221">
                  <c:v>0.18</c:v>
                </c:pt>
                <c:pt idx="222">
                  <c:v>0.18</c:v>
                </c:pt>
                <c:pt idx="223">
                  <c:v>0.19</c:v>
                </c:pt>
                <c:pt idx="224">
                  <c:v>0.19</c:v>
                </c:pt>
                <c:pt idx="225">
                  <c:v>0.19</c:v>
                </c:pt>
                <c:pt idx="226">
                  <c:v>0.19</c:v>
                </c:pt>
                <c:pt idx="227">
                  <c:v>0.18</c:v>
                </c:pt>
                <c:pt idx="228">
                  <c:v>0.17</c:v>
                </c:pt>
                <c:pt idx="229">
                  <c:v>0.16</c:v>
                </c:pt>
                <c:pt idx="230">
                  <c:v>0.14000000000000001</c:v>
                </c:pt>
                <c:pt idx="231">
                  <c:v>0.1</c:v>
                </c:pt>
                <c:pt idx="232">
                  <c:v>0.09</c:v>
                </c:pt>
                <c:pt idx="233">
                  <c:v>0.09</c:v>
                </c:pt>
                <c:pt idx="234">
                  <c:v>7.0000000000000007E-2</c:v>
                </c:pt>
                <c:pt idx="235">
                  <c:v>0.1</c:v>
                </c:pt>
                <c:pt idx="236">
                  <c:v>0.08</c:v>
                </c:pt>
                <c:pt idx="237">
                  <c:v>7.0000000000000007E-2</c:v>
                </c:pt>
                <c:pt idx="238">
                  <c:v>0.08</c:v>
                </c:pt>
                <c:pt idx="239">
                  <c:v>7.0000000000000007E-2</c:v>
                </c:pt>
                <c:pt idx="240">
                  <c:v>0.08</c:v>
                </c:pt>
                <c:pt idx="241">
                  <c:v>0.1</c:v>
                </c:pt>
                <c:pt idx="242">
                  <c:v>0.13</c:v>
                </c:pt>
                <c:pt idx="243">
                  <c:v>0.14000000000000001</c:v>
                </c:pt>
                <c:pt idx="244">
                  <c:v>0.16</c:v>
                </c:pt>
                <c:pt idx="245">
                  <c:v>0.16</c:v>
                </c:pt>
                <c:pt idx="246">
                  <c:v>0.16</c:v>
                </c:pt>
                <c:pt idx="247">
                  <c:v>0.13</c:v>
                </c:pt>
                <c:pt idx="248">
                  <c:v>0.14000000000000001</c:v>
                </c:pt>
                <c:pt idx="249">
                  <c:v>0.16</c:v>
                </c:pt>
                <c:pt idx="250">
                  <c:v>0.16</c:v>
                </c:pt>
                <c:pt idx="251">
                  <c:v>0.16</c:v>
                </c:pt>
                <c:pt idx="252">
                  <c:v>0.14000000000000001</c:v>
                </c:pt>
                <c:pt idx="253">
                  <c:v>0.15</c:v>
                </c:pt>
                <c:pt idx="254">
                  <c:v>0.14000000000000001</c:v>
                </c:pt>
                <c:pt idx="255">
                  <c:v>0.15</c:v>
                </c:pt>
                <c:pt idx="256">
                  <c:v>0.11</c:v>
                </c:pt>
                <c:pt idx="257">
                  <c:v>0.09</c:v>
                </c:pt>
                <c:pt idx="258">
                  <c:v>0.09</c:v>
                </c:pt>
                <c:pt idx="259">
                  <c:v>0.08</c:v>
                </c:pt>
                <c:pt idx="260">
                  <c:v>0.08</c:v>
                </c:pt>
                <c:pt idx="261">
                  <c:v>0.09</c:v>
                </c:pt>
                <c:pt idx="262">
                  <c:v>0.08</c:v>
                </c:pt>
                <c:pt idx="263">
                  <c:v>0.09</c:v>
                </c:pt>
                <c:pt idx="264">
                  <c:v>7.0000000000000007E-2</c:v>
                </c:pt>
                <c:pt idx="265">
                  <c:v>7.0000000000000007E-2</c:v>
                </c:pt>
                <c:pt idx="266">
                  <c:v>0.08</c:v>
                </c:pt>
                <c:pt idx="267">
                  <c:v>0.09</c:v>
                </c:pt>
                <c:pt idx="268">
                  <c:v>0.09</c:v>
                </c:pt>
                <c:pt idx="269">
                  <c:v>0.1</c:v>
                </c:pt>
                <c:pt idx="270">
                  <c:v>0.09</c:v>
                </c:pt>
                <c:pt idx="271">
                  <c:v>0.09</c:v>
                </c:pt>
                <c:pt idx="272">
                  <c:v>0.09</c:v>
                </c:pt>
                <c:pt idx="273">
                  <c:v>0.09</c:v>
                </c:pt>
                <c:pt idx="274">
                  <c:v>0.09</c:v>
                </c:pt>
                <c:pt idx="275">
                  <c:v>0.12</c:v>
                </c:pt>
                <c:pt idx="276">
                  <c:v>0.11</c:v>
                </c:pt>
                <c:pt idx="277">
                  <c:v>0.11</c:v>
                </c:pt>
                <c:pt idx="278">
                  <c:v>0.11</c:v>
                </c:pt>
                <c:pt idx="279">
                  <c:v>0.12</c:v>
                </c:pt>
                <c:pt idx="280">
                  <c:v>0.12</c:v>
                </c:pt>
                <c:pt idx="281">
                  <c:v>0.13</c:v>
                </c:pt>
                <c:pt idx="282">
                  <c:v>0.13</c:v>
                </c:pt>
                <c:pt idx="283">
                  <c:v>0.14000000000000001</c:v>
                </c:pt>
                <c:pt idx="284">
                  <c:v>0.14000000000000001</c:v>
                </c:pt>
                <c:pt idx="285">
                  <c:v>0.12</c:v>
                </c:pt>
                <c:pt idx="286">
                  <c:v>0.12</c:v>
                </c:pt>
                <c:pt idx="287">
                  <c:v>0.24</c:v>
                </c:pt>
                <c:pt idx="288">
                  <c:v>0.34</c:v>
                </c:pt>
                <c:pt idx="289">
                  <c:v>0.38</c:v>
                </c:pt>
                <c:pt idx="290">
                  <c:v>0.36</c:v>
                </c:pt>
                <c:pt idx="291">
                  <c:v>0.37</c:v>
                </c:pt>
                <c:pt idx="292">
                  <c:v>0.37</c:v>
                </c:pt>
                <c:pt idx="293">
                  <c:v>0.38</c:v>
                </c:pt>
                <c:pt idx="294">
                  <c:v>0.39</c:v>
                </c:pt>
                <c:pt idx="295">
                  <c:v>0.4</c:v>
                </c:pt>
                <c:pt idx="296">
                  <c:v>0.4</c:v>
                </c:pt>
                <c:pt idx="297">
                  <c:v>0.4</c:v>
                </c:pt>
                <c:pt idx="298">
                  <c:v>0.41</c:v>
                </c:pt>
                <c:pt idx="299">
                  <c:v>0.54</c:v>
                </c:pt>
                <c:pt idx="300">
                  <c:v>0.65</c:v>
                </c:pt>
                <c:pt idx="301">
                  <c:v>0.66</c:v>
                </c:pt>
                <c:pt idx="302">
                  <c:v>0.79</c:v>
                </c:pt>
                <c:pt idx="303">
                  <c:v>0.9</c:v>
                </c:pt>
                <c:pt idx="304">
                  <c:v>0.91</c:v>
                </c:pt>
                <c:pt idx="305">
                  <c:v>1.04</c:v>
                </c:pt>
                <c:pt idx="306">
                  <c:v>1.1499999999999999</c:v>
                </c:pt>
                <c:pt idx="307">
                  <c:v>1.1599999999999999</c:v>
                </c:pt>
                <c:pt idx="308">
                  <c:v>1.1499999999999999</c:v>
                </c:pt>
                <c:pt idx="309">
                  <c:v>1.1499999999999999</c:v>
                </c:pt>
                <c:pt idx="310">
                  <c:v>1.1499999999999999</c:v>
                </c:pt>
                <c:pt idx="311">
                  <c:v>1.4</c:v>
                </c:pt>
                <c:pt idx="312">
                  <c:v>1.41</c:v>
                </c:pt>
                <c:pt idx="313">
                  <c:v>1.42</c:v>
                </c:pt>
                <c:pt idx="314">
                  <c:v>1.51</c:v>
                </c:pt>
                <c:pt idx="315">
                  <c:v>1.69</c:v>
                </c:pt>
                <c:pt idx="316">
                  <c:v>1.7</c:v>
                </c:pt>
                <c:pt idx="317">
                  <c:v>1.82</c:v>
                </c:pt>
                <c:pt idx="318">
                  <c:v>1.91</c:v>
                </c:pt>
                <c:pt idx="319">
                  <c:v>1.91</c:v>
                </c:pt>
                <c:pt idx="320">
                  <c:v>1.95</c:v>
                </c:pt>
                <c:pt idx="321">
                  <c:v>2.19</c:v>
                </c:pt>
                <c:pt idx="322">
                  <c:v>2.2000000000000002</c:v>
                </c:pt>
                <c:pt idx="323">
                  <c:v>2.27</c:v>
                </c:pt>
                <c:pt idx="324">
                  <c:v>2.4</c:v>
                </c:pt>
                <c:pt idx="325">
                  <c:v>2.4</c:v>
                </c:pt>
                <c:pt idx="326">
                  <c:v>2.41</c:v>
                </c:pt>
                <c:pt idx="327">
                  <c:v>2.41</c:v>
                </c:pt>
                <c:pt idx="328">
                  <c:v>2.41</c:v>
                </c:pt>
                <c:pt idx="329">
                  <c:v>2.4</c:v>
                </c:pt>
                <c:pt idx="330">
                  <c:v>2.4</c:v>
                </c:pt>
                <c:pt idx="331">
                  <c:v>2.1</c:v>
                </c:pt>
                <c:pt idx="332">
                  <c:v>1.9</c:v>
                </c:pt>
                <c:pt idx="333">
                  <c:v>1.9</c:v>
                </c:pt>
                <c:pt idx="334">
                  <c:v>1.9</c:v>
                </c:pt>
                <c:pt idx="335">
                  <c:v>1.9</c:v>
                </c:pt>
                <c:pt idx="336">
                  <c:v>1.25</c:v>
                </c:pt>
                <c:pt idx="337">
                  <c:v>1</c:v>
                </c:pt>
                <c:pt idx="338">
                  <c:v>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0.08</c:v>
                </c:pt>
                <c:pt idx="361">
                  <c:v>0.08</c:v>
                </c:pt>
                <c:pt idx="362">
                  <c:v>0.2</c:v>
                </c:pt>
                <c:pt idx="363">
                  <c:v>0.33</c:v>
                </c:pt>
                <c:pt idx="364">
                  <c:v>0.77</c:v>
                </c:pt>
                <c:pt idx="365">
                  <c:v>1.21</c:v>
                </c:pt>
                <c:pt idx="366">
                  <c:v>1.68</c:v>
                </c:pt>
                <c:pt idx="367">
                  <c:v>2.33</c:v>
                </c:pt>
                <c:pt idx="368">
                  <c:v>2.56</c:v>
                </c:pt>
                <c:pt idx="369">
                  <c:v>3.08</c:v>
                </c:pt>
                <c:pt idx="370">
                  <c:v>3.78</c:v>
                </c:pt>
                <c:pt idx="371">
                  <c:v>4.0999999999999996</c:v>
                </c:pt>
                <c:pt idx="372">
                  <c:v>4.33</c:v>
                </c:pt>
                <c:pt idx="373">
                  <c:v>4.57</c:v>
                </c:pt>
                <c:pt idx="374">
                  <c:v>4.6399999999999997</c:v>
                </c:pt>
                <c:pt idx="375">
                  <c:v>4.8499999999999996</c:v>
                </c:pt>
                <c:pt idx="376">
                  <c:v>5.0999999999999996</c:v>
                </c:pt>
                <c:pt idx="377">
                  <c:v>5.0999999999999996</c:v>
                </c:pt>
              </c:numCache>
            </c:numRef>
          </c:val>
          <c:extLst>
            <c:ext xmlns:c16="http://schemas.microsoft.com/office/drawing/2014/chart" uri="{C3380CC4-5D6E-409C-BE32-E72D297353CC}">
              <c16:uniqueId val="{00000000-A7E6-4DEE-9FA4-B718F88EDBB2}"/>
            </c:ext>
          </c:extLst>
        </c:ser>
        <c:dLbls>
          <c:showLegendKey val="0"/>
          <c:showVal val="0"/>
          <c:showCatName val="0"/>
          <c:showSerName val="0"/>
          <c:showPercent val="0"/>
          <c:showBubbleSize val="0"/>
        </c:dLbls>
        <c:axId val="152715264"/>
        <c:axId val="152716800"/>
      </c:areaChart>
      <c:lineChart>
        <c:grouping val="standard"/>
        <c:varyColors val="0"/>
        <c:ser>
          <c:idx val="0"/>
          <c:order val="0"/>
          <c:tx>
            <c:strRef>
              <c:f>Sheet1!$B$1</c:f>
              <c:strCache>
                <c:ptCount val="1"/>
                <c:pt idx="0">
                  <c:v>Regular Shares</c:v>
                </c:pt>
              </c:strCache>
            </c:strRef>
          </c:tx>
          <c:spPr>
            <a:ln w="28178">
              <a:solidFill>
                <a:srgbClr val="FF000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Sheet1!$B$2:$B$430</c:f>
              <c:numCache>
                <c:formatCode>General</c:formatCode>
                <c:ptCount val="417"/>
                <c:pt idx="0">
                  <c:v>4.93</c:v>
                </c:pt>
                <c:pt idx="1">
                  <c:v>4.6900000000000004</c:v>
                </c:pt>
                <c:pt idx="2">
                  <c:v>4.38</c:v>
                </c:pt>
                <c:pt idx="3">
                  <c:v>4.3600000000000003</c:v>
                </c:pt>
                <c:pt idx="4">
                  <c:v>4.3499999999999996</c:v>
                </c:pt>
                <c:pt idx="5">
                  <c:v>4.2</c:v>
                </c:pt>
                <c:pt idx="6">
                  <c:v>4.05</c:v>
                </c:pt>
                <c:pt idx="7">
                  <c:v>3.98</c:v>
                </c:pt>
                <c:pt idx="8">
                  <c:v>3.85</c:v>
                </c:pt>
                <c:pt idx="9">
                  <c:v>3.72</c:v>
                </c:pt>
                <c:pt idx="10">
                  <c:v>3.72</c:v>
                </c:pt>
                <c:pt idx="11">
                  <c:v>3.6</c:v>
                </c:pt>
                <c:pt idx="12">
                  <c:v>3.56</c:v>
                </c:pt>
                <c:pt idx="13">
                  <c:v>3.52</c:v>
                </c:pt>
                <c:pt idx="14">
                  <c:v>3.41</c:v>
                </c:pt>
                <c:pt idx="15">
                  <c:v>3.36</c:v>
                </c:pt>
                <c:pt idx="16">
                  <c:v>3.39</c:v>
                </c:pt>
                <c:pt idx="17">
                  <c:v>3.3</c:v>
                </c:pt>
                <c:pt idx="18">
                  <c:v>3.3</c:v>
                </c:pt>
                <c:pt idx="19">
                  <c:v>3.32</c:v>
                </c:pt>
                <c:pt idx="20">
                  <c:v>3.23</c:v>
                </c:pt>
                <c:pt idx="21">
                  <c:v>3.23</c:v>
                </c:pt>
                <c:pt idx="22">
                  <c:v>3.2</c:v>
                </c:pt>
                <c:pt idx="23">
                  <c:v>3.2</c:v>
                </c:pt>
                <c:pt idx="24">
                  <c:v>3.13</c:v>
                </c:pt>
                <c:pt idx="25">
                  <c:v>3.11</c:v>
                </c:pt>
                <c:pt idx="26">
                  <c:v>3.1</c:v>
                </c:pt>
                <c:pt idx="27">
                  <c:v>3.08</c:v>
                </c:pt>
                <c:pt idx="28">
                  <c:v>3.1</c:v>
                </c:pt>
                <c:pt idx="29">
                  <c:v>3.1</c:v>
                </c:pt>
                <c:pt idx="30">
                  <c:v>3.11</c:v>
                </c:pt>
                <c:pt idx="31">
                  <c:v>3.14</c:v>
                </c:pt>
                <c:pt idx="32">
                  <c:v>3.16</c:v>
                </c:pt>
                <c:pt idx="33">
                  <c:v>3.24</c:v>
                </c:pt>
                <c:pt idx="34">
                  <c:v>3.26</c:v>
                </c:pt>
                <c:pt idx="35">
                  <c:v>3.3</c:v>
                </c:pt>
                <c:pt idx="36">
                  <c:v>3.32</c:v>
                </c:pt>
                <c:pt idx="37">
                  <c:v>3.32</c:v>
                </c:pt>
                <c:pt idx="38">
                  <c:v>3.37</c:v>
                </c:pt>
                <c:pt idx="39">
                  <c:v>3.37</c:v>
                </c:pt>
                <c:pt idx="40">
                  <c:v>3.39</c:v>
                </c:pt>
                <c:pt idx="41">
                  <c:v>3.4</c:v>
                </c:pt>
                <c:pt idx="42">
                  <c:v>3.39</c:v>
                </c:pt>
                <c:pt idx="43">
                  <c:v>3.38</c:v>
                </c:pt>
                <c:pt idx="44">
                  <c:v>3.39</c:v>
                </c:pt>
                <c:pt idx="45">
                  <c:v>3.35</c:v>
                </c:pt>
                <c:pt idx="46">
                  <c:v>3.38</c:v>
                </c:pt>
                <c:pt idx="47">
                  <c:v>3.4</c:v>
                </c:pt>
                <c:pt idx="48">
                  <c:v>3.35</c:v>
                </c:pt>
                <c:pt idx="49">
                  <c:v>3.34</c:v>
                </c:pt>
                <c:pt idx="50">
                  <c:v>3.33</c:v>
                </c:pt>
                <c:pt idx="51">
                  <c:v>3.32</c:v>
                </c:pt>
                <c:pt idx="52">
                  <c:v>3.28</c:v>
                </c:pt>
                <c:pt idx="53">
                  <c:v>3.3</c:v>
                </c:pt>
                <c:pt idx="54">
                  <c:v>3.29</c:v>
                </c:pt>
                <c:pt idx="55">
                  <c:v>3.27</c:v>
                </c:pt>
                <c:pt idx="56">
                  <c:v>3.28</c:v>
                </c:pt>
                <c:pt idx="57">
                  <c:v>3.27</c:v>
                </c:pt>
                <c:pt idx="58">
                  <c:v>3.27</c:v>
                </c:pt>
                <c:pt idx="59">
                  <c:v>3.3</c:v>
                </c:pt>
                <c:pt idx="60">
                  <c:v>3.24</c:v>
                </c:pt>
                <c:pt idx="61">
                  <c:v>3.22</c:v>
                </c:pt>
                <c:pt idx="62">
                  <c:v>3.21</c:v>
                </c:pt>
                <c:pt idx="63">
                  <c:v>3.24</c:v>
                </c:pt>
                <c:pt idx="64">
                  <c:v>3.25</c:v>
                </c:pt>
                <c:pt idx="65">
                  <c:v>3.3</c:v>
                </c:pt>
                <c:pt idx="66">
                  <c:v>3.31</c:v>
                </c:pt>
                <c:pt idx="67">
                  <c:v>3.3</c:v>
                </c:pt>
                <c:pt idx="68">
                  <c:v>3.31</c:v>
                </c:pt>
                <c:pt idx="69">
                  <c:v>3.31</c:v>
                </c:pt>
                <c:pt idx="70">
                  <c:v>3.33</c:v>
                </c:pt>
                <c:pt idx="71">
                  <c:v>3.3</c:v>
                </c:pt>
                <c:pt idx="72">
                  <c:v>3.3</c:v>
                </c:pt>
                <c:pt idx="73">
                  <c:v>3.31</c:v>
                </c:pt>
                <c:pt idx="74">
                  <c:v>3.28</c:v>
                </c:pt>
                <c:pt idx="75">
                  <c:v>3.28</c:v>
                </c:pt>
                <c:pt idx="76">
                  <c:v>3.3</c:v>
                </c:pt>
                <c:pt idx="77">
                  <c:v>3.2</c:v>
                </c:pt>
                <c:pt idx="78">
                  <c:v>3.15</c:v>
                </c:pt>
                <c:pt idx="79">
                  <c:v>3.15</c:v>
                </c:pt>
                <c:pt idx="80">
                  <c:v>3.15</c:v>
                </c:pt>
                <c:pt idx="81">
                  <c:v>3.09</c:v>
                </c:pt>
                <c:pt idx="82">
                  <c:v>3.1</c:v>
                </c:pt>
                <c:pt idx="83">
                  <c:v>3.1</c:v>
                </c:pt>
                <c:pt idx="84">
                  <c:v>3.14</c:v>
                </c:pt>
                <c:pt idx="85">
                  <c:v>3.12</c:v>
                </c:pt>
                <c:pt idx="86">
                  <c:v>3.09</c:v>
                </c:pt>
                <c:pt idx="87">
                  <c:v>3.04</c:v>
                </c:pt>
                <c:pt idx="88">
                  <c:v>3.02</c:v>
                </c:pt>
                <c:pt idx="89">
                  <c:v>3</c:v>
                </c:pt>
                <c:pt idx="90">
                  <c:v>2.94</c:v>
                </c:pt>
                <c:pt idx="91">
                  <c:v>2.87</c:v>
                </c:pt>
                <c:pt idx="92">
                  <c:v>3.01</c:v>
                </c:pt>
                <c:pt idx="93">
                  <c:v>3.02</c:v>
                </c:pt>
                <c:pt idx="94">
                  <c:v>3.05</c:v>
                </c:pt>
                <c:pt idx="95">
                  <c:v>3</c:v>
                </c:pt>
                <c:pt idx="96">
                  <c:v>3</c:v>
                </c:pt>
                <c:pt idx="97">
                  <c:v>3.01</c:v>
                </c:pt>
                <c:pt idx="98">
                  <c:v>3.02</c:v>
                </c:pt>
                <c:pt idx="99">
                  <c:v>3.04</c:v>
                </c:pt>
                <c:pt idx="100">
                  <c:v>3.04</c:v>
                </c:pt>
                <c:pt idx="101">
                  <c:v>3.05</c:v>
                </c:pt>
                <c:pt idx="102">
                  <c:v>3.08</c:v>
                </c:pt>
                <c:pt idx="103">
                  <c:v>3.06</c:v>
                </c:pt>
                <c:pt idx="104">
                  <c:v>3.08</c:v>
                </c:pt>
                <c:pt idx="105">
                  <c:v>3.09</c:v>
                </c:pt>
                <c:pt idx="106">
                  <c:v>3.09</c:v>
                </c:pt>
                <c:pt idx="107">
                  <c:v>3.1</c:v>
                </c:pt>
                <c:pt idx="108">
                  <c:v>3.08</c:v>
                </c:pt>
                <c:pt idx="109">
                  <c:v>3.05</c:v>
                </c:pt>
                <c:pt idx="110">
                  <c:v>3</c:v>
                </c:pt>
                <c:pt idx="111">
                  <c:v>2.92</c:v>
                </c:pt>
                <c:pt idx="112">
                  <c:v>2.86</c:v>
                </c:pt>
                <c:pt idx="113">
                  <c:v>2.79</c:v>
                </c:pt>
                <c:pt idx="114">
                  <c:v>2.75</c:v>
                </c:pt>
                <c:pt idx="115">
                  <c:v>2.7</c:v>
                </c:pt>
                <c:pt idx="116">
                  <c:v>2.54</c:v>
                </c:pt>
                <c:pt idx="117">
                  <c:v>2.37</c:v>
                </c:pt>
                <c:pt idx="118">
                  <c:v>2.25</c:v>
                </c:pt>
                <c:pt idx="119">
                  <c:v>2.1</c:v>
                </c:pt>
                <c:pt idx="120">
                  <c:v>1.98</c:v>
                </c:pt>
                <c:pt idx="121">
                  <c:v>1.94</c:v>
                </c:pt>
                <c:pt idx="122">
                  <c:v>1.8</c:v>
                </c:pt>
                <c:pt idx="123">
                  <c:v>1.75</c:v>
                </c:pt>
                <c:pt idx="124">
                  <c:v>1.72</c:v>
                </c:pt>
                <c:pt idx="125">
                  <c:v>1.65</c:v>
                </c:pt>
                <c:pt idx="126">
                  <c:v>1.66</c:v>
                </c:pt>
                <c:pt idx="127">
                  <c:v>1.66</c:v>
                </c:pt>
                <c:pt idx="128">
                  <c:v>1.61</c:v>
                </c:pt>
                <c:pt idx="129">
                  <c:v>1.59</c:v>
                </c:pt>
                <c:pt idx="130">
                  <c:v>1.55</c:v>
                </c:pt>
                <c:pt idx="131">
                  <c:v>1.51</c:v>
                </c:pt>
                <c:pt idx="132">
                  <c:v>1.43</c:v>
                </c:pt>
                <c:pt idx="133">
                  <c:v>1.4</c:v>
                </c:pt>
                <c:pt idx="134">
                  <c:v>1.33</c:v>
                </c:pt>
                <c:pt idx="135">
                  <c:v>1.28</c:v>
                </c:pt>
                <c:pt idx="136">
                  <c:v>1.21</c:v>
                </c:pt>
                <c:pt idx="137">
                  <c:v>1.1499999999999999</c:v>
                </c:pt>
                <c:pt idx="138">
                  <c:v>1.08</c:v>
                </c:pt>
                <c:pt idx="139">
                  <c:v>1.06</c:v>
                </c:pt>
                <c:pt idx="140">
                  <c:v>1.03</c:v>
                </c:pt>
                <c:pt idx="141">
                  <c:v>1.02</c:v>
                </c:pt>
                <c:pt idx="142">
                  <c:v>1</c:v>
                </c:pt>
                <c:pt idx="143">
                  <c:v>0.97</c:v>
                </c:pt>
                <c:pt idx="144">
                  <c:v>0.95</c:v>
                </c:pt>
                <c:pt idx="145">
                  <c:v>0.93</c:v>
                </c:pt>
                <c:pt idx="146">
                  <c:v>0.91</c:v>
                </c:pt>
                <c:pt idx="147">
                  <c:v>0.9</c:v>
                </c:pt>
                <c:pt idx="148">
                  <c:v>0.91</c:v>
                </c:pt>
                <c:pt idx="149">
                  <c:v>0.89</c:v>
                </c:pt>
                <c:pt idx="150">
                  <c:v>0.88</c:v>
                </c:pt>
                <c:pt idx="151">
                  <c:v>0.89</c:v>
                </c:pt>
                <c:pt idx="152">
                  <c:v>0.89</c:v>
                </c:pt>
                <c:pt idx="153">
                  <c:v>0.91</c:v>
                </c:pt>
                <c:pt idx="154">
                  <c:v>0.92</c:v>
                </c:pt>
                <c:pt idx="155">
                  <c:v>0.94</c:v>
                </c:pt>
                <c:pt idx="156">
                  <c:v>0.95</c:v>
                </c:pt>
                <c:pt idx="157">
                  <c:v>0.96099999999999997</c:v>
                </c:pt>
                <c:pt idx="158">
                  <c:v>0.97299999999999998</c:v>
                </c:pt>
                <c:pt idx="159">
                  <c:v>0.97399999999999998</c:v>
                </c:pt>
                <c:pt idx="160">
                  <c:v>0.98599999999999999</c:v>
                </c:pt>
                <c:pt idx="161">
                  <c:v>0.998</c:v>
                </c:pt>
                <c:pt idx="162">
                  <c:v>1.004</c:v>
                </c:pt>
                <c:pt idx="163">
                  <c:v>1.0109999999999999</c:v>
                </c:pt>
                <c:pt idx="164">
                  <c:v>1.038</c:v>
                </c:pt>
                <c:pt idx="165">
                  <c:v>1.0449999999999999</c:v>
                </c:pt>
                <c:pt idx="166">
                  <c:v>1.052</c:v>
                </c:pt>
                <c:pt idx="167">
                  <c:v>1.099</c:v>
                </c:pt>
                <c:pt idx="168">
                  <c:v>1.101</c:v>
                </c:pt>
                <c:pt idx="169">
                  <c:v>1.123</c:v>
                </c:pt>
                <c:pt idx="170">
                  <c:v>1.1559999999999999</c:v>
                </c:pt>
                <c:pt idx="171">
                  <c:v>1.1479999999999999</c:v>
                </c:pt>
                <c:pt idx="172">
                  <c:v>1.17</c:v>
                </c:pt>
                <c:pt idx="173">
                  <c:v>1.1819999999999999</c:v>
                </c:pt>
                <c:pt idx="174">
                  <c:v>1.1890000000000001</c:v>
                </c:pt>
                <c:pt idx="175">
                  <c:v>1.1970000000000001</c:v>
                </c:pt>
                <c:pt idx="176">
                  <c:v>1.214</c:v>
                </c:pt>
                <c:pt idx="177">
                  <c:v>1.2210000000000001</c:v>
                </c:pt>
                <c:pt idx="178">
                  <c:v>1.218</c:v>
                </c:pt>
                <c:pt idx="179">
                  <c:v>1.2357</c:v>
                </c:pt>
                <c:pt idx="180">
                  <c:v>1.2381166669999999</c:v>
                </c:pt>
                <c:pt idx="181">
                  <c:v>1.2205333330000001</c:v>
                </c:pt>
                <c:pt idx="182">
                  <c:v>1.25295</c:v>
                </c:pt>
                <c:pt idx="183">
                  <c:v>1.2353666670000001</c:v>
                </c:pt>
                <c:pt idx="184">
                  <c:v>1.2377833330000001</c:v>
                </c:pt>
                <c:pt idx="185">
                  <c:v>1.2402</c:v>
                </c:pt>
                <c:pt idx="186">
                  <c:v>1.243333333</c:v>
                </c:pt>
                <c:pt idx="187">
                  <c:v>1.226466667</c:v>
                </c:pt>
                <c:pt idx="188">
                  <c:v>1.2196</c:v>
                </c:pt>
                <c:pt idx="189">
                  <c:v>1.1927333330000001</c:v>
                </c:pt>
                <c:pt idx="190">
                  <c:v>1.185866667</c:v>
                </c:pt>
                <c:pt idx="191">
                  <c:v>1.1890000000000001</c:v>
                </c:pt>
                <c:pt idx="192">
                  <c:v>1.1418333329999999</c:v>
                </c:pt>
                <c:pt idx="193">
                  <c:v>1.104666667</c:v>
                </c:pt>
                <c:pt idx="194">
                  <c:v>1.0375000000000001</c:v>
                </c:pt>
                <c:pt idx="195">
                  <c:v>0.99033333300000004</c:v>
                </c:pt>
                <c:pt idx="196">
                  <c:v>0.97316666699999999</c:v>
                </c:pt>
                <c:pt idx="197">
                  <c:v>0.94599999999999995</c:v>
                </c:pt>
                <c:pt idx="198">
                  <c:v>0.94623333300000001</c:v>
                </c:pt>
                <c:pt idx="199">
                  <c:v>0.92646666700000002</c:v>
                </c:pt>
                <c:pt idx="200">
                  <c:v>0.92669999999999997</c:v>
                </c:pt>
                <c:pt idx="201">
                  <c:v>0.90693333300000001</c:v>
                </c:pt>
                <c:pt idx="202">
                  <c:v>0.89716666700000003</c:v>
                </c:pt>
                <c:pt idx="203">
                  <c:v>0.85740000000000005</c:v>
                </c:pt>
                <c:pt idx="204">
                  <c:v>0.78113333299999999</c:v>
                </c:pt>
                <c:pt idx="205">
                  <c:v>0.73486666700000003</c:v>
                </c:pt>
                <c:pt idx="206">
                  <c:v>0.67859999999999998</c:v>
                </c:pt>
                <c:pt idx="207">
                  <c:v>0.625</c:v>
                </c:pt>
                <c:pt idx="208">
                  <c:v>0.59140000000000004</c:v>
                </c:pt>
                <c:pt idx="209">
                  <c:v>0.57779999999999998</c:v>
                </c:pt>
                <c:pt idx="210">
                  <c:v>0.64376666699999996</c:v>
                </c:pt>
                <c:pt idx="211">
                  <c:v>0.55973333300000006</c:v>
                </c:pt>
                <c:pt idx="212">
                  <c:v>0.54569999999999996</c:v>
                </c:pt>
                <c:pt idx="213">
                  <c:v>0.54920000000000002</c:v>
                </c:pt>
                <c:pt idx="214">
                  <c:v>0.54269999999999996</c:v>
                </c:pt>
                <c:pt idx="215">
                  <c:v>0.5262</c:v>
                </c:pt>
                <c:pt idx="216">
                  <c:v>0.51380000000000003</c:v>
                </c:pt>
                <c:pt idx="217">
                  <c:v>0.50139999999999996</c:v>
                </c:pt>
                <c:pt idx="218">
                  <c:v>0.48899999999999999</c:v>
                </c:pt>
                <c:pt idx="219">
                  <c:v>0.47566666699999999</c:v>
                </c:pt>
                <c:pt idx="220">
                  <c:v>0.46233333300000001</c:v>
                </c:pt>
                <c:pt idx="221">
                  <c:v>0.44900000000000001</c:v>
                </c:pt>
                <c:pt idx="222">
                  <c:v>0.42651003900000001</c:v>
                </c:pt>
                <c:pt idx="223">
                  <c:v>0.42139273100000002</c:v>
                </c:pt>
                <c:pt idx="224">
                  <c:v>0.39989999999999998</c:v>
                </c:pt>
                <c:pt idx="225">
                  <c:v>0.38787471299999998</c:v>
                </c:pt>
                <c:pt idx="226">
                  <c:v>0.37477816400000002</c:v>
                </c:pt>
                <c:pt idx="227">
                  <c:v>0.37719999999999998</c:v>
                </c:pt>
                <c:pt idx="228">
                  <c:v>0.36323304099999998</c:v>
                </c:pt>
                <c:pt idx="229">
                  <c:v>0.37376667699999999</c:v>
                </c:pt>
                <c:pt idx="230">
                  <c:v>0.35649999999999998</c:v>
                </c:pt>
                <c:pt idx="231">
                  <c:v>0.35320498099999997</c:v>
                </c:pt>
                <c:pt idx="232">
                  <c:v>0.34413768</c:v>
                </c:pt>
                <c:pt idx="233">
                  <c:v>0.33460000000000001</c:v>
                </c:pt>
                <c:pt idx="234">
                  <c:v>0.32591777399999999</c:v>
                </c:pt>
                <c:pt idx="235">
                  <c:v>0.32136856200000002</c:v>
                </c:pt>
                <c:pt idx="236">
                  <c:v>0.30470000000000003</c:v>
                </c:pt>
                <c:pt idx="237">
                  <c:v>0.28699390299999999</c:v>
                </c:pt>
                <c:pt idx="238">
                  <c:v>0.29137613299999998</c:v>
                </c:pt>
                <c:pt idx="239">
                  <c:v>0.2908</c:v>
                </c:pt>
                <c:pt idx="240">
                  <c:v>0.28225209400000001</c:v>
                </c:pt>
                <c:pt idx="241">
                  <c:v>0.26843771100000002</c:v>
                </c:pt>
                <c:pt idx="242">
                  <c:v>0.26790000000000003</c:v>
                </c:pt>
                <c:pt idx="243">
                  <c:v>0.25837659899999998</c:v>
                </c:pt>
                <c:pt idx="244">
                  <c:v>0.26716585999999998</c:v>
                </c:pt>
                <c:pt idx="245">
                  <c:v>0.26500000000000001</c:v>
                </c:pt>
                <c:pt idx="246">
                  <c:v>0.26325494500000002</c:v>
                </c:pt>
                <c:pt idx="247">
                  <c:v>0.26314857000000003</c:v>
                </c:pt>
                <c:pt idx="248">
                  <c:v>0.25490000000000002</c:v>
                </c:pt>
                <c:pt idx="249">
                  <c:v>0.25285853600000002</c:v>
                </c:pt>
                <c:pt idx="250">
                  <c:v>0.24828610300000001</c:v>
                </c:pt>
                <c:pt idx="251">
                  <c:v>0.2487</c:v>
                </c:pt>
                <c:pt idx="252">
                  <c:v>0.23721060899999999</c:v>
                </c:pt>
                <c:pt idx="253">
                  <c:v>0.22864406200000001</c:v>
                </c:pt>
                <c:pt idx="254">
                  <c:v>0.216</c:v>
                </c:pt>
                <c:pt idx="255">
                  <c:v>0.214679604</c:v>
                </c:pt>
                <c:pt idx="256">
                  <c:v>0.21333564799999999</c:v>
                </c:pt>
                <c:pt idx="257">
                  <c:v>0.21010000000000001</c:v>
                </c:pt>
                <c:pt idx="258">
                  <c:v>0.21375641000000001</c:v>
                </c:pt>
                <c:pt idx="259">
                  <c:v>0.21394296400000001</c:v>
                </c:pt>
                <c:pt idx="260">
                  <c:v>0.217</c:v>
                </c:pt>
                <c:pt idx="261">
                  <c:v>0.22121386600000001</c:v>
                </c:pt>
                <c:pt idx="262">
                  <c:v>0.22344271099999999</c:v>
                </c:pt>
                <c:pt idx="263">
                  <c:v>0.2185</c:v>
                </c:pt>
                <c:pt idx="264">
                  <c:v>0.21897682199999999</c:v>
                </c:pt>
                <c:pt idx="265">
                  <c:v>0.210518963</c:v>
                </c:pt>
                <c:pt idx="266">
                  <c:v>0.2059</c:v>
                </c:pt>
                <c:pt idx="267">
                  <c:v>0.20671811600000001</c:v>
                </c:pt>
                <c:pt idx="268">
                  <c:v>0.20435767599999999</c:v>
                </c:pt>
                <c:pt idx="269">
                  <c:v>0.20169999999999999</c:v>
                </c:pt>
                <c:pt idx="270">
                  <c:v>0.229376312</c:v>
                </c:pt>
                <c:pt idx="271">
                  <c:v>0.19673924400000001</c:v>
                </c:pt>
                <c:pt idx="272">
                  <c:v>0.19670000000000001</c:v>
                </c:pt>
                <c:pt idx="273">
                  <c:v>0.197401734</c:v>
                </c:pt>
                <c:pt idx="274">
                  <c:v>0.19764050599999999</c:v>
                </c:pt>
                <c:pt idx="275">
                  <c:v>0.19570000000000001</c:v>
                </c:pt>
                <c:pt idx="276">
                  <c:v>0.19081584200000001</c:v>
                </c:pt>
                <c:pt idx="277">
                  <c:v>0.18969351000000001</c:v>
                </c:pt>
                <c:pt idx="278">
                  <c:v>0.192</c:v>
                </c:pt>
                <c:pt idx="279">
                  <c:v>0.198146287</c:v>
                </c:pt>
                <c:pt idx="280">
                  <c:v>0.201387384</c:v>
                </c:pt>
                <c:pt idx="281">
                  <c:v>0.20549999999999999</c:v>
                </c:pt>
                <c:pt idx="282">
                  <c:v>0.20389829400000001</c:v>
                </c:pt>
                <c:pt idx="283">
                  <c:v>0.20363390100000001</c:v>
                </c:pt>
                <c:pt idx="284">
                  <c:v>0.19939999999999999</c:v>
                </c:pt>
                <c:pt idx="285">
                  <c:v>0.19966616000000001</c:v>
                </c:pt>
                <c:pt idx="286">
                  <c:v>0.19891138899999999</c:v>
                </c:pt>
                <c:pt idx="287">
                  <c:v>0.2054</c:v>
                </c:pt>
                <c:pt idx="288">
                  <c:v>0.20235719099999999</c:v>
                </c:pt>
                <c:pt idx="289">
                  <c:v>0.201046637</c:v>
                </c:pt>
                <c:pt idx="290">
                  <c:v>0.2001</c:v>
                </c:pt>
                <c:pt idx="291">
                  <c:v>0.20350874999999999</c:v>
                </c:pt>
                <c:pt idx="292">
                  <c:v>0.20637502999999999</c:v>
                </c:pt>
                <c:pt idx="293">
                  <c:v>0.2084</c:v>
                </c:pt>
                <c:pt idx="294">
                  <c:v>0.20545258899999999</c:v>
                </c:pt>
                <c:pt idx="295">
                  <c:v>0.20278531</c:v>
                </c:pt>
                <c:pt idx="296">
                  <c:v>0.19420000000000001</c:v>
                </c:pt>
                <c:pt idx="297">
                  <c:v>0.19408039499999999</c:v>
                </c:pt>
                <c:pt idx="298">
                  <c:v>0.193924392</c:v>
                </c:pt>
                <c:pt idx="299">
                  <c:v>0.1946</c:v>
                </c:pt>
                <c:pt idx="300">
                  <c:v>0.21529891600000001</c:v>
                </c:pt>
                <c:pt idx="301">
                  <c:v>0.23437644899999999</c:v>
                </c:pt>
                <c:pt idx="302">
                  <c:v>0.25380000000000003</c:v>
                </c:pt>
                <c:pt idx="303">
                  <c:v>0.23561438900000001</c:v>
                </c:pt>
                <c:pt idx="304">
                  <c:v>0.218510341</c:v>
                </c:pt>
                <c:pt idx="305">
                  <c:v>0.20169999999999999</c:v>
                </c:pt>
                <c:pt idx="306">
                  <c:v>0.20386337900000001</c:v>
                </c:pt>
                <c:pt idx="307">
                  <c:v>0.20294247300000001</c:v>
                </c:pt>
                <c:pt idx="308">
                  <c:v>0.20530000000000001</c:v>
                </c:pt>
                <c:pt idx="309">
                  <c:v>0.20827064300000001</c:v>
                </c:pt>
                <c:pt idx="310">
                  <c:v>0.20949430999999999</c:v>
                </c:pt>
                <c:pt idx="311">
                  <c:v>0.2145</c:v>
                </c:pt>
                <c:pt idx="312">
                  <c:v>0.21964078100000001</c:v>
                </c:pt>
                <c:pt idx="313">
                  <c:v>0.22003410300000001</c:v>
                </c:pt>
                <c:pt idx="314">
                  <c:v>0.22220000000000001</c:v>
                </c:pt>
                <c:pt idx="315">
                  <c:v>0.226374136</c:v>
                </c:pt>
                <c:pt idx="316">
                  <c:v>0.22630755799999999</c:v>
                </c:pt>
                <c:pt idx="317">
                  <c:v>0.2258</c:v>
                </c:pt>
                <c:pt idx="318">
                  <c:v>0.23932878499999999</c:v>
                </c:pt>
                <c:pt idx="319">
                  <c:v>0.25222892299999999</c:v>
                </c:pt>
                <c:pt idx="320">
                  <c:v>0.26719999999999999</c:v>
                </c:pt>
                <c:pt idx="321">
                  <c:v>0.27504894600000002</c:v>
                </c:pt>
                <c:pt idx="322">
                  <c:v>0.282992933</c:v>
                </c:pt>
                <c:pt idx="323">
                  <c:v>0.2974</c:v>
                </c:pt>
                <c:pt idx="324">
                  <c:v>0.30028188700000003</c:v>
                </c:pt>
                <c:pt idx="325">
                  <c:v>0.30007309700000001</c:v>
                </c:pt>
                <c:pt idx="326">
                  <c:v>0.30109999999999998</c:v>
                </c:pt>
                <c:pt idx="327">
                  <c:v>0.30398219100000001</c:v>
                </c:pt>
                <c:pt idx="328">
                  <c:v>0.30478281200000001</c:v>
                </c:pt>
                <c:pt idx="329">
                  <c:v>0.30590000000000001</c:v>
                </c:pt>
                <c:pt idx="330">
                  <c:v>0.30299999999999999</c:v>
                </c:pt>
                <c:pt idx="331">
                  <c:v>0.30299999999999999</c:v>
                </c:pt>
                <c:pt idx="332">
                  <c:v>0.30099999999999999</c:v>
                </c:pt>
                <c:pt idx="333">
                  <c:v>0.29399999999999998</c:v>
                </c:pt>
                <c:pt idx="334">
                  <c:v>0.28999999999999998</c:v>
                </c:pt>
                <c:pt idx="335">
                  <c:v>0.29199999999999998</c:v>
                </c:pt>
                <c:pt idx="336">
                  <c:v>0.27211379400818997</c:v>
                </c:pt>
                <c:pt idx="337">
                  <c:v>0.26018172201781997</c:v>
                </c:pt>
                <c:pt idx="338">
                  <c:v>0.22620000000000001</c:v>
                </c:pt>
                <c:pt idx="339">
                  <c:v>0.19769323614146334</c:v>
                </c:pt>
                <c:pt idx="340">
                  <c:v>0.19987307561971668</c:v>
                </c:pt>
                <c:pt idx="341">
                  <c:v>0.1729</c:v>
                </c:pt>
                <c:pt idx="342">
                  <c:v>0.16843378968541001</c:v>
                </c:pt>
                <c:pt idx="343">
                  <c:v>0.16892657226206001</c:v>
                </c:pt>
                <c:pt idx="344">
                  <c:v>0.16199999999999998</c:v>
                </c:pt>
                <c:pt idx="345">
                  <c:v>0.16897429024863334</c:v>
                </c:pt>
                <c:pt idx="346">
                  <c:v>0.15881588785046666</c:v>
                </c:pt>
                <c:pt idx="347">
                  <c:v>0.14759999999999998</c:v>
                </c:pt>
                <c:pt idx="348">
                  <c:v>0.14199999999999999</c:v>
                </c:pt>
                <c:pt idx="349">
                  <c:v>0.13800000000000001</c:v>
                </c:pt>
                <c:pt idx="350">
                  <c:v>0.13</c:v>
                </c:pt>
                <c:pt idx="351">
                  <c:v>0.113</c:v>
                </c:pt>
                <c:pt idx="352">
                  <c:v>9.7000000000000003E-2</c:v>
                </c:pt>
                <c:pt idx="353">
                  <c:v>0.124</c:v>
                </c:pt>
                <c:pt idx="354">
                  <c:v>0.14199999999999999</c:v>
                </c:pt>
                <c:pt idx="355">
                  <c:v>0.16</c:v>
                </c:pt>
                <c:pt idx="356">
                  <c:v>0.122</c:v>
                </c:pt>
                <c:pt idx="357">
                  <c:v>0.12</c:v>
                </c:pt>
                <c:pt idx="358">
                  <c:v>0.121</c:v>
                </c:pt>
                <c:pt idx="359">
                  <c:v>0.12</c:v>
                </c:pt>
                <c:pt idx="360">
                  <c:v>0.10383299999999999</c:v>
                </c:pt>
                <c:pt idx="361">
                  <c:v>9.3992000000000006E-2</c:v>
                </c:pt>
                <c:pt idx="362">
                  <c:v>9.0999999999999998E-2</c:v>
                </c:pt>
                <c:pt idx="363">
                  <c:v>8.7845999999999994E-2</c:v>
                </c:pt>
                <c:pt idx="364">
                  <c:v>8.9648000000000005E-2</c:v>
                </c:pt>
                <c:pt idx="365">
                  <c:v>0.1</c:v>
                </c:pt>
                <c:pt idx="366">
                  <c:v>0.124545</c:v>
                </c:pt>
                <c:pt idx="367">
                  <c:v>0.15742300000000001</c:v>
                </c:pt>
                <c:pt idx="368">
                  <c:v>0.19</c:v>
                </c:pt>
                <c:pt idx="369">
                  <c:v>0.18</c:v>
                </c:pt>
                <c:pt idx="370">
                  <c:v>0.14000000000000001</c:v>
                </c:pt>
                <c:pt idx="371">
                  <c:v>0.15</c:v>
                </c:pt>
                <c:pt idx="372">
                  <c:v>0.148177</c:v>
                </c:pt>
                <c:pt idx="373">
                  <c:v>0.128163</c:v>
                </c:pt>
                <c:pt idx="374">
                  <c:v>0.144257</c:v>
                </c:pt>
                <c:pt idx="375">
                  <c:v>0.14455000000000001</c:v>
                </c:pt>
                <c:pt idx="376">
                  <c:v>0.16</c:v>
                </c:pt>
              </c:numCache>
            </c:numRef>
          </c:val>
          <c:smooth val="0"/>
          <c:extLst>
            <c:ext xmlns:c16="http://schemas.microsoft.com/office/drawing/2014/chart" uri="{C3380CC4-5D6E-409C-BE32-E72D297353CC}">
              <c16:uniqueId val="{00000001-A7E6-4DEE-9FA4-B718F88EDBB2}"/>
            </c:ext>
          </c:extLst>
        </c:ser>
        <c:ser>
          <c:idx val="1"/>
          <c:order val="1"/>
          <c:tx>
            <c:strRef>
              <c:f>Sheet1!$C$1</c:f>
              <c:strCache>
                <c:ptCount val="1"/>
                <c:pt idx="0">
                  <c:v>MMAs</c:v>
                </c:pt>
              </c:strCache>
            </c:strRef>
          </c:tx>
          <c:spPr>
            <a:ln w="9393">
              <a:solidFill>
                <a:srgbClr val="FFFF00"/>
              </a:solidFill>
              <a:prstDash val="solid"/>
            </a:ln>
          </c:spPr>
          <c:marker>
            <c:symbol val="diamond"/>
            <c:size val="3"/>
            <c:spPr>
              <a:noFill/>
              <a:ln>
                <a:solidFill>
                  <a:srgbClr val="FFFF00"/>
                </a:solidFill>
                <a:prstDash val="solid"/>
              </a:ln>
            </c:spPr>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Sheet1!$C$2:$C$430</c:f>
              <c:numCache>
                <c:formatCode>General</c:formatCode>
                <c:ptCount val="417"/>
                <c:pt idx="0">
                  <c:v>4.59</c:v>
                </c:pt>
                <c:pt idx="1">
                  <c:v>4.46</c:v>
                </c:pt>
                <c:pt idx="2">
                  <c:v>4.3099999999999996</c:v>
                </c:pt>
                <c:pt idx="3">
                  <c:v>4.3</c:v>
                </c:pt>
                <c:pt idx="4">
                  <c:v>4.22</c:v>
                </c:pt>
                <c:pt idx="5">
                  <c:v>4</c:v>
                </c:pt>
                <c:pt idx="6">
                  <c:v>3.81</c:v>
                </c:pt>
                <c:pt idx="7">
                  <c:v>3.71</c:v>
                </c:pt>
                <c:pt idx="8">
                  <c:v>3.58</c:v>
                </c:pt>
                <c:pt idx="9">
                  <c:v>3.47</c:v>
                </c:pt>
                <c:pt idx="10">
                  <c:v>3.46</c:v>
                </c:pt>
                <c:pt idx="11">
                  <c:v>3.4</c:v>
                </c:pt>
                <c:pt idx="12">
                  <c:v>3.32</c:v>
                </c:pt>
                <c:pt idx="13">
                  <c:v>3.27</c:v>
                </c:pt>
                <c:pt idx="14">
                  <c:v>3.24</c:v>
                </c:pt>
                <c:pt idx="15">
                  <c:v>3.24</c:v>
                </c:pt>
                <c:pt idx="16">
                  <c:v>3.23</c:v>
                </c:pt>
                <c:pt idx="17">
                  <c:v>3.2</c:v>
                </c:pt>
                <c:pt idx="18">
                  <c:v>3.18</c:v>
                </c:pt>
                <c:pt idx="19">
                  <c:v>3.18</c:v>
                </c:pt>
                <c:pt idx="20">
                  <c:v>3.15</c:v>
                </c:pt>
                <c:pt idx="21">
                  <c:v>3.09</c:v>
                </c:pt>
                <c:pt idx="22">
                  <c:v>3.1</c:v>
                </c:pt>
                <c:pt idx="23">
                  <c:v>3.1</c:v>
                </c:pt>
                <c:pt idx="24">
                  <c:v>3.07</c:v>
                </c:pt>
                <c:pt idx="25">
                  <c:v>3.06</c:v>
                </c:pt>
                <c:pt idx="26">
                  <c:v>3.08</c:v>
                </c:pt>
                <c:pt idx="27">
                  <c:v>3.12</c:v>
                </c:pt>
                <c:pt idx="28">
                  <c:v>3.17</c:v>
                </c:pt>
                <c:pt idx="29">
                  <c:v>3.2</c:v>
                </c:pt>
                <c:pt idx="30">
                  <c:v>3.22</c:v>
                </c:pt>
                <c:pt idx="31">
                  <c:v>3.24</c:v>
                </c:pt>
                <c:pt idx="32">
                  <c:v>3.31</c:v>
                </c:pt>
                <c:pt idx="33">
                  <c:v>3.44</c:v>
                </c:pt>
                <c:pt idx="34">
                  <c:v>3.5</c:v>
                </c:pt>
                <c:pt idx="35">
                  <c:v>3.6</c:v>
                </c:pt>
                <c:pt idx="36">
                  <c:v>3.75</c:v>
                </c:pt>
                <c:pt idx="37">
                  <c:v>3.8</c:v>
                </c:pt>
                <c:pt idx="38">
                  <c:v>3.86</c:v>
                </c:pt>
                <c:pt idx="39">
                  <c:v>3.87</c:v>
                </c:pt>
                <c:pt idx="40">
                  <c:v>3.85</c:v>
                </c:pt>
                <c:pt idx="41">
                  <c:v>3.9</c:v>
                </c:pt>
                <c:pt idx="42">
                  <c:v>3.92</c:v>
                </c:pt>
                <c:pt idx="43">
                  <c:v>3.86</c:v>
                </c:pt>
                <c:pt idx="44">
                  <c:v>3.86</c:v>
                </c:pt>
                <c:pt idx="45">
                  <c:v>3.8</c:v>
                </c:pt>
                <c:pt idx="46">
                  <c:v>3.82</c:v>
                </c:pt>
                <c:pt idx="47">
                  <c:v>3.8</c:v>
                </c:pt>
                <c:pt idx="48">
                  <c:v>3.79</c:v>
                </c:pt>
                <c:pt idx="49">
                  <c:v>3.73</c:v>
                </c:pt>
                <c:pt idx="50">
                  <c:v>3.67</c:v>
                </c:pt>
                <c:pt idx="51">
                  <c:v>3.65</c:v>
                </c:pt>
                <c:pt idx="52">
                  <c:v>3.7</c:v>
                </c:pt>
                <c:pt idx="53">
                  <c:v>3.7</c:v>
                </c:pt>
                <c:pt idx="54">
                  <c:v>3.74</c:v>
                </c:pt>
                <c:pt idx="55">
                  <c:v>3.79</c:v>
                </c:pt>
                <c:pt idx="56">
                  <c:v>3.81</c:v>
                </c:pt>
                <c:pt idx="57">
                  <c:v>3.8</c:v>
                </c:pt>
                <c:pt idx="58">
                  <c:v>3.78</c:v>
                </c:pt>
                <c:pt idx="59">
                  <c:v>3.8</c:v>
                </c:pt>
                <c:pt idx="60">
                  <c:v>3.82</c:v>
                </c:pt>
                <c:pt idx="61">
                  <c:v>3.84</c:v>
                </c:pt>
                <c:pt idx="62">
                  <c:v>3.81</c:v>
                </c:pt>
                <c:pt idx="63">
                  <c:v>3.88</c:v>
                </c:pt>
                <c:pt idx="64">
                  <c:v>3.91</c:v>
                </c:pt>
                <c:pt idx="65">
                  <c:v>3.9</c:v>
                </c:pt>
                <c:pt idx="66">
                  <c:v>3.89</c:v>
                </c:pt>
                <c:pt idx="67">
                  <c:v>3.95</c:v>
                </c:pt>
                <c:pt idx="68">
                  <c:v>3.92</c:v>
                </c:pt>
                <c:pt idx="69">
                  <c:v>3.96</c:v>
                </c:pt>
                <c:pt idx="70">
                  <c:v>3.97</c:v>
                </c:pt>
                <c:pt idx="71">
                  <c:v>4</c:v>
                </c:pt>
                <c:pt idx="72">
                  <c:v>3.98</c:v>
                </c:pt>
                <c:pt idx="73">
                  <c:v>3.96</c:v>
                </c:pt>
                <c:pt idx="74">
                  <c:v>3.92</c:v>
                </c:pt>
                <c:pt idx="75">
                  <c:v>3.9</c:v>
                </c:pt>
                <c:pt idx="76">
                  <c:v>3.89</c:v>
                </c:pt>
                <c:pt idx="77">
                  <c:v>3.9</c:v>
                </c:pt>
                <c:pt idx="78">
                  <c:v>3.94</c:v>
                </c:pt>
                <c:pt idx="79">
                  <c:v>3.89</c:v>
                </c:pt>
                <c:pt idx="80">
                  <c:v>3.86</c:v>
                </c:pt>
                <c:pt idx="81">
                  <c:v>3.78</c:v>
                </c:pt>
                <c:pt idx="82">
                  <c:v>3.74</c:v>
                </c:pt>
                <c:pt idx="83">
                  <c:v>3.7</c:v>
                </c:pt>
                <c:pt idx="84">
                  <c:v>3.7</c:v>
                </c:pt>
                <c:pt idx="85">
                  <c:v>3.69</c:v>
                </c:pt>
                <c:pt idx="86">
                  <c:v>3.7</c:v>
                </c:pt>
                <c:pt idx="87">
                  <c:v>3.67</c:v>
                </c:pt>
                <c:pt idx="88">
                  <c:v>3.69</c:v>
                </c:pt>
                <c:pt idx="89">
                  <c:v>3.71</c:v>
                </c:pt>
                <c:pt idx="90">
                  <c:v>3.71</c:v>
                </c:pt>
                <c:pt idx="91">
                  <c:v>3.74</c:v>
                </c:pt>
                <c:pt idx="92">
                  <c:v>3.78</c:v>
                </c:pt>
                <c:pt idx="93">
                  <c:v>3.76</c:v>
                </c:pt>
                <c:pt idx="94">
                  <c:v>3.79</c:v>
                </c:pt>
                <c:pt idx="95">
                  <c:v>3.8</c:v>
                </c:pt>
                <c:pt idx="96">
                  <c:v>3.83</c:v>
                </c:pt>
                <c:pt idx="97">
                  <c:v>3.88</c:v>
                </c:pt>
                <c:pt idx="98">
                  <c:v>3.93</c:v>
                </c:pt>
                <c:pt idx="99">
                  <c:v>3.98</c:v>
                </c:pt>
                <c:pt idx="100">
                  <c:v>4.05</c:v>
                </c:pt>
                <c:pt idx="101">
                  <c:v>4.1100000000000003</c:v>
                </c:pt>
                <c:pt idx="102">
                  <c:v>4.18</c:v>
                </c:pt>
                <c:pt idx="103">
                  <c:v>4.21</c:v>
                </c:pt>
                <c:pt idx="104">
                  <c:v>4.21</c:v>
                </c:pt>
                <c:pt idx="105">
                  <c:v>4.2300000000000004</c:v>
                </c:pt>
                <c:pt idx="106">
                  <c:v>4.24</c:v>
                </c:pt>
                <c:pt idx="107">
                  <c:v>4.25</c:v>
                </c:pt>
                <c:pt idx="108">
                  <c:v>4.1900000000000004</c:v>
                </c:pt>
                <c:pt idx="109">
                  <c:v>4.09</c:v>
                </c:pt>
                <c:pt idx="110">
                  <c:v>3.94</c:v>
                </c:pt>
                <c:pt idx="111">
                  <c:v>3.78</c:v>
                </c:pt>
                <c:pt idx="112">
                  <c:v>3.6</c:v>
                </c:pt>
                <c:pt idx="113">
                  <c:v>3.46</c:v>
                </c:pt>
                <c:pt idx="114">
                  <c:v>3.36</c:v>
                </c:pt>
                <c:pt idx="115">
                  <c:v>3.28</c:v>
                </c:pt>
                <c:pt idx="116">
                  <c:v>2.99</c:v>
                </c:pt>
                <c:pt idx="117">
                  <c:v>2.7</c:v>
                </c:pt>
                <c:pt idx="118">
                  <c:v>2.5</c:v>
                </c:pt>
                <c:pt idx="119">
                  <c:v>2.34</c:v>
                </c:pt>
                <c:pt idx="120">
                  <c:v>2.29</c:v>
                </c:pt>
                <c:pt idx="121">
                  <c:v>2.2599999999999998</c:v>
                </c:pt>
                <c:pt idx="122">
                  <c:v>2.14</c:v>
                </c:pt>
                <c:pt idx="123">
                  <c:v>2.08</c:v>
                </c:pt>
                <c:pt idx="124">
                  <c:v>2.0499999999999998</c:v>
                </c:pt>
                <c:pt idx="125">
                  <c:v>1.98</c:v>
                </c:pt>
                <c:pt idx="126">
                  <c:v>1.97</c:v>
                </c:pt>
                <c:pt idx="127">
                  <c:v>1.96</c:v>
                </c:pt>
                <c:pt idx="128">
                  <c:v>1.93</c:v>
                </c:pt>
                <c:pt idx="129">
                  <c:v>1.93</c:v>
                </c:pt>
                <c:pt idx="130">
                  <c:v>1.81</c:v>
                </c:pt>
                <c:pt idx="131">
                  <c:v>1.74</c:v>
                </c:pt>
                <c:pt idx="132">
                  <c:v>1.67</c:v>
                </c:pt>
                <c:pt idx="133">
                  <c:v>1.63</c:v>
                </c:pt>
                <c:pt idx="134">
                  <c:v>1.57</c:v>
                </c:pt>
                <c:pt idx="135">
                  <c:v>1.51</c:v>
                </c:pt>
                <c:pt idx="136">
                  <c:v>1.43</c:v>
                </c:pt>
                <c:pt idx="137">
                  <c:v>1.35</c:v>
                </c:pt>
                <c:pt idx="138">
                  <c:v>1.28</c:v>
                </c:pt>
                <c:pt idx="139">
                  <c:v>1.26</c:v>
                </c:pt>
                <c:pt idx="140">
                  <c:v>1.24</c:v>
                </c:pt>
                <c:pt idx="141">
                  <c:v>1.23</c:v>
                </c:pt>
                <c:pt idx="142">
                  <c:v>1.21</c:v>
                </c:pt>
                <c:pt idx="143">
                  <c:v>1.1599999999999999</c:v>
                </c:pt>
                <c:pt idx="144">
                  <c:v>1.1399999999999999</c:v>
                </c:pt>
                <c:pt idx="145">
                  <c:v>1.1299999999999999</c:v>
                </c:pt>
                <c:pt idx="146">
                  <c:v>1.1200000000000001</c:v>
                </c:pt>
                <c:pt idx="147">
                  <c:v>1.1000000000000001</c:v>
                </c:pt>
                <c:pt idx="148">
                  <c:v>1.1200000000000001</c:v>
                </c:pt>
                <c:pt idx="149">
                  <c:v>1.1299999999999999</c:v>
                </c:pt>
                <c:pt idx="150">
                  <c:v>1.1499999999999999</c:v>
                </c:pt>
                <c:pt idx="151">
                  <c:v>1.1599999999999999</c:v>
                </c:pt>
                <c:pt idx="152">
                  <c:v>1.18</c:v>
                </c:pt>
                <c:pt idx="153">
                  <c:v>1.21</c:v>
                </c:pt>
                <c:pt idx="154">
                  <c:v>1.25</c:v>
                </c:pt>
                <c:pt idx="155">
                  <c:v>1.29</c:v>
                </c:pt>
                <c:pt idx="156">
                  <c:v>1.3480000000000001</c:v>
                </c:pt>
                <c:pt idx="157">
                  <c:v>1.4059999999999999</c:v>
                </c:pt>
                <c:pt idx="158">
                  <c:v>1.4550000000000001</c:v>
                </c:pt>
                <c:pt idx="159">
                  <c:v>1.5129999999999999</c:v>
                </c:pt>
                <c:pt idx="160">
                  <c:v>1.5620000000000001</c:v>
                </c:pt>
                <c:pt idx="161">
                  <c:v>1.61</c:v>
                </c:pt>
                <c:pt idx="162">
                  <c:v>1.68</c:v>
                </c:pt>
                <c:pt idx="163">
                  <c:v>1.7689999999999999</c:v>
                </c:pt>
                <c:pt idx="164">
                  <c:v>1.869</c:v>
                </c:pt>
                <c:pt idx="165">
                  <c:v>1.9390000000000001</c:v>
                </c:pt>
                <c:pt idx="166">
                  <c:v>2.0289999999999999</c:v>
                </c:pt>
                <c:pt idx="167">
                  <c:v>2.129</c:v>
                </c:pt>
                <c:pt idx="168">
                  <c:v>2.1859999999999999</c:v>
                </c:pt>
                <c:pt idx="169">
                  <c:v>2.2730000000000001</c:v>
                </c:pt>
                <c:pt idx="170">
                  <c:v>2.38</c:v>
                </c:pt>
                <c:pt idx="171">
                  <c:v>2.4670000000000001</c:v>
                </c:pt>
                <c:pt idx="172">
                  <c:v>2.5350000000000001</c:v>
                </c:pt>
                <c:pt idx="173">
                  <c:v>2.6720000000000002</c:v>
                </c:pt>
                <c:pt idx="174">
                  <c:v>2.762</c:v>
                </c:pt>
                <c:pt idx="175">
                  <c:v>2.8519999999999999</c:v>
                </c:pt>
                <c:pt idx="176">
                  <c:v>2.8929999999999998</c:v>
                </c:pt>
                <c:pt idx="177">
                  <c:v>2.9329999999999998</c:v>
                </c:pt>
                <c:pt idx="178">
                  <c:v>2.9529999999999998</c:v>
                </c:pt>
                <c:pt idx="179">
                  <c:v>2.9937</c:v>
                </c:pt>
                <c:pt idx="180">
                  <c:v>3.006566667</c:v>
                </c:pt>
                <c:pt idx="181">
                  <c:v>3.0294333330000001</c:v>
                </c:pt>
                <c:pt idx="182">
                  <c:v>3.0722999999999998</c:v>
                </c:pt>
                <c:pt idx="183">
                  <c:v>3.095166667</c:v>
                </c:pt>
                <c:pt idx="184">
                  <c:v>3.1080333329999998</c:v>
                </c:pt>
                <c:pt idx="185">
                  <c:v>3.1109</c:v>
                </c:pt>
                <c:pt idx="186">
                  <c:v>3.139366667</c:v>
                </c:pt>
                <c:pt idx="187">
                  <c:v>3.1278333329999999</c:v>
                </c:pt>
                <c:pt idx="188">
                  <c:v>3.1063000000000001</c:v>
                </c:pt>
                <c:pt idx="189">
                  <c:v>3.054766667</c:v>
                </c:pt>
                <c:pt idx="190">
                  <c:v>3.0332333330000001</c:v>
                </c:pt>
                <c:pt idx="191">
                  <c:v>3.0116999999999998</c:v>
                </c:pt>
                <c:pt idx="192">
                  <c:v>2.8318833329999999</c:v>
                </c:pt>
                <c:pt idx="193">
                  <c:v>2.6520666670000002</c:v>
                </c:pt>
                <c:pt idx="194">
                  <c:v>2.44225</c:v>
                </c:pt>
                <c:pt idx="195">
                  <c:v>2.2424333330000001</c:v>
                </c:pt>
                <c:pt idx="196">
                  <c:v>2.1726166669999998</c:v>
                </c:pt>
                <c:pt idx="197">
                  <c:v>2.0828000000000002</c:v>
                </c:pt>
                <c:pt idx="198">
                  <c:v>2.078033333</c:v>
                </c:pt>
                <c:pt idx="199">
                  <c:v>2.0432666670000001</c:v>
                </c:pt>
                <c:pt idx="200">
                  <c:v>2.0285000000000002</c:v>
                </c:pt>
                <c:pt idx="201">
                  <c:v>1.963733333</c:v>
                </c:pt>
                <c:pt idx="202">
                  <c:v>1.8989666670000001</c:v>
                </c:pt>
                <c:pt idx="203">
                  <c:v>1.8242</c:v>
                </c:pt>
                <c:pt idx="204">
                  <c:v>1.6528</c:v>
                </c:pt>
                <c:pt idx="205">
                  <c:v>1.5014000000000001</c:v>
                </c:pt>
                <c:pt idx="206">
                  <c:v>1.37</c:v>
                </c:pt>
                <c:pt idx="207">
                  <c:v>1.242033333</c:v>
                </c:pt>
                <c:pt idx="208">
                  <c:v>1.194066667</c:v>
                </c:pt>
                <c:pt idx="209">
                  <c:v>1.1361000000000001</c:v>
                </c:pt>
                <c:pt idx="210">
                  <c:v>1.1174333329999999</c:v>
                </c:pt>
                <c:pt idx="211">
                  <c:v>1.078766667</c:v>
                </c:pt>
                <c:pt idx="212">
                  <c:v>1.0601</c:v>
                </c:pt>
                <c:pt idx="213">
                  <c:v>1.0357666670000001</c:v>
                </c:pt>
                <c:pt idx="214">
                  <c:v>0.99143333300000003</c:v>
                </c:pt>
                <c:pt idx="215">
                  <c:v>0.96709999999999996</c:v>
                </c:pt>
                <c:pt idx="216">
                  <c:v>0.94403333300000003</c:v>
                </c:pt>
                <c:pt idx="217">
                  <c:v>0.92096666699999996</c:v>
                </c:pt>
                <c:pt idx="218">
                  <c:v>0.87790000000000001</c:v>
                </c:pt>
                <c:pt idx="219">
                  <c:v>0.84899999999999998</c:v>
                </c:pt>
                <c:pt idx="220">
                  <c:v>0.81010000000000004</c:v>
                </c:pt>
                <c:pt idx="221">
                  <c:v>0.78120000000000001</c:v>
                </c:pt>
                <c:pt idx="222">
                  <c:v>0.74395434000000005</c:v>
                </c:pt>
                <c:pt idx="223">
                  <c:v>0.70689512899999996</c:v>
                </c:pt>
                <c:pt idx="224">
                  <c:v>0.68130000000000002</c:v>
                </c:pt>
                <c:pt idx="225">
                  <c:v>0.64513123500000003</c:v>
                </c:pt>
                <c:pt idx="226">
                  <c:v>0.62516723299999999</c:v>
                </c:pt>
                <c:pt idx="227">
                  <c:v>0.62019999999999997</c:v>
                </c:pt>
                <c:pt idx="228">
                  <c:v>0.59679725900000002</c:v>
                </c:pt>
                <c:pt idx="229">
                  <c:v>0.59351353299999998</c:v>
                </c:pt>
                <c:pt idx="230">
                  <c:v>0.58020000000000005</c:v>
                </c:pt>
                <c:pt idx="231">
                  <c:v>0.56721404900000005</c:v>
                </c:pt>
                <c:pt idx="232">
                  <c:v>0.54753827399999999</c:v>
                </c:pt>
                <c:pt idx="233">
                  <c:v>0.53710000000000002</c:v>
                </c:pt>
                <c:pt idx="234">
                  <c:v>0.51663585499999998</c:v>
                </c:pt>
                <c:pt idx="235">
                  <c:v>0.50247659200000006</c:v>
                </c:pt>
                <c:pt idx="236">
                  <c:v>0.48170000000000002</c:v>
                </c:pt>
                <c:pt idx="237">
                  <c:v>0.42810569500000001</c:v>
                </c:pt>
                <c:pt idx="238">
                  <c:v>0.390644569</c:v>
                </c:pt>
                <c:pt idx="239">
                  <c:v>0.45140000000000002</c:v>
                </c:pt>
                <c:pt idx="240">
                  <c:v>0.43439383100000001</c:v>
                </c:pt>
                <c:pt idx="241">
                  <c:v>0.42649368599999998</c:v>
                </c:pt>
                <c:pt idx="242">
                  <c:v>0.41420000000000001</c:v>
                </c:pt>
                <c:pt idx="243">
                  <c:v>0.40976591099999998</c:v>
                </c:pt>
                <c:pt idx="244">
                  <c:v>0.40249579899999999</c:v>
                </c:pt>
                <c:pt idx="245">
                  <c:v>0.3851</c:v>
                </c:pt>
                <c:pt idx="246">
                  <c:v>0.372545446</c:v>
                </c:pt>
                <c:pt idx="247">
                  <c:v>0.37490417500000001</c:v>
                </c:pt>
                <c:pt idx="248">
                  <c:v>0.37340000000000001</c:v>
                </c:pt>
                <c:pt idx="249">
                  <c:v>0.361817096</c:v>
                </c:pt>
                <c:pt idx="250">
                  <c:v>0.365293694</c:v>
                </c:pt>
                <c:pt idx="251">
                  <c:v>0.36380000000000001</c:v>
                </c:pt>
                <c:pt idx="252">
                  <c:v>0.35246597000000002</c:v>
                </c:pt>
                <c:pt idx="253">
                  <c:v>0.34327505200000002</c:v>
                </c:pt>
                <c:pt idx="254">
                  <c:v>0.33850000000000002</c:v>
                </c:pt>
                <c:pt idx="255">
                  <c:v>0.33032159999999999</c:v>
                </c:pt>
                <c:pt idx="256">
                  <c:v>0.32659248099999999</c:v>
                </c:pt>
                <c:pt idx="257">
                  <c:v>0.3266</c:v>
                </c:pt>
                <c:pt idx="258">
                  <c:v>0.33256501799999999</c:v>
                </c:pt>
                <c:pt idx="259">
                  <c:v>0.33933393699999997</c:v>
                </c:pt>
                <c:pt idx="260">
                  <c:v>0.34939999999999999</c:v>
                </c:pt>
                <c:pt idx="261">
                  <c:v>0.33288603300000003</c:v>
                </c:pt>
                <c:pt idx="262">
                  <c:v>0.32177609200000001</c:v>
                </c:pt>
                <c:pt idx="263">
                  <c:v>0.311</c:v>
                </c:pt>
                <c:pt idx="264">
                  <c:v>0.31103460500000002</c:v>
                </c:pt>
                <c:pt idx="265">
                  <c:v>0.31593892000000001</c:v>
                </c:pt>
                <c:pt idx="266">
                  <c:v>0.314</c:v>
                </c:pt>
                <c:pt idx="267">
                  <c:v>0.31126227499999998</c:v>
                </c:pt>
                <c:pt idx="268">
                  <c:v>0.31192429599999999</c:v>
                </c:pt>
                <c:pt idx="269">
                  <c:v>0.31269999999999998</c:v>
                </c:pt>
                <c:pt idx="270">
                  <c:v>0.32297910099999999</c:v>
                </c:pt>
                <c:pt idx="271">
                  <c:v>0.31465415200000002</c:v>
                </c:pt>
                <c:pt idx="272">
                  <c:v>0.314</c:v>
                </c:pt>
                <c:pt idx="273">
                  <c:v>0.31486277299999998</c:v>
                </c:pt>
                <c:pt idx="274">
                  <c:v>0.31325126800000003</c:v>
                </c:pt>
                <c:pt idx="275">
                  <c:v>0.32</c:v>
                </c:pt>
                <c:pt idx="276">
                  <c:v>0.32400913399999998</c:v>
                </c:pt>
                <c:pt idx="277">
                  <c:v>0.32549519700000001</c:v>
                </c:pt>
                <c:pt idx="278">
                  <c:v>0.32200000000000001</c:v>
                </c:pt>
                <c:pt idx="279">
                  <c:v>0.31669538800000002</c:v>
                </c:pt>
                <c:pt idx="280">
                  <c:v>0.31979639100000001</c:v>
                </c:pt>
                <c:pt idx="281">
                  <c:v>0.32469999999999999</c:v>
                </c:pt>
                <c:pt idx="282">
                  <c:v>0.32633109599999999</c:v>
                </c:pt>
                <c:pt idx="283">
                  <c:v>0.333277033</c:v>
                </c:pt>
                <c:pt idx="284">
                  <c:v>0.32829999999999998</c:v>
                </c:pt>
                <c:pt idx="285">
                  <c:v>0.32690576900000001</c:v>
                </c:pt>
                <c:pt idx="286">
                  <c:v>0.32766601200000001</c:v>
                </c:pt>
                <c:pt idx="287">
                  <c:v>0.33210000000000001</c:v>
                </c:pt>
                <c:pt idx="288">
                  <c:v>0.337443669</c:v>
                </c:pt>
                <c:pt idx="289">
                  <c:v>0.34026958099999999</c:v>
                </c:pt>
                <c:pt idx="290">
                  <c:v>0.34370000000000001</c:v>
                </c:pt>
                <c:pt idx="291">
                  <c:v>0.34320338099999997</c:v>
                </c:pt>
                <c:pt idx="292">
                  <c:v>0.348182306</c:v>
                </c:pt>
                <c:pt idx="293">
                  <c:v>0.3543</c:v>
                </c:pt>
                <c:pt idx="294">
                  <c:v>0.35542653099999999</c:v>
                </c:pt>
                <c:pt idx="295">
                  <c:v>0.35473930100000001</c:v>
                </c:pt>
                <c:pt idx="296">
                  <c:v>0.34010000000000001</c:v>
                </c:pt>
                <c:pt idx="297">
                  <c:v>0.34127410200000002</c:v>
                </c:pt>
                <c:pt idx="298">
                  <c:v>0.341822919</c:v>
                </c:pt>
                <c:pt idx="299">
                  <c:v>0.34189999999999998</c:v>
                </c:pt>
                <c:pt idx="300">
                  <c:v>0.37602728099999999</c:v>
                </c:pt>
                <c:pt idx="301">
                  <c:v>0.40683877299999999</c:v>
                </c:pt>
                <c:pt idx="302">
                  <c:v>0.44209999999999999</c:v>
                </c:pt>
                <c:pt idx="303">
                  <c:v>0.42013983599999999</c:v>
                </c:pt>
                <c:pt idx="304">
                  <c:v>0.38694954100000001</c:v>
                </c:pt>
                <c:pt idx="305">
                  <c:v>0.36570000000000003</c:v>
                </c:pt>
                <c:pt idx="306">
                  <c:v>0.37104099499999998</c:v>
                </c:pt>
                <c:pt idx="307">
                  <c:v>0.37667392399999999</c:v>
                </c:pt>
                <c:pt idx="308">
                  <c:v>0.38329999999999997</c:v>
                </c:pt>
                <c:pt idx="309">
                  <c:v>0.38439888900000002</c:v>
                </c:pt>
                <c:pt idx="310">
                  <c:v>0.38918148000000002</c:v>
                </c:pt>
                <c:pt idx="311">
                  <c:v>0.40510000000000002</c:v>
                </c:pt>
                <c:pt idx="312">
                  <c:v>0.424477039</c:v>
                </c:pt>
                <c:pt idx="313">
                  <c:v>0.43877471400000001</c:v>
                </c:pt>
                <c:pt idx="314">
                  <c:v>0.44929999999999998</c:v>
                </c:pt>
                <c:pt idx="315">
                  <c:v>0.45757777799999999</c:v>
                </c:pt>
                <c:pt idx="316">
                  <c:v>0.46773994000000002</c:v>
                </c:pt>
                <c:pt idx="317">
                  <c:v>0.49919999999999998</c:v>
                </c:pt>
                <c:pt idx="318">
                  <c:v>0.53210655299999998</c:v>
                </c:pt>
                <c:pt idx="319">
                  <c:v>0.54696426499999995</c:v>
                </c:pt>
                <c:pt idx="320">
                  <c:v>0.57879999999999998</c:v>
                </c:pt>
                <c:pt idx="321">
                  <c:v>0.61946999800000002</c:v>
                </c:pt>
                <c:pt idx="322">
                  <c:v>0.66114075699999997</c:v>
                </c:pt>
                <c:pt idx="323">
                  <c:v>0.68210000000000004</c:v>
                </c:pt>
                <c:pt idx="324">
                  <c:v>0.71004774599999998</c:v>
                </c:pt>
                <c:pt idx="325">
                  <c:v>0.73321836299999998</c:v>
                </c:pt>
                <c:pt idx="326">
                  <c:v>0.74680000000000002</c:v>
                </c:pt>
                <c:pt idx="327">
                  <c:v>0.759451879</c:v>
                </c:pt>
                <c:pt idx="328">
                  <c:v>0.76005920400000004</c:v>
                </c:pt>
                <c:pt idx="329">
                  <c:v>0.75919999999999999</c:v>
                </c:pt>
                <c:pt idx="330">
                  <c:v>0.751</c:v>
                </c:pt>
                <c:pt idx="331">
                  <c:v>0.73599999999999999</c:v>
                </c:pt>
                <c:pt idx="332">
                  <c:v>0.753</c:v>
                </c:pt>
                <c:pt idx="333">
                  <c:v>0.74099999999999999</c:v>
                </c:pt>
                <c:pt idx="334">
                  <c:v>0.72599999999999998</c:v>
                </c:pt>
                <c:pt idx="335">
                  <c:v>0.71899999999999997</c:v>
                </c:pt>
                <c:pt idx="336">
                  <c:v>0.70957404162102666</c:v>
                </c:pt>
                <c:pt idx="337">
                  <c:v>0.70911588170865325</c:v>
                </c:pt>
                <c:pt idx="338">
                  <c:v>0.60249999999999981</c:v>
                </c:pt>
                <c:pt idx="339">
                  <c:v>0.54000370578832668</c:v>
                </c:pt>
                <c:pt idx="340">
                  <c:v>0.4851422751264835</c:v>
                </c:pt>
                <c:pt idx="341">
                  <c:v>0.42250000000000021</c:v>
                </c:pt>
                <c:pt idx="342">
                  <c:v>0.4030207714113434</c:v>
                </c:pt>
                <c:pt idx="343">
                  <c:v>0.3810884365756767</c:v>
                </c:pt>
                <c:pt idx="344">
                  <c:v>0.35699999999999998</c:v>
                </c:pt>
                <c:pt idx="345">
                  <c:v>0.33645306551372328</c:v>
                </c:pt>
                <c:pt idx="346">
                  <c:v>0.29470613102744664</c:v>
                </c:pt>
                <c:pt idx="347">
                  <c:v>0.30969999999999998</c:v>
                </c:pt>
                <c:pt idx="348">
                  <c:v>0.29299999999999998</c:v>
                </c:pt>
                <c:pt idx="349">
                  <c:v>0.28899999999999998</c:v>
                </c:pt>
                <c:pt idx="350">
                  <c:v>0.27700000000000002</c:v>
                </c:pt>
                <c:pt idx="351">
                  <c:v>0.27400000000000002</c:v>
                </c:pt>
                <c:pt idx="352">
                  <c:v>0.26800000000000002</c:v>
                </c:pt>
                <c:pt idx="353">
                  <c:v>0.26700000000000002</c:v>
                </c:pt>
                <c:pt idx="354">
                  <c:v>0.26600000000000001</c:v>
                </c:pt>
                <c:pt idx="355">
                  <c:v>0.26300000000000001</c:v>
                </c:pt>
                <c:pt idx="356">
                  <c:v>0.26100000000000001</c:v>
                </c:pt>
                <c:pt idx="357">
                  <c:v>0.249</c:v>
                </c:pt>
                <c:pt idx="358">
                  <c:v>0.23599999999999999</c:v>
                </c:pt>
                <c:pt idx="359">
                  <c:v>0.25900000000000001</c:v>
                </c:pt>
                <c:pt idx="360">
                  <c:v>0.22009200000000001</c:v>
                </c:pt>
                <c:pt idx="361">
                  <c:v>0.17483899999999999</c:v>
                </c:pt>
                <c:pt idx="362">
                  <c:v>0.14000000000000001</c:v>
                </c:pt>
                <c:pt idx="363">
                  <c:v>0.145596</c:v>
                </c:pt>
                <c:pt idx="364">
                  <c:v>0.15271000000000001</c:v>
                </c:pt>
                <c:pt idx="365">
                  <c:v>0.19</c:v>
                </c:pt>
                <c:pt idx="366">
                  <c:v>0.15312799999999999</c:v>
                </c:pt>
                <c:pt idx="367">
                  <c:v>0.115187</c:v>
                </c:pt>
                <c:pt idx="368">
                  <c:v>0.11</c:v>
                </c:pt>
                <c:pt idx="369">
                  <c:v>0.21</c:v>
                </c:pt>
                <c:pt idx="370">
                  <c:v>0.3</c:v>
                </c:pt>
                <c:pt idx="371">
                  <c:v>0.44</c:v>
                </c:pt>
                <c:pt idx="372">
                  <c:v>0.50428600000000001</c:v>
                </c:pt>
                <c:pt idx="373">
                  <c:v>0.54645999999999995</c:v>
                </c:pt>
                <c:pt idx="374">
                  <c:v>0.64234999999999998</c:v>
                </c:pt>
                <c:pt idx="375">
                  <c:v>0.67811900000000003</c:v>
                </c:pt>
                <c:pt idx="376">
                  <c:v>0.71</c:v>
                </c:pt>
              </c:numCache>
            </c:numRef>
          </c:val>
          <c:smooth val="0"/>
          <c:extLst>
            <c:ext xmlns:c16="http://schemas.microsoft.com/office/drawing/2014/chart" uri="{C3380CC4-5D6E-409C-BE32-E72D297353CC}">
              <c16:uniqueId val="{00000002-A7E6-4DEE-9FA4-B718F88EDBB2}"/>
            </c:ext>
          </c:extLst>
        </c:ser>
        <c:ser>
          <c:idx val="2"/>
          <c:order val="2"/>
          <c:tx>
            <c:strRef>
              <c:f>Sheet1!$D$1</c:f>
              <c:strCache>
                <c:ptCount val="1"/>
                <c:pt idx="0">
                  <c:v>CDs</c:v>
                </c:pt>
              </c:strCache>
            </c:strRef>
          </c:tx>
          <c:spPr>
            <a:ln w="28178">
              <a:solidFill>
                <a:srgbClr val="0070C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Sheet1!$D$2:$D$430</c:f>
              <c:numCache>
                <c:formatCode>General</c:formatCode>
                <c:ptCount val="417"/>
                <c:pt idx="0">
                  <c:v>4.87</c:v>
                </c:pt>
                <c:pt idx="1">
                  <c:v>4.71</c:v>
                </c:pt>
                <c:pt idx="2">
                  <c:v>4.71</c:v>
                </c:pt>
                <c:pt idx="3">
                  <c:v>4.59</c:v>
                </c:pt>
                <c:pt idx="4">
                  <c:v>4.53</c:v>
                </c:pt>
                <c:pt idx="5">
                  <c:v>4.4000000000000004</c:v>
                </c:pt>
                <c:pt idx="6">
                  <c:v>4.1900000000000004</c:v>
                </c:pt>
                <c:pt idx="7">
                  <c:v>4.08</c:v>
                </c:pt>
                <c:pt idx="8">
                  <c:v>3.97</c:v>
                </c:pt>
                <c:pt idx="9">
                  <c:v>3.9</c:v>
                </c:pt>
                <c:pt idx="10">
                  <c:v>3.9</c:v>
                </c:pt>
                <c:pt idx="11">
                  <c:v>3.9</c:v>
                </c:pt>
                <c:pt idx="12">
                  <c:v>3.85</c:v>
                </c:pt>
                <c:pt idx="13">
                  <c:v>3.78</c:v>
                </c:pt>
                <c:pt idx="14">
                  <c:v>3.73</c:v>
                </c:pt>
                <c:pt idx="15">
                  <c:v>3.72</c:v>
                </c:pt>
                <c:pt idx="16">
                  <c:v>3.71</c:v>
                </c:pt>
                <c:pt idx="17">
                  <c:v>3.7</c:v>
                </c:pt>
                <c:pt idx="18">
                  <c:v>3.65</c:v>
                </c:pt>
                <c:pt idx="19">
                  <c:v>3.67</c:v>
                </c:pt>
                <c:pt idx="20">
                  <c:v>3.61</c:v>
                </c:pt>
                <c:pt idx="21">
                  <c:v>3.61</c:v>
                </c:pt>
                <c:pt idx="22">
                  <c:v>3.61</c:v>
                </c:pt>
                <c:pt idx="23">
                  <c:v>3.6</c:v>
                </c:pt>
                <c:pt idx="24">
                  <c:v>3.58</c:v>
                </c:pt>
                <c:pt idx="25">
                  <c:v>3.61</c:v>
                </c:pt>
                <c:pt idx="26">
                  <c:v>3.71</c:v>
                </c:pt>
                <c:pt idx="27">
                  <c:v>3.88</c:v>
                </c:pt>
                <c:pt idx="28">
                  <c:v>4</c:v>
                </c:pt>
                <c:pt idx="29">
                  <c:v>4.0999999999999996</c:v>
                </c:pt>
                <c:pt idx="30">
                  <c:v>4.26</c:v>
                </c:pt>
                <c:pt idx="31">
                  <c:v>4.4400000000000004</c:v>
                </c:pt>
                <c:pt idx="32">
                  <c:v>4.74</c:v>
                </c:pt>
                <c:pt idx="33">
                  <c:v>4.9800000000000004</c:v>
                </c:pt>
                <c:pt idx="34">
                  <c:v>5.26</c:v>
                </c:pt>
                <c:pt idx="35">
                  <c:v>5.5</c:v>
                </c:pt>
                <c:pt idx="36">
                  <c:v>5.79</c:v>
                </c:pt>
                <c:pt idx="37">
                  <c:v>5.9</c:v>
                </c:pt>
                <c:pt idx="38">
                  <c:v>5.97</c:v>
                </c:pt>
                <c:pt idx="39">
                  <c:v>5.86</c:v>
                </c:pt>
                <c:pt idx="40">
                  <c:v>5.76</c:v>
                </c:pt>
                <c:pt idx="41">
                  <c:v>5.8</c:v>
                </c:pt>
                <c:pt idx="42">
                  <c:v>5.72</c:v>
                </c:pt>
                <c:pt idx="43">
                  <c:v>5.61</c:v>
                </c:pt>
                <c:pt idx="44">
                  <c:v>5.58</c:v>
                </c:pt>
                <c:pt idx="45">
                  <c:v>5.53</c:v>
                </c:pt>
                <c:pt idx="46">
                  <c:v>5.48</c:v>
                </c:pt>
                <c:pt idx="47">
                  <c:v>5.4</c:v>
                </c:pt>
                <c:pt idx="48">
                  <c:v>5.3</c:v>
                </c:pt>
                <c:pt idx="49">
                  <c:v>5.2</c:v>
                </c:pt>
                <c:pt idx="50">
                  <c:v>5.18</c:v>
                </c:pt>
                <c:pt idx="51">
                  <c:v>5.21</c:v>
                </c:pt>
                <c:pt idx="52">
                  <c:v>5.27</c:v>
                </c:pt>
                <c:pt idx="53">
                  <c:v>5.3</c:v>
                </c:pt>
                <c:pt idx="54">
                  <c:v>5.35</c:v>
                </c:pt>
                <c:pt idx="55">
                  <c:v>5.38</c:v>
                </c:pt>
                <c:pt idx="56">
                  <c:v>5.41</c:v>
                </c:pt>
                <c:pt idx="57">
                  <c:v>5.39</c:v>
                </c:pt>
                <c:pt idx="58">
                  <c:v>5.38</c:v>
                </c:pt>
                <c:pt idx="59">
                  <c:v>5.4</c:v>
                </c:pt>
                <c:pt idx="60">
                  <c:v>5.4</c:v>
                </c:pt>
                <c:pt idx="61">
                  <c:v>5.41</c:v>
                </c:pt>
                <c:pt idx="62">
                  <c:v>5.44</c:v>
                </c:pt>
                <c:pt idx="63">
                  <c:v>5.48</c:v>
                </c:pt>
                <c:pt idx="64">
                  <c:v>5.49</c:v>
                </c:pt>
                <c:pt idx="65">
                  <c:v>5.5</c:v>
                </c:pt>
                <c:pt idx="66">
                  <c:v>5.5</c:v>
                </c:pt>
                <c:pt idx="67">
                  <c:v>5.4</c:v>
                </c:pt>
                <c:pt idx="68">
                  <c:v>5.48</c:v>
                </c:pt>
                <c:pt idx="69">
                  <c:v>5.49</c:v>
                </c:pt>
                <c:pt idx="70">
                  <c:v>5.51</c:v>
                </c:pt>
                <c:pt idx="71">
                  <c:v>5.5</c:v>
                </c:pt>
                <c:pt idx="72">
                  <c:v>5.47</c:v>
                </c:pt>
                <c:pt idx="73">
                  <c:v>5.45</c:v>
                </c:pt>
                <c:pt idx="74">
                  <c:v>5.41</c:v>
                </c:pt>
                <c:pt idx="75">
                  <c:v>5.43</c:v>
                </c:pt>
                <c:pt idx="76">
                  <c:v>5.41</c:v>
                </c:pt>
                <c:pt idx="77">
                  <c:v>5.4</c:v>
                </c:pt>
                <c:pt idx="78">
                  <c:v>5.35</c:v>
                </c:pt>
                <c:pt idx="79">
                  <c:v>5.31</c:v>
                </c:pt>
                <c:pt idx="80">
                  <c:v>5.23</c:v>
                </c:pt>
                <c:pt idx="81">
                  <c:v>5.08</c:v>
                </c:pt>
                <c:pt idx="82">
                  <c:v>4.97</c:v>
                </c:pt>
                <c:pt idx="83">
                  <c:v>4.9000000000000004</c:v>
                </c:pt>
                <c:pt idx="84">
                  <c:v>4.83</c:v>
                </c:pt>
                <c:pt idx="85">
                  <c:v>4.8099999999999996</c:v>
                </c:pt>
                <c:pt idx="86">
                  <c:v>4.78</c:v>
                </c:pt>
                <c:pt idx="87">
                  <c:v>4.78</c:v>
                </c:pt>
                <c:pt idx="88">
                  <c:v>4.8</c:v>
                </c:pt>
                <c:pt idx="89">
                  <c:v>4.8</c:v>
                </c:pt>
                <c:pt idx="90">
                  <c:v>4.87</c:v>
                </c:pt>
                <c:pt idx="91">
                  <c:v>4.96</c:v>
                </c:pt>
                <c:pt idx="92">
                  <c:v>5.04</c:v>
                </c:pt>
                <c:pt idx="93">
                  <c:v>5.13</c:v>
                </c:pt>
                <c:pt idx="94">
                  <c:v>5.21</c:v>
                </c:pt>
                <c:pt idx="95">
                  <c:v>5.3</c:v>
                </c:pt>
                <c:pt idx="96">
                  <c:v>5.4</c:v>
                </c:pt>
                <c:pt idx="97">
                  <c:v>5.51</c:v>
                </c:pt>
                <c:pt idx="98">
                  <c:v>5.65</c:v>
                </c:pt>
                <c:pt idx="99">
                  <c:v>5.73</c:v>
                </c:pt>
                <c:pt idx="100">
                  <c:v>5.91</c:v>
                </c:pt>
                <c:pt idx="101">
                  <c:v>6.05</c:v>
                </c:pt>
                <c:pt idx="102">
                  <c:v>6.1</c:v>
                </c:pt>
                <c:pt idx="103">
                  <c:v>6.13</c:v>
                </c:pt>
                <c:pt idx="104">
                  <c:v>6.15</c:v>
                </c:pt>
                <c:pt idx="105">
                  <c:v>6.14</c:v>
                </c:pt>
                <c:pt idx="106">
                  <c:v>6.11</c:v>
                </c:pt>
                <c:pt idx="107">
                  <c:v>6.08</c:v>
                </c:pt>
                <c:pt idx="108">
                  <c:v>5.8</c:v>
                </c:pt>
                <c:pt idx="109">
                  <c:v>5.54</c:v>
                </c:pt>
                <c:pt idx="110">
                  <c:v>5.18</c:v>
                </c:pt>
                <c:pt idx="111">
                  <c:v>4.87</c:v>
                </c:pt>
                <c:pt idx="112">
                  <c:v>4.59</c:v>
                </c:pt>
                <c:pt idx="113">
                  <c:v>4.4000000000000004</c:v>
                </c:pt>
                <c:pt idx="114">
                  <c:v>4.26</c:v>
                </c:pt>
                <c:pt idx="115">
                  <c:v>4.12</c:v>
                </c:pt>
                <c:pt idx="116">
                  <c:v>3.72</c:v>
                </c:pt>
                <c:pt idx="117">
                  <c:v>3.35</c:v>
                </c:pt>
                <c:pt idx="118">
                  <c:v>3.08</c:v>
                </c:pt>
                <c:pt idx="119">
                  <c:v>2.92</c:v>
                </c:pt>
                <c:pt idx="120">
                  <c:v>2.84</c:v>
                </c:pt>
                <c:pt idx="121">
                  <c:v>2.82</c:v>
                </c:pt>
                <c:pt idx="122">
                  <c:v>2.77</c:v>
                </c:pt>
                <c:pt idx="123">
                  <c:v>2.77</c:v>
                </c:pt>
                <c:pt idx="124">
                  <c:v>2.74</c:v>
                </c:pt>
                <c:pt idx="125">
                  <c:v>2.71</c:v>
                </c:pt>
                <c:pt idx="126">
                  <c:v>2.66</c:v>
                </c:pt>
                <c:pt idx="127">
                  <c:v>2.61</c:v>
                </c:pt>
                <c:pt idx="128">
                  <c:v>2.5499999999999998</c:v>
                </c:pt>
                <c:pt idx="129">
                  <c:v>2.4900000000000002</c:v>
                </c:pt>
                <c:pt idx="130">
                  <c:v>2.34</c:v>
                </c:pt>
                <c:pt idx="131">
                  <c:v>2.25</c:v>
                </c:pt>
                <c:pt idx="132">
                  <c:v>2.19</c:v>
                </c:pt>
                <c:pt idx="133">
                  <c:v>2.13</c:v>
                </c:pt>
                <c:pt idx="134">
                  <c:v>2.0299999999999998</c:v>
                </c:pt>
                <c:pt idx="135">
                  <c:v>1.97</c:v>
                </c:pt>
                <c:pt idx="136">
                  <c:v>1.86</c:v>
                </c:pt>
                <c:pt idx="137">
                  <c:v>1.76</c:v>
                </c:pt>
                <c:pt idx="138">
                  <c:v>1.69</c:v>
                </c:pt>
                <c:pt idx="139">
                  <c:v>1.67</c:v>
                </c:pt>
                <c:pt idx="140">
                  <c:v>1.66</c:v>
                </c:pt>
                <c:pt idx="141">
                  <c:v>1.67</c:v>
                </c:pt>
                <c:pt idx="142">
                  <c:v>1.68</c:v>
                </c:pt>
                <c:pt idx="143">
                  <c:v>1.67</c:v>
                </c:pt>
                <c:pt idx="144">
                  <c:v>1.69</c:v>
                </c:pt>
                <c:pt idx="145">
                  <c:v>1.69</c:v>
                </c:pt>
                <c:pt idx="146">
                  <c:v>1.69</c:v>
                </c:pt>
                <c:pt idx="147">
                  <c:v>1.7</c:v>
                </c:pt>
                <c:pt idx="148">
                  <c:v>1.75</c:v>
                </c:pt>
                <c:pt idx="149">
                  <c:v>1.81</c:v>
                </c:pt>
                <c:pt idx="150">
                  <c:v>1.91</c:v>
                </c:pt>
                <c:pt idx="151">
                  <c:v>1.95</c:v>
                </c:pt>
                <c:pt idx="152">
                  <c:v>2.04</c:v>
                </c:pt>
                <c:pt idx="153">
                  <c:v>2.12</c:v>
                </c:pt>
                <c:pt idx="154">
                  <c:v>2.21</c:v>
                </c:pt>
                <c:pt idx="155">
                  <c:v>2.3199999999999998</c:v>
                </c:pt>
                <c:pt idx="156">
                  <c:v>2.4380000000000002</c:v>
                </c:pt>
                <c:pt idx="157">
                  <c:v>2.5990000000000002</c:v>
                </c:pt>
                <c:pt idx="158">
                  <c:v>2.7709999999999999</c:v>
                </c:pt>
                <c:pt idx="159">
                  <c:v>2.9020000000000001</c:v>
                </c:pt>
                <c:pt idx="160">
                  <c:v>3.0139999999999998</c:v>
                </c:pt>
                <c:pt idx="161">
                  <c:v>3.125</c:v>
                </c:pt>
                <c:pt idx="162">
                  <c:v>3.1909999999999998</c:v>
                </c:pt>
                <c:pt idx="163">
                  <c:v>3.327</c:v>
                </c:pt>
                <c:pt idx="164">
                  <c:v>3.4630000000000001</c:v>
                </c:pt>
                <c:pt idx="165">
                  <c:v>3.5790000000000002</c:v>
                </c:pt>
                <c:pt idx="166">
                  <c:v>3.6749999999999998</c:v>
                </c:pt>
                <c:pt idx="167">
                  <c:v>3.7709999999999999</c:v>
                </c:pt>
                <c:pt idx="168">
                  <c:v>3.8570000000000002</c:v>
                </c:pt>
                <c:pt idx="169">
                  <c:v>3.964</c:v>
                </c:pt>
                <c:pt idx="170">
                  <c:v>4.0999999999999996</c:v>
                </c:pt>
                <c:pt idx="171">
                  <c:v>4.1959999999999997</c:v>
                </c:pt>
                <c:pt idx="172">
                  <c:v>4.3419999999999996</c:v>
                </c:pt>
                <c:pt idx="173">
                  <c:v>4.4790000000000001</c:v>
                </c:pt>
                <c:pt idx="174">
                  <c:v>4.5620000000000003</c:v>
                </c:pt>
                <c:pt idx="175">
                  <c:v>4.6660000000000004</c:v>
                </c:pt>
                <c:pt idx="176">
                  <c:v>4.71</c:v>
                </c:pt>
                <c:pt idx="177">
                  <c:v>4.7530000000000001</c:v>
                </c:pt>
                <c:pt idx="178">
                  <c:v>4.7569999999999997</c:v>
                </c:pt>
                <c:pt idx="179">
                  <c:v>4.7807000000000004</c:v>
                </c:pt>
                <c:pt idx="180">
                  <c:v>4.7798999999999996</c:v>
                </c:pt>
                <c:pt idx="181">
                  <c:v>4.7891000000000004</c:v>
                </c:pt>
                <c:pt idx="182">
                  <c:v>4.8083</c:v>
                </c:pt>
                <c:pt idx="183">
                  <c:v>4.8174999999999999</c:v>
                </c:pt>
                <c:pt idx="184">
                  <c:v>4.7766999999999999</c:v>
                </c:pt>
                <c:pt idx="185">
                  <c:v>4.8059000000000003</c:v>
                </c:pt>
                <c:pt idx="186">
                  <c:v>4.8142333329999998</c:v>
                </c:pt>
                <c:pt idx="187">
                  <c:v>4.7825666670000002</c:v>
                </c:pt>
                <c:pt idx="188">
                  <c:v>4.7609000000000004</c:v>
                </c:pt>
                <c:pt idx="189">
                  <c:v>4.679233333</c:v>
                </c:pt>
                <c:pt idx="190">
                  <c:v>4.6175666670000002</c:v>
                </c:pt>
                <c:pt idx="191">
                  <c:v>4.5659000000000001</c:v>
                </c:pt>
                <c:pt idx="192">
                  <c:v>4.11775</c:v>
                </c:pt>
                <c:pt idx="193">
                  <c:v>3.7896000000000001</c:v>
                </c:pt>
                <c:pt idx="194">
                  <c:v>3.4614500000000001</c:v>
                </c:pt>
                <c:pt idx="195">
                  <c:v>3.2932999999999999</c:v>
                </c:pt>
                <c:pt idx="196">
                  <c:v>3.2651500000000002</c:v>
                </c:pt>
                <c:pt idx="197">
                  <c:v>3.2970000000000002</c:v>
                </c:pt>
                <c:pt idx="198">
                  <c:v>3.4546999999999999</c:v>
                </c:pt>
                <c:pt idx="199">
                  <c:v>3.6223999999999998</c:v>
                </c:pt>
                <c:pt idx="200">
                  <c:v>3.0001000000000002</c:v>
                </c:pt>
                <c:pt idx="201">
                  <c:v>3.1078000000000001</c:v>
                </c:pt>
                <c:pt idx="202">
                  <c:v>3.1755</c:v>
                </c:pt>
                <c:pt idx="203">
                  <c:v>3.1332</c:v>
                </c:pt>
                <c:pt idx="204">
                  <c:v>2.867266667</c:v>
                </c:pt>
                <c:pt idx="205">
                  <c:v>2.6513333330000002</c:v>
                </c:pt>
                <c:pt idx="206">
                  <c:v>2.4954000000000001</c:v>
                </c:pt>
                <c:pt idx="207">
                  <c:v>2.3187666669999998</c:v>
                </c:pt>
                <c:pt idx="208">
                  <c:v>2.2221333329999999</c:v>
                </c:pt>
                <c:pt idx="209">
                  <c:v>2.1655000000000002</c:v>
                </c:pt>
                <c:pt idx="210">
                  <c:v>2.0893333329999999</c:v>
                </c:pt>
                <c:pt idx="211">
                  <c:v>2.0431666669999999</c:v>
                </c:pt>
                <c:pt idx="212">
                  <c:v>1.9670000000000001</c:v>
                </c:pt>
                <c:pt idx="213">
                  <c:v>1.921666667</c:v>
                </c:pt>
                <c:pt idx="214">
                  <c:v>1.806333333</c:v>
                </c:pt>
                <c:pt idx="215">
                  <c:v>1.7709999999999999</c:v>
                </c:pt>
                <c:pt idx="216">
                  <c:v>1.8895</c:v>
                </c:pt>
                <c:pt idx="217">
                  <c:v>1.6579999999999999</c:v>
                </c:pt>
                <c:pt idx="218">
                  <c:v>1.6265000000000001</c:v>
                </c:pt>
                <c:pt idx="219">
                  <c:v>1.5612333329999999</c:v>
                </c:pt>
                <c:pt idx="220">
                  <c:v>1.505966667</c:v>
                </c:pt>
                <c:pt idx="221">
                  <c:v>1.4806999999999999</c:v>
                </c:pt>
                <c:pt idx="222">
                  <c:v>1.4176251740000001</c:v>
                </c:pt>
                <c:pt idx="223">
                  <c:v>1.3688383580000001</c:v>
                </c:pt>
                <c:pt idx="224">
                  <c:v>1.3456999999999999</c:v>
                </c:pt>
                <c:pt idx="225">
                  <c:v>1.3021439480000001</c:v>
                </c:pt>
                <c:pt idx="226">
                  <c:v>1.265923712</c:v>
                </c:pt>
                <c:pt idx="227">
                  <c:v>1.2573000000000001</c:v>
                </c:pt>
                <c:pt idx="228">
                  <c:v>1.219272103</c:v>
                </c:pt>
                <c:pt idx="229">
                  <c:v>1.203121275</c:v>
                </c:pt>
                <c:pt idx="230">
                  <c:v>1.1857</c:v>
                </c:pt>
                <c:pt idx="231">
                  <c:v>1.1598637430000001</c:v>
                </c:pt>
                <c:pt idx="232">
                  <c:v>1.1301869849999999</c:v>
                </c:pt>
                <c:pt idx="233">
                  <c:v>1.1374</c:v>
                </c:pt>
                <c:pt idx="234">
                  <c:v>1.1024516019999999</c:v>
                </c:pt>
                <c:pt idx="235">
                  <c:v>1.0693913509999999</c:v>
                </c:pt>
                <c:pt idx="236">
                  <c:v>1.0566</c:v>
                </c:pt>
                <c:pt idx="237">
                  <c:v>1.0240479819999999</c:v>
                </c:pt>
                <c:pt idx="238">
                  <c:v>1.0060676909999999</c:v>
                </c:pt>
                <c:pt idx="239">
                  <c:v>1.0155000000000001</c:v>
                </c:pt>
                <c:pt idx="240">
                  <c:v>0.99606614299999996</c:v>
                </c:pt>
                <c:pt idx="241">
                  <c:v>0.980265473</c:v>
                </c:pt>
                <c:pt idx="242">
                  <c:v>0.96489999999999998</c:v>
                </c:pt>
                <c:pt idx="243">
                  <c:v>0.93888484800000005</c:v>
                </c:pt>
                <c:pt idx="244">
                  <c:v>0.93020971200000002</c:v>
                </c:pt>
                <c:pt idx="245">
                  <c:v>0.9194</c:v>
                </c:pt>
                <c:pt idx="246">
                  <c:v>0.90760399899999999</c:v>
                </c:pt>
                <c:pt idx="247">
                  <c:v>0.89272368199999996</c:v>
                </c:pt>
                <c:pt idx="248">
                  <c:v>0.89500000000000002</c:v>
                </c:pt>
                <c:pt idx="249">
                  <c:v>0.86459731100000004</c:v>
                </c:pt>
                <c:pt idx="250">
                  <c:v>0.83335442500000001</c:v>
                </c:pt>
                <c:pt idx="251">
                  <c:v>0.82750000000000001</c:v>
                </c:pt>
                <c:pt idx="252">
                  <c:v>0.80594593000000003</c:v>
                </c:pt>
                <c:pt idx="253">
                  <c:v>0.81212432499999998</c:v>
                </c:pt>
                <c:pt idx="254">
                  <c:v>0.79790000000000005</c:v>
                </c:pt>
                <c:pt idx="255">
                  <c:v>0.77542314899999998</c:v>
                </c:pt>
                <c:pt idx="256">
                  <c:v>0.75853645800000002</c:v>
                </c:pt>
                <c:pt idx="257">
                  <c:v>0.76359999999999995</c:v>
                </c:pt>
                <c:pt idx="258">
                  <c:v>0.76707389800000003</c:v>
                </c:pt>
                <c:pt idx="259">
                  <c:v>0.77328878199999995</c:v>
                </c:pt>
                <c:pt idx="260">
                  <c:v>0.78690000000000004</c:v>
                </c:pt>
                <c:pt idx="261">
                  <c:v>0.78508494699999998</c:v>
                </c:pt>
                <c:pt idx="262">
                  <c:v>0.78481479300000001</c:v>
                </c:pt>
                <c:pt idx="263">
                  <c:v>0.78449999999999998</c:v>
                </c:pt>
                <c:pt idx="264">
                  <c:v>0.78574921799999997</c:v>
                </c:pt>
                <c:pt idx="265">
                  <c:v>0.79114998000000003</c:v>
                </c:pt>
                <c:pt idx="266">
                  <c:v>0.79959999999999998</c:v>
                </c:pt>
                <c:pt idx="267">
                  <c:v>0.79911966700000003</c:v>
                </c:pt>
                <c:pt idx="268">
                  <c:v>0.80671435300000005</c:v>
                </c:pt>
                <c:pt idx="269">
                  <c:v>0.81559999999999999</c:v>
                </c:pt>
                <c:pt idx="270">
                  <c:v>0.825395565</c:v>
                </c:pt>
                <c:pt idx="271">
                  <c:v>0.82528960799999995</c:v>
                </c:pt>
                <c:pt idx="272">
                  <c:v>0.83679999999999999</c:v>
                </c:pt>
                <c:pt idx="273">
                  <c:v>0.83939143199999999</c:v>
                </c:pt>
                <c:pt idx="274">
                  <c:v>0.83136333500000004</c:v>
                </c:pt>
                <c:pt idx="275">
                  <c:v>0.83550000000000002</c:v>
                </c:pt>
                <c:pt idx="276">
                  <c:v>0.84409685800000001</c:v>
                </c:pt>
                <c:pt idx="277">
                  <c:v>0.84815695700000004</c:v>
                </c:pt>
                <c:pt idx="278">
                  <c:v>0.84519999999999995</c:v>
                </c:pt>
                <c:pt idx="279">
                  <c:v>0.84893743799999999</c:v>
                </c:pt>
                <c:pt idx="280">
                  <c:v>0.85621056500000003</c:v>
                </c:pt>
                <c:pt idx="281">
                  <c:v>0.8639</c:v>
                </c:pt>
                <c:pt idx="282">
                  <c:v>0.86168190300000003</c:v>
                </c:pt>
                <c:pt idx="283">
                  <c:v>0.86119586999999997</c:v>
                </c:pt>
                <c:pt idx="284">
                  <c:v>0.87390000000000001</c:v>
                </c:pt>
                <c:pt idx="285">
                  <c:v>0.87263517800000001</c:v>
                </c:pt>
                <c:pt idx="286">
                  <c:v>0.84570972899999997</c:v>
                </c:pt>
                <c:pt idx="287">
                  <c:v>0.83340000000000003</c:v>
                </c:pt>
                <c:pt idx="288">
                  <c:v>0.88312728500000004</c:v>
                </c:pt>
                <c:pt idx="289">
                  <c:v>0.93144525300000003</c:v>
                </c:pt>
                <c:pt idx="290">
                  <c:v>0.98799999999999999</c:v>
                </c:pt>
                <c:pt idx="291">
                  <c:v>0.99500219999999995</c:v>
                </c:pt>
                <c:pt idx="292">
                  <c:v>0.99221728200000003</c:v>
                </c:pt>
                <c:pt idx="293">
                  <c:v>0.99429999999999996</c:v>
                </c:pt>
                <c:pt idx="294">
                  <c:v>0.97729947900000003</c:v>
                </c:pt>
                <c:pt idx="295">
                  <c:v>1.0110228480000001</c:v>
                </c:pt>
                <c:pt idx="296">
                  <c:v>1.0116000000000001</c:v>
                </c:pt>
                <c:pt idx="297">
                  <c:v>0.99004015700000003</c:v>
                </c:pt>
                <c:pt idx="298">
                  <c:v>0.97488359599999996</c:v>
                </c:pt>
                <c:pt idx="299">
                  <c:v>0.95879999999999999</c:v>
                </c:pt>
                <c:pt idx="300">
                  <c:v>0.988521333</c:v>
                </c:pt>
                <c:pt idx="301">
                  <c:v>1.0185314139999999</c:v>
                </c:pt>
                <c:pt idx="302">
                  <c:v>1.0489999999999999</c:v>
                </c:pt>
                <c:pt idx="303">
                  <c:v>1.058552868</c:v>
                </c:pt>
                <c:pt idx="304">
                  <c:v>1.0749147859999999</c:v>
                </c:pt>
                <c:pt idx="305">
                  <c:v>1.0844</c:v>
                </c:pt>
                <c:pt idx="306">
                  <c:v>1.0825571389999999</c:v>
                </c:pt>
                <c:pt idx="307">
                  <c:v>1.0966063319999999</c:v>
                </c:pt>
                <c:pt idx="308">
                  <c:v>1.125</c:v>
                </c:pt>
                <c:pt idx="309">
                  <c:v>1.13375516</c:v>
                </c:pt>
                <c:pt idx="310">
                  <c:v>1.159604138</c:v>
                </c:pt>
                <c:pt idx="311">
                  <c:v>1.1973</c:v>
                </c:pt>
                <c:pt idx="312">
                  <c:v>1.220472086</c:v>
                </c:pt>
                <c:pt idx="313">
                  <c:v>1.2542290300000001</c:v>
                </c:pt>
                <c:pt idx="314">
                  <c:v>1.3069</c:v>
                </c:pt>
                <c:pt idx="315">
                  <c:v>1.341218182</c:v>
                </c:pt>
                <c:pt idx="316">
                  <c:v>1.375890007</c:v>
                </c:pt>
                <c:pt idx="317">
                  <c:v>1.4805999999999999</c:v>
                </c:pt>
                <c:pt idx="318">
                  <c:v>1.5276969010000001</c:v>
                </c:pt>
                <c:pt idx="319">
                  <c:v>1.570729101</c:v>
                </c:pt>
                <c:pt idx="320">
                  <c:v>1.6282000000000001</c:v>
                </c:pt>
                <c:pt idx="321">
                  <c:v>1.7130161399999999</c:v>
                </c:pt>
                <c:pt idx="322">
                  <c:v>1.7865177249999999</c:v>
                </c:pt>
                <c:pt idx="323">
                  <c:v>1.8853</c:v>
                </c:pt>
                <c:pt idx="324">
                  <c:v>1.9281058090000001</c:v>
                </c:pt>
                <c:pt idx="325">
                  <c:v>1.9505444729999999</c:v>
                </c:pt>
                <c:pt idx="326">
                  <c:v>2.0021</c:v>
                </c:pt>
                <c:pt idx="327">
                  <c:v>1.9989874649999999</c:v>
                </c:pt>
                <c:pt idx="328">
                  <c:v>2.0294830529999999</c:v>
                </c:pt>
                <c:pt idx="329">
                  <c:v>2.0371999999999999</c:v>
                </c:pt>
                <c:pt idx="330">
                  <c:v>2.004</c:v>
                </c:pt>
                <c:pt idx="331">
                  <c:v>1.9990000000000001</c:v>
                </c:pt>
                <c:pt idx="332">
                  <c:v>1.996</c:v>
                </c:pt>
                <c:pt idx="333">
                  <c:v>1.9930000000000001</c:v>
                </c:pt>
                <c:pt idx="334">
                  <c:v>1.9610000000000001</c:v>
                </c:pt>
                <c:pt idx="335">
                  <c:v>1.956</c:v>
                </c:pt>
                <c:pt idx="336">
                  <c:v>1.9837721462949334</c:v>
                </c:pt>
                <c:pt idx="337">
                  <c:v>1.9393404299988668</c:v>
                </c:pt>
                <c:pt idx="338">
                  <c:v>1.6753</c:v>
                </c:pt>
                <c:pt idx="339">
                  <c:v>1.54268166997317</c:v>
                </c:pt>
                <c:pt idx="340">
                  <c:v>1.52015967402559</c:v>
                </c:pt>
                <c:pt idx="341">
                  <c:v>1.4581</c:v>
                </c:pt>
                <c:pt idx="342">
                  <c:v>1.3113527445012831</c:v>
                </c:pt>
                <c:pt idx="343">
                  <c:v>1.2924016464937365</c:v>
                </c:pt>
                <c:pt idx="344">
                  <c:v>1.288</c:v>
                </c:pt>
                <c:pt idx="345">
                  <c:v>1.2454152043564832</c:v>
                </c:pt>
                <c:pt idx="346">
                  <c:v>1.2173687120762668</c:v>
                </c:pt>
                <c:pt idx="347">
                  <c:v>1.1686000000000003</c:v>
                </c:pt>
                <c:pt idx="348">
                  <c:v>1.0880000000000001</c:v>
                </c:pt>
                <c:pt idx="349">
                  <c:v>1.024</c:v>
                </c:pt>
                <c:pt idx="350">
                  <c:v>0.92200000000000004</c:v>
                </c:pt>
                <c:pt idx="351">
                  <c:v>0.86899999999999999</c:v>
                </c:pt>
                <c:pt idx="352">
                  <c:v>0.81</c:v>
                </c:pt>
                <c:pt idx="353">
                  <c:v>0.77800000000000002</c:v>
                </c:pt>
                <c:pt idx="354">
                  <c:v>0.73199999999999998</c:v>
                </c:pt>
                <c:pt idx="355">
                  <c:v>0.70399999999999996</c:v>
                </c:pt>
                <c:pt idx="356">
                  <c:v>0.69299999999999995</c:v>
                </c:pt>
                <c:pt idx="357">
                  <c:v>0.68400000000000005</c:v>
                </c:pt>
                <c:pt idx="358">
                  <c:v>0.67700000000000005</c:v>
                </c:pt>
                <c:pt idx="359">
                  <c:v>0.67600000000000005</c:v>
                </c:pt>
                <c:pt idx="360">
                  <c:v>0.56068099999999998</c:v>
                </c:pt>
                <c:pt idx="361">
                  <c:v>0.463001</c:v>
                </c:pt>
                <c:pt idx="362">
                  <c:v>0.36799999999999999</c:v>
                </c:pt>
                <c:pt idx="363">
                  <c:v>0.410333</c:v>
                </c:pt>
                <c:pt idx="364">
                  <c:v>0.48824099999999998</c:v>
                </c:pt>
                <c:pt idx="365">
                  <c:v>0.59</c:v>
                </c:pt>
                <c:pt idx="366">
                  <c:v>0.47025899999999998</c:v>
                </c:pt>
                <c:pt idx="367">
                  <c:v>0.38028400000000001</c:v>
                </c:pt>
                <c:pt idx="368">
                  <c:v>0.33</c:v>
                </c:pt>
                <c:pt idx="369">
                  <c:v>0.9</c:v>
                </c:pt>
                <c:pt idx="370">
                  <c:v>1.4</c:v>
                </c:pt>
                <c:pt idx="371">
                  <c:v>2.1</c:v>
                </c:pt>
                <c:pt idx="372">
                  <c:v>2.2332510000000001</c:v>
                </c:pt>
                <c:pt idx="373">
                  <c:v>2.3888219999999998</c:v>
                </c:pt>
                <c:pt idx="374">
                  <c:v>2.5214029999999998</c:v>
                </c:pt>
                <c:pt idx="375">
                  <c:v>2.6112220000000002</c:v>
                </c:pt>
                <c:pt idx="376">
                  <c:v>2.8</c:v>
                </c:pt>
              </c:numCache>
            </c:numRef>
          </c:val>
          <c:smooth val="0"/>
          <c:extLst>
            <c:ext xmlns:c16="http://schemas.microsoft.com/office/drawing/2014/chart" uri="{C3380CC4-5D6E-409C-BE32-E72D297353CC}">
              <c16:uniqueId val="{00000003-A7E6-4DEE-9FA4-B718F88EDBB2}"/>
            </c:ext>
          </c:extLst>
        </c:ser>
        <c:dLbls>
          <c:showLegendKey val="0"/>
          <c:showVal val="0"/>
          <c:showCatName val="0"/>
          <c:showSerName val="0"/>
          <c:showPercent val="0"/>
          <c:showBubbleSize val="0"/>
        </c:dLbls>
        <c:marker val="1"/>
        <c:smooth val="0"/>
        <c:axId val="152715264"/>
        <c:axId val="152716800"/>
      </c:lineChart>
      <c:catAx>
        <c:axId val="152715264"/>
        <c:scaling>
          <c:orientation val="minMax"/>
        </c:scaling>
        <c:delete val="0"/>
        <c:axPos val="b"/>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6800"/>
        <c:crosses val="autoZero"/>
        <c:auto val="1"/>
        <c:lblAlgn val="ctr"/>
        <c:lblOffset val="100"/>
        <c:tickLblSkip val="12"/>
        <c:tickMarkSkip val="12"/>
        <c:noMultiLvlLbl val="0"/>
      </c:catAx>
      <c:valAx>
        <c:axId val="152716800"/>
        <c:scaling>
          <c:orientation val="minMax"/>
        </c:scaling>
        <c:delete val="0"/>
        <c:axPos val="l"/>
        <c:majorGridlines>
          <c:spPr>
            <a:ln w="2348">
              <a:solidFill>
                <a:schemeClr val="tx1"/>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a:t>Percent</a:t>
                </a:r>
              </a:p>
            </c:rich>
          </c:tx>
          <c:layout>
            <c:manualLayout>
              <c:xMode val="edge"/>
              <c:yMode val="edge"/>
              <c:x val="2.9252328943141663E-2"/>
              <c:y val="0.48081082043677942"/>
            </c:manualLayout>
          </c:layout>
          <c:overlay val="0"/>
          <c:spPr>
            <a:noFill/>
            <a:ln w="18785">
              <a:noFill/>
            </a:ln>
          </c:spPr>
        </c:title>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5264"/>
        <c:crosses val="autoZero"/>
        <c:crossBetween val="midCat"/>
      </c:valAx>
      <c:spPr>
        <a:noFill/>
        <a:ln w="9393">
          <a:solidFill>
            <a:schemeClr val="tx1"/>
          </a:solidFill>
          <a:prstDash val="solid"/>
        </a:ln>
      </c:spPr>
    </c:plotArea>
    <c:legend>
      <c:legendPos val="r"/>
      <c:layout>
        <c:manualLayout>
          <c:xMode val="edge"/>
          <c:yMode val="edge"/>
          <c:x val="0.76805498084395507"/>
          <c:y val="3.8239497882996805E-2"/>
          <c:w val="0.20824803403260611"/>
          <c:h val="0.21035885490352693"/>
        </c:manualLayout>
      </c:layout>
      <c:overlay val="0"/>
      <c:spPr>
        <a:solidFill>
          <a:srgbClr val="FFFFFF"/>
        </a:solidFill>
        <a:ln w="12700">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Arial"/>
                <a:ea typeface="Arial"/>
                <a:cs typeface="Arial"/>
              </a:defRPr>
            </a:pPr>
            <a:r>
              <a:rPr lang="en-US" sz="1800"/>
              <a:t>Deposit Interest Rates
versus Fed Funds</a:t>
            </a:r>
          </a:p>
        </c:rich>
      </c:tx>
      <c:layout>
        <c:manualLayout>
          <c:xMode val="edge"/>
          <c:yMode val="edge"/>
          <c:x val="0.3576525950043648"/>
          <c:y val="1.6571848235809133E-2"/>
        </c:manualLayout>
      </c:layout>
      <c:overlay val="0"/>
      <c:spPr>
        <a:noFill/>
        <a:ln w="18785">
          <a:noFill/>
        </a:ln>
      </c:spPr>
    </c:title>
    <c:autoTitleDeleted val="0"/>
    <c:plotArea>
      <c:layout>
        <c:manualLayout>
          <c:layoutTarget val="inner"/>
          <c:xMode val="edge"/>
          <c:yMode val="edge"/>
          <c:x val="9.4684385382059796E-2"/>
          <c:y val="0.16254416961130741"/>
          <c:w val="0.88538205980066442"/>
          <c:h val="0.77031802120141346"/>
        </c:manualLayout>
      </c:layout>
      <c:areaChart>
        <c:grouping val="standard"/>
        <c:varyColors val="0"/>
        <c:ser>
          <c:idx val="3"/>
          <c:order val="3"/>
          <c:tx>
            <c:strRef>
              <c:f>Sheet1!$E$1</c:f>
              <c:strCache>
                <c:ptCount val="1"/>
                <c:pt idx="0">
                  <c:v>Fed Funds</c:v>
                </c:pt>
              </c:strCache>
            </c:strRef>
          </c:tx>
          <c:spPr>
            <a:solidFill>
              <a:schemeClr val="bg1">
                <a:lumMod val="75000"/>
              </a:schemeClr>
            </a:solidFill>
            <a:ln w="9393">
              <a:solidFill>
                <a:schemeClr val="tx1"/>
              </a:solidFill>
              <a:prstDash val="solid"/>
            </a:ln>
          </c:spP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Sheet1!$E$2:$E$430</c:f>
              <c:numCache>
                <c:formatCode>General</c:formatCode>
                <c:ptCount val="417"/>
                <c:pt idx="0">
                  <c:v>4.03</c:v>
                </c:pt>
                <c:pt idx="1">
                  <c:v>4.0599999999999996</c:v>
                </c:pt>
                <c:pt idx="2">
                  <c:v>3.98</c:v>
                </c:pt>
                <c:pt idx="3">
                  <c:v>3.73</c:v>
                </c:pt>
                <c:pt idx="4">
                  <c:v>3.82</c:v>
                </c:pt>
                <c:pt idx="5">
                  <c:v>3.76</c:v>
                </c:pt>
                <c:pt idx="6">
                  <c:v>3.25</c:v>
                </c:pt>
                <c:pt idx="7">
                  <c:v>3.3</c:v>
                </c:pt>
                <c:pt idx="8">
                  <c:v>3.22</c:v>
                </c:pt>
                <c:pt idx="9">
                  <c:v>3.1</c:v>
                </c:pt>
                <c:pt idx="10">
                  <c:v>3.09</c:v>
                </c:pt>
                <c:pt idx="11">
                  <c:v>2.92</c:v>
                </c:pt>
                <c:pt idx="12">
                  <c:v>3.02</c:v>
                </c:pt>
                <c:pt idx="13">
                  <c:v>3.03</c:v>
                </c:pt>
                <c:pt idx="14">
                  <c:v>3.07</c:v>
                </c:pt>
                <c:pt idx="15">
                  <c:v>2.96</c:v>
                </c:pt>
                <c:pt idx="16">
                  <c:v>3</c:v>
                </c:pt>
                <c:pt idx="17">
                  <c:v>3.04</c:v>
                </c:pt>
                <c:pt idx="18">
                  <c:v>3.06</c:v>
                </c:pt>
                <c:pt idx="19">
                  <c:v>3.03</c:v>
                </c:pt>
                <c:pt idx="20">
                  <c:v>3.09</c:v>
                </c:pt>
                <c:pt idx="21">
                  <c:v>2.99</c:v>
                </c:pt>
                <c:pt idx="22">
                  <c:v>3.02</c:v>
                </c:pt>
                <c:pt idx="23">
                  <c:v>2.96</c:v>
                </c:pt>
                <c:pt idx="24">
                  <c:v>3.05</c:v>
                </c:pt>
                <c:pt idx="25">
                  <c:v>3.25</c:v>
                </c:pt>
                <c:pt idx="26">
                  <c:v>3.34</c:v>
                </c:pt>
                <c:pt idx="27">
                  <c:v>3.56</c:v>
                </c:pt>
                <c:pt idx="28">
                  <c:v>4.01</c:v>
                </c:pt>
                <c:pt idx="29">
                  <c:v>4.25</c:v>
                </c:pt>
                <c:pt idx="30">
                  <c:v>4.26</c:v>
                </c:pt>
                <c:pt idx="31">
                  <c:v>4.47</c:v>
                </c:pt>
                <c:pt idx="32">
                  <c:v>4.7300000000000004</c:v>
                </c:pt>
                <c:pt idx="33">
                  <c:v>4.76</c:v>
                </c:pt>
                <c:pt idx="34">
                  <c:v>5.29</c:v>
                </c:pt>
                <c:pt idx="35">
                  <c:v>5.45</c:v>
                </c:pt>
                <c:pt idx="36">
                  <c:v>5.53</c:v>
                </c:pt>
                <c:pt idx="37">
                  <c:v>5.92</c:v>
                </c:pt>
                <c:pt idx="38">
                  <c:v>5.98</c:v>
                </c:pt>
                <c:pt idx="39">
                  <c:v>6.05</c:v>
                </c:pt>
                <c:pt idx="40">
                  <c:v>6.01</c:v>
                </c:pt>
                <c:pt idx="41">
                  <c:v>6</c:v>
                </c:pt>
                <c:pt idx="42">
                  <c:v>5.85</c:v>
                </c:pt>
                <c:pt idx="43">
                  <c:v>5.74</c:v>
                </c:pt>
                <c:pt idx="44">
                  <c:v>5.8</c:v>
                </c:pt>
                <c:pt idx="45">
                  <c:v>5.76</c:v>
                </c:pt>
                <c:pt idx="46">
                  <c:v>5.8</c:v>
                </c:pt>
                <c:pt idx="47">
                  <c:v>5.6</c:v>
                </c:pt>
                <c:pt idx="48">
                  <c:v>5.56</c:v>
                </c:pt>
                <c:pt idx="49">
                  <c:v>5.22</c:v>
                </c:pt>
                <c:pt idx="50">
                  <c:v>5.31</c:v>
                </c:pt>
                <c:pt idx="51">
                  <c:v>5.22</c:v>
                </c:pt>
                <c:pt idx="52">
                  <c:v>5.24</c:v>
                </c:pt>
                <c:pt idx="53">
                  <c:v>5.27</c:v>
                </c:pt>
                <c:pt idx="54">
                  <c:v>5.4</c:v>
                </c:pt>
                <c:pt idx="55">
                  <c:v>5.22</c:v>
                </c:pt>
                <c:pt idx="56">
                  <c:v>5.3</c:v>
                </c:pt>
                <c:pt idx="57">
                  <c:v>5.24</c:v>
                </c:pt>
                <c:pt idx="58">
                  <c:v>5.31</c:v>
                </c:pt>
                <c:pt idx="59">
                  <c:v>5.29</c:v>
                </c:pt>
                <c:pt idx="60">
                  <c:v>5.25</c:v>
                </c:pt>
                <c:pt idx="61">
                  <c:v>5.19</c:v>
                </c:pt>
                <c:pt idx="62">
                  <c:v>5.39</c:v>
                </c:pt>
                <c:pt idx="63">
                  <c:v>5.51</c:v>
                </c:pt>
                <c:pt idx="64">
                  <c:v>5.5</c:v>
                </c:pt>
                <c:pt idx="65">
                  <c:v>5.56</c:v>
                </c:pt>
                <c:pt idx="66">
                  <c:v>5.52</c:v>
                </c:pt>
                <c:pt idx="67">
                  <c:v>5.54</c:v>
                </c:pt>
                <c:pt idx="68">
                  <c:v>5.54</c:v>
                </c:pt>
                <c:pt idx="69">
                  <c:v>5.5</c:v>
                </c:pt>
                <c:pt idx="70">
                  <c:v>5.52</c:v>
                </c:pt>
                <c:pt idx="71">
                  <c:v>5.5</c:v>
                </c:pt>
                <c:pt idx="72">
                  <c:v>5.56</c:v>
                </c:pt>
                <c:pt idx="73">
                  <c:v>5.51</c:v>
                </c:pt>
                <c:pt idx="74">
                  <c:v>5.49</c:v>
                </c:pt>
                <c:pt idx="75">
                  <c:v>5.45</c:v>
                </c:pt>
                <c:pt idx="76">
                  <c:v>5.49</c:v>
                </c:pt>
                <c:pt idx="77">
                  <c:v>5.56</c:v>
                </c:pt>
                <c:pt idx="78">
                  <c:v>5.54</c:v>
                </c:pt>
                <c:pt idx="79">
                  <c:v>5.55</c:v>
                </c:pt>
                <c:pt idx="80">
                  <c:v>5.51</c:v>
                </c:pt>
                <c:pt idx="81">
                  <c:v>5.07</c:v>
                </c:pt>
                <c:pt idx="82">
                  <c:v>4.83</c:v>
                </c:pt>
                <c:pt idx="83">
                  <c:v>4.68</c:v>
                </c:pt>
                <c:pt idx="84">
                  <c:v>4.63</c:v>
                </c:pt>
                <c:pt idx="85">
                  <c:v>4.76</c:v>
                </c:pt>
                <c:pt idx="86">
                  <c:v>4.8099999999999996</c:v>
                </c:pt>
                <c:pt idx="87">
                  <c:v>4.74</c:v>
                </c:pt>
                <c:pt idx="88">
                  <c:v>4.7300000000000004</c:v>
                </c:pt>
                <c:pt idx="89">
                  <c:v>4.76</c:v>
                </c:pt>
                <c:pt idx="90">
                  <c:v>4.99</c:v>
                </c:pt>
                <c:pt idx="91">
                  <c:v>5.07</c:v>
                </c:pt>
                <c:pt idx="92">
                  <c:v>5.22</c:v>
                </c:pt>
                <c:pt idx="93">
                  <c:v>5.2</c:v>
                </c:pt>
                <c:pt idx="94">
                  <c:v>5.42</c:v>
                </c:pt>
                <c:pt idx="95">
                  <c:v>5.3</c:v>
                </c:pt>
                <c:pt idx="96">
                  <c:v>5.45</c:v>
                </c:pt>
                <c:pt idx="97">
                  <c:v>5.73</c:v>
                </c:pt>
                <c:pt idx="98">
                  <c:v>5.85</c:v>
                </c:pt>
                <c:pt idx="99">
                  <c:v>6.07</c:v>
                </c:pt>
                <c:pt idx="100">
                  <c:v>6.27</c:v>
                </c:pt>
                <c:pt idx="101">
                  <c:v>6.53</c:v>
                </c:pt>
                <c:pt idx="102">
                  <c:v>6.54</c:v>
                </c:pt>
                <c:pt idx="103">
                  <c:v>6.65</c:v>
                </c:pt>
                <c:pt idx="104">
                  <c:v>6.52</c:v>
                </c:pt>
                <c:pt idx="105">
                  <c:v>6.5</c:v>
                </c:pt>
                <c:pt idx="106">
                  <c:v>6.51</c:v>
                </c:pt>
                <c:pt idx="107">
                  <c:v>6.4</c:v>
                </c:pt>
                <c:pt idx="108">
                  <c:v>5.98</c:v>
                </c:pt>
                <c:pt idx="109">
                  <c:v>5.49</c:v>
                </c:pt>
                <c:pt idx="110">
                  <c:v>5.31</c:v>
                </c:pt>
                <c:pt idx="111">
                  <c:v>4.8</c:v>
                </c:pt>
                <c:pt idx="112">
                  <c:v>4.21</c:v>
                </c:pt>
                <c:pt idx="113">
                  <c:v>3.97</c:v>
                </c:pt>
                <c:pt idx="114">
                  <c:v>3.77</c:v>
                </c:pt>
                <c:pt idx="115">
                  <c:v>3.65</c:v>
                </c:pt>
                <c:pt idx="116">
                  <c:v>3</c:v>
                </c:pt>
                <c:pt idx="117">
                  <c:v>2.4900000000000002</c:v>
                </c:pt>
                <c:pt idx="118">
                  <c:v>2.09</c:v>
                </c:pt>
                <c:pt idx="119">
                  <c:v>1.75</c:v>
                </c:pt>
                <c:pt idx="120">
                  <c:v>1.75</c:v>
                </c:pt>
                <c:pt idx="121">
                  <c:v>1.75</c:v>
                </c:pt>
                <c:pt idx="122">
                  <c:v>1.75</c:v>
                </c:pt>
                <c:pt idx="123">
                  <c:v>1.75</c:v>
                </c:pt>
                <c:pt idx="124">
                  <c:v>1.75</c:v>
                </c:pt>
                <c:pt idx="125">
                  <c:v>1.75</c:v>
                </c:pt>
                <c:pt idx="126">
                  <c:v>1.75</c:v>
                </c:pt>
                <c:pt idx="127">
                  <c:v>1.75</c:v>
                </c:pt>
                <c:pt idx="128">
                  <c:v>1.75</c:v>
                </c:pt>
                <c:pt idx="129">
                  <c:v>1.75</c:v>
                </c:pt>
                <c:pt idx="130">
                  <c:v>1.25</c:v>
                </c:pt>
                <c:pt idx="131">
                  <c:v>1.25</c:v>
                </c:pt>
                <c:pt idx="132">
                  <c:v>1.25</c:v>
                </c:pt>
                <c:pt idx="133">
                  <c:v>1.25</c:v>
                </c:pt>
                <c:pt idx="134">
                  <c:v>1.25</c:v>
                </c:pt>
                <c:pt idx="135">
                  <c:v>1.25</c:v>
                </c:pt>
                <c:pt idx="136">
                  <c:v>1.25</c:v>
                </c:pt>
                <c:pt idx="137">
                  <c:v>1</c:v>
                </c:pt>
                <c:pt idx="138">
                  <c:v>1</c:v>
                </c:pt>
                <c:pt idx="139">
                  <c:v>1</c:v>
                </c:pt>
                <c:pt idx="140">
                  <c:v>1</c:v>
                </c:pt>
                <c:pt idx="141">
                  <c:v>1</c:v>
                </c:pt>
                <c:pt idx="142">
                  <c:v>1</c:v>
                </c:pt>
                <c:pt idx="143">
                  <c:v>1</c:v>
                </c:pt>
                <c:pt idx="144">
                  <c:v>1</c:v>
                </c:pt>
                <c:pt idx="145">
                  <c:v>1.01</c:v>
                </c:pt>
                <c:pt idx="146">
                  <c:v>1</c:v>
                </c:pt>
                <c:pt idx="147">
                  <c:v>1</c:v>
                </c:pt>
                <c:pt idx="148">
                  <c:v>1</c:v>
                </c:pt>
                <c:pt idx="149">
                  <c:v>1.03</c:v>
                </c:pt>
                <c:pt idx="150">
                  <c:v>1.26</c:v>
                </c:pt>
                <c:pt idx="151">
                  <c:v>1.43</c:v>
                </c:pt>
                <c:pt idx="152">
                  <c:v>1.6</c:v>
                </c:pt>
                <c:pt idx="153">
                  <c:v>1.75</c:v>
                </c:pt>
                <c:pt idx="154">
                  <c:v>1.93</c:v>
                </c:pt>
                <c:pt idx="155">
                  <c:v>2.16</c:v>
                </c:pt>
                <c:pt idx="156">
                  <c:v>2.2799999999999998</c:v>
                </c:pt>
                <c:pt idx="157">
                  <c:v>2.5</c:v>
                </c:pt>
                <c:pt idx="158">
                  <c:v>2.63</c:v>
                </c:pt>
                <c:pt idx="159">
                  <c:v>2.79</c:v>
                </c:pt>
                <c:pt idx="160">
                  <c:v>3</c:v>
                </c:pt>
                <c:pt idx="161">
                  <c:v>3.04</c:v>
                </c:pt>
                <c:pt idx="162">
                  <c:v>3.26</c:v>
                </c:pt>
                <c:pt idx="163">
                  <c:v>3.5</c:v>
                </c:pt>
                <c:pt idx="164">
                  <c:v>3.62</c:v>
                </c:pt>
                <c:pt idx="165">
                  <c:v>3.78</c:v>
                </c:pt>
                <c:pt idx="166">
                  <c:v>4</c:v>
                </c:pt>
                <c:pt idx="167">
                  <c:v>4.16</c:v>
                </c:pt>
                <c:pt idx="168">
                  <c:v>4.29</c:v>
                </c:pt>
                <c:pt idx="169">
                  <c:v>4.49</c:v>
                </c:pt>
                <c:pt idx="170">
                  <c:v>4.59</c:v>
                </c:pt>
                <c:pt idx="171">
                  <c:v>4.79</c:v>
                </c:pt>
                <c:pt idx="172">
                  <c:v>5</c:v>
                </c:pt>
                <c:pt idx="173">
                  <c:v>5.25</c:v>
                </c:pt>
                <c:pt idx="174">
                  <c:v>5.25</c:v>
                </c:pt>
                <c:pt idx="175">
                  <c:v>5.25</c:v>
                </c:pt>
                <c:pt idx="176">
                  <c:v>5.25</c:v>
                </c:pt>
                <c:pt idx="177">
                  <c:v>5.25</c:v>
                </c:pt>
                <c:pt idx="178">
                  <c:v>5.25</c:v>
                </c:pt>
                <c:pt idx="179">
                  <c:v>5.25</c:v>
                </c:pt>
                <c:pt idx="180">
                  <c:v>5.25</c:v>
                </c:pt>
                <c:pt idx="181">
                  <c:v>5.26</c:v>
                </c:pt>
                <c:pt idx="182">
                  <c:v>5.26</c:v>
                </c:pt>
                <c:pt idx="183">
                  <c:v>5.25</c:v>
                </c:pt>
                <c:pt idx="184">
                  <c:v>5.25</c:v>
                </c:pt>
                <c:pt idx="185">
                  <c:v>5.25</c:v>
                </c:pt>
                <c:pt idx="186">
                  <c:v>5.26</c:v>
                </c:pt>
                <c:pt idx="187">
                  <c:v>5.0199999999999996</c:v>
                </c:pt>
                <c:pt idx="188">
                  <c:v>4.9400000000000004</c:v>
                </c:pt>
                <c:pt idx="189">
                  <c:v>4.76</c:v>
                </c:pt>
                <c:pt idx="190">
                  <c:v>4.49</c:v>
                </c:pt>
                <c:pt idx="191">
                  <c:v>4.24</c:v>
                </c:pt>
                <c:pt idx="192">
                  <c:v>3.9400000999999998</c:v>
                </c:pt>
                <c:pt idx="193">
                  <c:v>2.98</c:v>
                </c:pt>
                <c:pt idx="194">
                  <c:v>2.6099999</c:v>
                </c:pt>
                <c:pt idx="195">
                  <c:v>2.2799999999999998</c:v>
                </c:pt>
                <c:pt idx="196">
                  <c:v>1.98</c:v>
                </c:pt>
                <c:pt idx="197">
                  <c:v>2</c:v>
                </c:pt>
                <c:pt idx="198">
                  <c:v>2.0099999999999998</c:v>
                </c:pt>
                <c:pt idx="199">
                  <c:v>2</c:v>
                </c:pt>
                <c:pt idx="200">
                  <c:v>1.8099999</c:v>
                </c:pt>
                <c:pt idx="201">
                  <c:v>0.97</c:v>
                </c:pt>
                <c:pt idx="202">
                  <c:v>0.39</c:v>
                </c:pt>
                <c:pt idx="203">
                  <c:v>0.16</c:v>
                </c:pt>
                <c:pt idx="204">
                  <c:v>0.15</c:v>
                </c:pt>
                <c:pt idx="205">
                  <c:v>0.22</c:v>
                </c:pt>
                <c:pt idx="206">
                  <c:v>0.18</c:v>
                </c:pt>
                <c:pt idx="207">
                  <c:v>0.15</c:v>
                </c:pt>
                <c:pt idx="208">
                  <c:v>0.18</c:v>
                </c:pt>
                <c:pt idx="209">
                  <c:v>0.21</c:v>
                </c:pt>
                <c:pt idx="210">
                  <c:v>0.16</c:v>
                </c:pt>
                <c:pt idx="211">
                  <c:v>0.16</c:v>
                </c:pt>
                <c:pt idx="212">
                  <c:v>0.15</c:v>
                </c:pt>
                <c:pt idx="213">
                  <c:v>0.12</c:v>
                </c:pt>
                <c:pt idx="214">
                  <c:v>0.12</c:v>
                </c:pt>
                <c:pt idx="215">
                  <c:v>0.12</c:v>
                </c:pt>
                <c:pt idx="216">
                  <c:v>0.11</c:v>
                </c:pt>
                <c:pt idx="217">
                  <c:v>0.13</c:v>
                </c:pt>
                <c:pt idx="218">
                  <c:v>0.16</c:v>
                </c:pt>
                <c:pt idx="219">
                  <c:v>0.2</c:v>
                </c:pt>
                <c:pt idx="220">
                  <c:v>0.2</c:v>
                </c:pt>
                <c:pt idx="221">
                  <c:v>0.18</c:v>
                </c:pt>
                <c:pt idx="222">
                  <c:v>0.18</c:v>
                </c:pt>
                <c:pt idx="223">
                  <c:v>0.19</c:v>
                </c:pt>
                <c:pt idx="224">
                  <c:v>0.19</c:v>
                </c:pt>
                <c:pt idx="225">
                  <c:v>0.19</c:v>
                </c:pt>
                <c:pt idx="226">
                  <c:v>0.19</c:v>
                </c:pt>
                <c:pt idx="227">
                  <c:v>0.18</c:v>
                </c:pt>
                <c:pt idx="228">
                  <c:v>0.17</c:v>
                </c:pt>
                <c:pt idx="229">
                  <c:v>0.16</c:v>
                </c:pt>
                <c:pt idx="230">
                  <c:v>0.14000000000000001</c:v>
                </c:pt>
                <c:pt idx="231">
                  <c:v>0.1</c:v>
                </c:pt>
                <c:pt idx="232">
                  <c:v>0.09</c:v>
                </c:pt>
                <c:pt idx="233">
                  <c:v>0.09</c:v>
                </c:pt>
                <c:pt idx="234">
                  <c:v>7.0000000000000007E-2</c:v>
                </c:pt>
                <c:pt idx="235">
                  <c:v>0.1</c:v>
                </c:pt>
                <c:pt idx="236">
                  <c:v>0.08</c:v>
                </c:pt>
                <c:pt idx="237">
                  <c:v>7.0000000000000007E-2</c:v>
                </c:pt>
                <c:pt idx="238">
                  <c:v>0.08</c:v>
                </c:pt>
                <c:pt idx="239">
                  <c:v>7.0000000000000007E-2</c:v>
                </c:pt>
                <c:pt idx="240">
                  <c:v>0.08</c:v>
                </c:pt>
                <c:pt idx="241">
                  <c:v>0.1</c:v>
                </c:pt>
                <c:pt idx="242">
                  <c:v>0.13</c:v>
                </c:pt>
                <c:pt idx="243">
                  <c:v>0.14000000000000001</c:v>
                </c:pt>
                <c:pt idx="244">
                  <c:v>0.16</c:v>
                </c:pt>
                <c:pt idx="245">
                  <c:v>0.16</c:v>
                </c:pt>
                <c:pt idx="246">
                  <c:v>0.16</c:v>
                </c:pt>
                <c:pt idx="247">
                  <c:v>0.13</c:v>
                </c:pt>
                <c:pt idx="248">
                  <c:v>0.14000000000000001</c:v>
                </c:pt>
                <c:pt idx="249">
                  <c:v>0.16</c:v>
                </c:pt>
                <c:pt idx="250">
                  <c:v>0.16</c:v>
                </c:pt>
                <c:pt idx="251">
                  <c:v>0.16</c:v>
                </c:pt>
                <c:pt idx="252">
                  <c:v>0.14000000000000001</c:v>
                </c:pt>
                <c:pt idx="253">
                  <c:v>0.15</c:v>
                </c:pt>
                <c:pt idx="254">
                  <c:v>0.14000000000000001</c:v>
                </c:pt>
                <c:pt idx="255">
                  <c:v>0.15</c:v>
                </c:pt>
                <c:pt idx="256">
                  <c:v>0.11</c:v>
                </c:pt>
                <c:pt idx="257">
                  <c:v>0.09</c:v>
                </c:pt>
                <c:pt idx="258">
                  <c:v>0.09</c:v>
                </c:pt>
                <c:pt idx="259">
                  <c:v>0.08</c:v>
                </c:pt>
                <c:pt idx="260">
                  <c:v>0.08</c:v>
                </c:pt>
                <c:pt idx="261">
                  <c:v>0.09</c:v>
                </c:pt>
                <c:pt idx="262">
                  <c:v>0.08</c:v>
                </c:pt>
                <c:pt idx="263">
                  <c:v>0.09</c:v>
                </c:pt>
                <c:pt idx="264">
                  <c:v>7.0000000000000007E-2</c:v>
                </c:pt>
                <c:pt idx="265">
                  <c:v>7.0000000000000007E-2</c:v>
                </c:pt>
                <c:pt idx="266">
                  <c:v>0.08</c:v>
                </c:pt>
                <c:pt idx="267">
                  <c:v>0.09</c:v>
                </c:pt>
                <c:pt idx="268">
                  <c:v>0.09</c:v>
                </c:pt>
                <c:pt idx="269">
                  <c:v>0.1</c:v>
                </c:pt>
                <c:pt idx="270">
                  <c:v>0.09</c:v>
                </c:pt>
                <c:pt idx="271">
                  <c:v>0.09</c:v>
                </c:pt>
                <c:pt idx="272">
                  <c:v>0.09</c:v>
                </c:pt>
                <c:pt idx="273">
                  <c:v>0.09</c:v>
                </c:pt>
                <c:pt idx="274">
                  <c:v>0.09</c:v>
                </c:pt>
                <c:pt idx="275">
                  <c:v>0.12</c:v>
                </c:pt>
                <c:pt idx="276">
                  <c:v>0.11</c:v>
                </c:pt>
                <c:pt idx="277">
                  <c:v>0.11</c:v>
                </c:pt>
                <c:pt idx="278">
                  <c:v>0.11</c:v>
                </c:pt>
                <c:pt idx="279">
                  <c:v>0.12</c:v>
                </c:pt>
                <c:pt idx="280">
                  <c:v>0.12</c:v>
                </c:pt>
                <c:pt idx="281">
                  <c:v>0.13</c:v>
                </c:pt>
                <c:pt idx="282">
                  <c:v>0.13</c:v>
                </c:pt>
                <c:pt idx="283">
                  <c:v>0.14000000000000001</c:v>
                </c:pt>
                <c:pt idx="284">
                  <c:v>0.14000000000000001</c:v>
                </c:pt>
                <c:pt idx="285">
                  <c:v>0.12</c:v>
                </c:pt>
                <c:pt idx="286">
                  <c:v>0.12</c:v>
                </c:pt>
                <c:pt idx="287">
                  <c:v>0.24</c:v>
                </c:pt>
                <c:pt idx="288">
                  <c:v>0.34</c:v>
                </c:pt>
                <c:pt idx="289">
                  <c:v>0.38</c:v>
                </c:pt>
                <c:pt idx="290">
                  <c:v>0.36</c:v>
                </c:pt>
                <c:pt idx="291">
                  <c:v>0.37</c:v>
                </c:pt>
                <c:pt idx="292">
                  <c:v>0.37</c:v>
                </c:pt>
                <c:pt idx="293">
                  <c:v>0.38</c:v>
                </c:pt>
                <c:pt idx="294">
                  <c:v>0.39</c:v>
                </c:pt>
                <c:pt idx="295">
                  <c:v>0.4</c:v>
                </c:pt>
                <c:pt idx="296">
                  <c:v>0.4</c:v>
                </c:pt>
                <c:pt idx="297">
                  <c:v>0.4</c:v>
                </c:pt>
                <c:pt idx="298">
                  <c:v>0.41</c:v>
                </c:pt>
                <c:pt idx="299">
                  <c:v>0.54</c:v>
                </c:pt>
                <c:pt idx="300">
                  <c:v>0.65</c:v>
                </c:pt>
                <c:pt idx="301">
                  <c:v>0.66</c:v>
                </c:pt>
                <c:pt idx="302">
                  <c:v>0.79</c:v>
                </c:pt>
                <c:pt idx="303">
                  <c:v>0.9</c:v>
                </c:pt>
                <c:pt idx="304">
                  <c:v>0.91</c:v>
                </c:pt>
                <c:pt idx="305">
                  <c:v>1.04</c:v>
                </c:pt>
                <c:pt idx="306">
                  <c:v>1.1499999999999999</c:v>
                </c:pt>
                <c:pt idx="307">
                  <c:v>1.1599999999999999</c:v>
                </c:pt>
                <c:pt idx="308">
                  <c:v>1.1499999999999999</c:v>
                </c:pt>
                <c:pt idx="309">
                  <c:v>1.1499999999999999</c:v>
                </c:pt>
                <c:pt idx="310">
                  <c:v>1.1499999999999999</c:v>
                </c:pt>
                <c:pt idx="311">
                  <c:v>1.4</c:v>
                </c:pt>
                <c:pt idx="312">
                  <c:v>1.41</c:v>
                </c:pt>
                <c:pt idx="313">
                  <c:v>1.42</c:v>
                </c:pt>
                <c:pt idx="314">
                  <c:v>1.51</c:v>
                </c:pt>
                <c:pt idx="315">
                  <c:v>1.69</c:v>
                </c:pt>
                <c:pt idx="316">
                  <c:v>1.7</c:v>
                </c:pt>
                <c:pt idx="317">
                  <c:v>1.82</c:v>
                </c:pt>
                <c:pt idx="318">
                  <c:v>1.91</c:v>
                </c:pt>
                <c:pt idx="319">
                  <c:v>1.91</c:v>
                </c:pt>
                <c:pt idx="320">
                  <c:v>1.95</c:v>
                </c:pt>
                <c:pt idx="321">
                  <c:v>2.19</c:v>
                </c:pt>
                <c:pt idx="322">
                  <c:v>2.2000000000000002</c:v>
                </c:pt>
                <c:pt idx="323">
                  <c:v>2.27</c:v>
                </c:pt>
                <c:pt idx="324">
                  <c:v>2.4</c:v>
                </c:pt>
                <c:pt idx="325">
                  <c:v>2.4</c:v>
                </c:pt>
                <c:pt idx="326">
                  <c:v>2.41</c:v>
                </c:pt>
                <c:pt idx="327">
                  <c:v>2.41</c:v>
                </c:pt>
                <c:pt idx="328">
                  <c:v>2.41</c:v>
                </c:pt>
                <c:pt idx="329">
                  <c:v>2.4</c:v>
                </c:pt>
                <c:pt idx="330">
                  <c:v>2.4</c:v>
                </c:pt>
                <c:pt idx="331">
                  <c:v>2.1</c:v>
                </c:pt>
                <c:pt idx="332">
                  <c:v>1.9</c:v>
                </c:pt>
                <c:pt idx="333">
                  <c:v>1.9</c:v>
                </c:pt>
                <c:pt idx="334">
                  <c:v>1.9</c:v>
                </c:pt>
                <c:pt idx="335">
                  <c:v>1.9</c:v>
                </c:pt>
                <c:pt idx="336">
                  <c:v>1.25</c:v>
                </c:pt>
                <c:pt idx="337">
                  <c:v>1</c:v>
                </c:pt>
                <c:pt idx="338">
                  <c:v>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0.08</c:v>
                </c:pt>
                <c:pt idx="361">
                  <c:v>0.08</c:v>
                </c:pt>
                <c:pt idx="362">
                  <c:v>0.2</c:v>
                </c:pt>
                <c:pt idx="363">
                  <c:v>0.33</c:v>
                </c:pt>
                <c:pt idx="364">
                  <c:v>0.77</c:v>
                </c:pt>
                <c:pt idx="365">
                  <c:v>1.21</c:v>
                </c:pt>
                <c:pt idx="366">
                  <c:v>1.68</c:v>
                </c:pt>
                <c:pt idx="367">
                  <c:v>2.33</c:v>
                </c:pt>
                <c:pt idx="368">
                  <c:v>2.56</c:v>
                </c:pt>
                <c:pt idx="369">
                  <c:v>3.08</c:v>
                </c:pt>
                <c:pt idx="370">
                  <c:v>3.78</c:v>
                </c:pt>
                <c:pt idx="371">
                  <c:v>4.0999999999999996</c:v>
                </c:pt>
                <c:pt idx="372">
                  <c:v>4.33</c:v>
                </c:pt>
                <c:pt idx="373">
                  <c:v>4.57</c:v>
                </c:pt>
                <c:pt idx="374">
                  <c:v>4.6399999999999997</c:v>
                </c:pt>
                <c:pt idx="375">
                  <c:v>4.8499999999999996</c:v>
                </c:pt>
                <c:pt idx="376">
                  <c:v>5.0999999999999996</c:v>
                </c:pt>
                <c:pt idx="377">
                  <c:v>5.0999999999999996</c:v>
                </c:pt>
              </c:numCache>
            </c:numRef>
          </c:val>
          <c:extLst>
            <c:ext xmlns:c16="http://schemas.microsoft.com/office/drawing/2014/chart" uri="{C3380CC4-5D6E-409C-BE32-E72D297353CC}">
              <c16:uniqueId val="{00000000-A7E6-4DEE-9FA4-B718F88EDBB2}"/>
            </c:ext>
          </c:extLst>
        </c:ser>
        <c:dLbls>
          <c:showLegendKey val="0"/>
          <c:showVal val="0"/>
          <c:showCatName val="0"/>
          <c:showSerName val="0"/>
          <c:showPercent val="0"/>
          <c:showBubbleSize val="0"/>
        </c:dLbls>
        <c:axId val="152715264"/>
        <c:axId val="152716800"/>
      </c:areaChart>
      <c:lineChart>
        <c:grouping val="standard"/>
        <c:varyColors val="0"/>
        <c:ser>
          <c:idx val="0"/>
          <c:order val="0"/>
          <c:tx>
            <c:strRef>
              <c:f>Sheet1!$B$1</c:f>
              <c:strCache>
                <c:ptCount val="1"/>
                <c:pt idx="0">
                  <c:v>Regular Shares</c:v>
                </c:pt>
              </c:strCache>
            </c:strRef>
          </c:tx>
          <c:spPr>
            <a:ln w="28178">
              <a:solidFill>
                <a:srgbClr val="FF000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Sheet1!$B$2:$B$430</c:f>
              <c:numCache>
                <c:formatCode>General</c:formatCode>
                <c:ptCount val="417"/>
                <c:pt idx="0">
                  <c:v>4.93</c:v>
                </c:pt>
                <c:pt idx="1">
                  <c:v>4.6900000000000004</c:v>
                </c:pt>
                <c:pt idx="2">
                  <c:v>4.38</c:v>
                </c:pt>
                <c:pt idx="3">
                  <c:v>4.3600000000000003</c:v>
                </c:pt>
                <c:pt idx="4">
                  <c:v>4.3499999999999996</c:v>
                </c:pt>
                <c:pt idx="5">
                  <c:v>4.2</c:v>
                </c:pt>
                <c:pt idx="6">
                  <c:v>4.05</c:v>
                </c:pt>
                <c:pt idx="7">
                  <c:v>3.98</c:v>
                </c:pt>
                <c:pt idx="8">
                  <c:v>3.85</c:v>
                </c:pt>
                <c:pt idx="9">
                  <c:v>3.72</c:v>
                </c:pt>
                <c:pt idx="10">
                  <c:v>3.72</c:v>
                </c:pt>
                <c:pt idx="11">
                  <c:v>3.6</c:v>
                </c:pt>
                <c:pt idx="12">
                  <c:v>3.56</c:v>
                </c:pt>
                <c:pt idx="13">
                  <c:v>3.52</c:v>
                </c:pt>
                <c:pt idx="14">
                  <c:v>3.41</c:v>
                </c:pt>
                <c:pt idx="15">
                  <c:v>3.36</c:v>
                </c:pt>
                <c:pt idx="16">
                  <c:v>3.39</c:v>
                </c:pt>
                <c:pt idx="17">
                  <c:v>3.3</c:v>
                </c:pt>
                <c:pt idx="18">
                  <c:v>3.3</c:v>
                </c:pt>
                <c:pt idx="19">
                  <c:v>3.32</c:v>
                </c:pt>
                <c:pt idx="20">
                  <c:v>3.23</c:v>
                </c:pt>
                <c:pt idx="21">
                  <c:v>3.23</c:v>
                </c:pt>
                <c:pt idx="22">
                  <c:v>3.2</c:v>
                </c:pt>
                <c:pt idx="23">
                  <c:v>3.2</c:v>
                </c:pt>
                <c:pt idx="24">
                  <c:v>3.13</c:v>
                </c:pt>
                <c:pt idx="25">
                  <c:v>3.11</c:v>
                </c:pt>
                <c:pt idx="26">
                  <c:v>3.1</c:v>
                </c:pt>
                <c:pt idx="27">
                  <c:v>3.08</c:v>
                </c:pt>
                <c:pt idx="28">
                  <c:v>3.1</c:v>
                </c:pt>
                <c:pt idx="29">
                  <c:v>3.1</c:v>
                </c:pt>
                <c:pt idx="30">
                  <c:v>3.11</c:v>
                </c:pt>
                <c:pt idx="31">
                  <c:v>3.14</c:v>
                </c:pt>
                <c:pt idx="32">
                  <c:v>3.16</c:v>
                </c:pt>
                <c:pt idx="33">
                  <c:v>3.24</c:v>
                </c:pt>
                <c:pt idx="34">
                  <c:v>3.26</c:v>
                </c:pt>
                <c:pt idx="35">
                  <c:v>3.3</c:v>
                </c:pt>
                <c:pt idx="36">
                  <c:v>3.32</c:v>
                </c:pt>
                <c:pt idx="37">
                  <c:v>3.32</c:v>
                </c:pt>
                <c:pt idx="38">
                  <c:v>3.37</c:v>
                </c:pt>
                <c:pt idx="39">
                  <c:v>3.37</c:v>
                </c:pt>
                <c:pt idx="40">
                  <c:v>3.39</c:v>
                </c:pt>
                <c:pt idx="41">
                  <c:v>3.4</c:v>
                </c:pt>
                <c:pt idx="42">
                  <c:v>3.39</c:v>
                </c:pt>
                <c:pt idx="43">
                  <c:v>3.38</c:v>
                </c:pt>
                <c:pt idx="44">
                  <c:v>3.39</c:v>
                </c:pt>
                <c:pt idx="45">
                  <c:v>3.35</c:v>
                </c:pt>
                <c:pt idx="46">
                  <c:v>3.38</c:v>
                </c:pt>
                <c:pt idx="47">
                  <c:v>3.4</c:v>
                </c:pt>
                <c:pt idx="48">
                  <c:v>3.35</c:v>
                </c:pt>
                <c:pt idx="49">
                  <c:v>3.34</c:v>
                </c:pt>
                <c:pt idx="50">
                  <c:v>3.33</c:v>
                </c:pt>
                <c:pt idx="51">
                  <c:v>3.32</c:v>
                </c:pt>
                <c:pt idx="52">
                  <c:v>3.28</c:v>
                </c:pt>
                <c:pt idx="53">
                  <c:v>3.3</c:v>
                </c:pt>
                <c:pt idx="54">
                  <c:v>3.29</c:v>
                </c:pt>
                <c:pt idx="55">
                  <c:v>3.27</c:v>
                </c:pt>
                <c:pt idx="56">
                  <c:v>3.28</c:v>
                </c:pt>
                <c:pt idx="57">
                  <c:v>3.27</c:v>
                </c:pt>
                <c:pt idx="58">
                  <c:v>3.27</c:v>
                </c:pt>
                <c:pt idx="59">
                  <c:v>3.3</c:v>
                </c:pt>
                <c:pt idx="60">
                  <c:v>3.24</c:v>
                </c:pt>
                <c:pt idx="61">
                  <c:v>3.22</c:v>
                </c:pt>
                <c:pt idx="62">
                  <c:v>3.21</c:v>
                </c:pt>
                <c:pt idx="63">
                  <c:v>3.24</c:v>
                </c:pt>
                <c:pt idx="64">
                  <c:v>3.25</c:v>
                </c:pt>
                <c:pt idx="65">
                  <c:v>3.3</c:v>
                </c:pt>
                <c:pt idx="66">
                  <c:v>3.31</c:v>
                </c:pt>
                <c:pt idx="67">
                  <c:v>3.3</c:v>
                </c:pt>
                <c:pt idx="68">
                  <c:v>3.31</c:v>
                </c:pt>
                <c:pt idx="69">
                  <c:v>3.31</c:v>
                </c:pt>
                <c:pt idx="70">
                  <c:v>3.33</c:v>
                </c:pt>
                <c:pt idx="71">
                  <c:v>3.3</c:v>
                </c:pt>
                <c:pt idx="72">
                  <c:v>3.3</c:v>
                </c:pt>
                <c:pt idx="73">
                  <c:v>3.31</c:v>
                </c:pt>
                <c:pt idx="74">
                  <c:v>3.28</c:v>
                </c:pt>
                <c:pt idx="75">
                  <c:v>3.28</c:v>
                </c:pt>
                <c:pt idx="76">
                  <c:v>3.3</c:v>
                </c:pt>
                <c:pt idx="77">
                  <c:v>3.2</c:v>
                </c:pt>
                <c:pt idx="78">
                  <c:v>3.15</c:v>
                </c:pt>
                <c:pt idx="79">
                  <c:v>3.15</c:v>
                </c:pt>
                <c:pt idx="80">
                  <c:v>3.15</c:v>
                </c:pt>
                <c:pt idx="81">
                  <c:v>3.09</c:v>
                </c:pt>
                <c:pt idx="82">
                  <c:v>3.1</c:v>
                </c:pt>
                <c:pt idx="83">
                  <c:v>3.1</c:v>
                </c:pt>
                <c:pt idx="84">
                  <c:v>3.14</c:v>
                </c:pt>
                <c:pt idx="85">
                  <c:v>3.12</c:v>
                </c:pt>
                <c:pt idx="86">
                  <c:v>3.09</c:v>
                </c:pt>
                <c:pt idx="87">
                  <c:v>3.04</c:v>
                </c:pt>
                <c:pt idx="88">
                  <c:v>3.02</c:v>
                </c:pt>
                <c:pt idx="89">
                  <c:v>3</c:v>
                </c:pt>
                <c:pt idx="90">
                  <c:v>2.94</c:v>
                </c:pt>
                <c:pt idx="91">
                  <c:v>2.87</c:v>
                </c:pt>
                <c:pt idx="92">
                  <c:v>3.01</c:v>
                </c:pt>
                <c:pt idx="93">
                  <c:v>3.02</c:v>
                </c:pt>
                <c:pt idx="94">
                  <c:v>3.05</c:v>
                </c:pt>
                <c:pt idx="95">
                  <c:v>3</c:v>
                </c:pt>
                <c:pt idx="96">
                  <c:v>3</c:v>
                </c:pt>
                <c:pt idx="97">
                  <c:v>3.01</c:v>
                </c:pt>
                <c:pt idx="98">
                  <c:v>3.02</c:v>
                </c:pt>
                <c:pt idx="99">
                  <c:v>3.04</c:v>
                </c:pt>
                <c:pt idx="100">
                  <c:v>3.04</c:v>
                </c:pt>
                <c:pt idx="101">
                  <c:v>3.05</c:v>
                </c:pt>
                <c:pt idx="102">
                  <c:v>3.08</c:v>
                </c:pt>
                <c:pt idx="103">
                  <c:v>3.06</c:v>
                </c:pt>
                <c:pt idx="104">
                  <c:v>3.08</c:v>
                </c:pt>
                <c:pt idx="105">
                  <c:v>3.09</c:v>
                </c:pt>
                <c:pt idx="106">
                  <c:v>3.09</c:v>
                </c:pt>
                <c:pt idx="107">
                  <c:v>3.1</c:v>
                </c:pt>
                <c:pt idx="108">
                  <c:v>3.08</c:v>
                </c:pt>
                <c:pt idx="109">
                  <c:v>3.05</c:v>
                </c:pt>
                <c:pt idx="110">
                  <c:v>3</c:v>
                </c:pt>
                <c:pt idx="111">
                  <c:v>2.92</c:v>
                </c:pt>
                <c:pt idx="112">
                  <c:v>2.86</c:v>
                </c:pt>
                <c:pt idx="113">
                  <c:v>2.79</c:v>
                </c:pt>
                <c:pt idx="114">
                  <c:v>2.75</c:v>
                </c:pt>
                <c:pt idx="115">
                  <c:v>2.7</c:v>
                </c:pt>
                <c:pt idx="116">
                  <c:v>2.54</c:v>
                </c:pt>
                <c:pt idx="117">
                  <c:v>2.37</c:v>
                </c:pt>
                <c:pt idx="118">
                  <c:v>2.25</c:v>
                </c:pt>
                <c:pt idx="119">
                  <c:v>2.1</c:v>
                </c:pt>
                <c:pt idx="120">
                  <c:v>1.98</c:v>
                </c:pt>
                <c:pt idx="121">
                  <c:v>1.94</c:v>
                </c:pt>
                <c:pt idx="122">
                  <c:v>1.8</c:v>
                </c:pt>
                <c:pt idx="123">
                  <c:v>1.75</c:v>
                </c:pt>
                <c:pt idx="124">
                  <c:v>1.72</c:v>
                </c:pt>
                <c:pt idx="125">
                  <c:v>1.65</c:v>
                </c:pt>
                <c:pt idx="126">
                  <c:v>1.66</c:v>
                </c:pt>
                <c:pt idx="127">
                  <c:v>1.66</c:v>
                </c:pt>
                <c:pt idx="128">
                  <c:v>1.61</c:v>
                </c:pt>
                <c:pt idx="129">
                  <c:v>1.59</c:v>
                </c:pt>
                <c:pt idx="130">
                  <c:v>1.55</c:v>
                </c:pt>
                <c:pt idx="131">
                  <c:v>1.51</c:v>
                </c:pt>
                <c:pt idx="132">
                  <c:v>1.43</c:v>
                </c:pt>
                <c:pt idx="133">
                  <c:v>1.4</c:v>
                </c:pt>
                <c:pt idx="134">
                  <c:v>1.33</c:v>
                </c:pt>
                <c:pt idx="135">
                  <c:v>1.28</c:v>
                </c:pt>
                <c:pt idx="136">
                  <c:v>1.21</c:v>
                </c:pt>
                <c:pt idx="137">
                  <c:v>1.1499999999999999</c:v>
                </c:pt>
                <c:pt idx="138">
                  <c:v>1.08</c:v>
                </c:pt>
                <c:pt idx="139">
                  <c:v>1.06</c:v>
                </c:pt>
                <c:pt idx="140">
                  <c:v>1.03</c:v>
                </c:pt>
                <c:pt idx="141">
                  <c:v>1.02</c:v>
                </c:pt>
                <c:pt idx="142">
                  <c:v>1</c:v>
                </c:pt>
                <c:pt idx="143">
                  <c:v>0.97</c:v>
                </c:pt>
                <c:pt idx="144">
                  <c:v>0.95</c:v>
                </c:pt>
                <c:pt idx="145">
                  <c:v>0.93</c:v>
                </c:pt>
                <c:pt idx="146">
                  <c:v>0.91</c:v>
                </c:pt>
                <c:pt idx="147">
                  <c:v>0.9</c:v>
                </c:pt>
                <c:pt idx="148">
                  <c:v>0.91</c:v>
                </c:pt>
                <c:pt idx="149">
                  <c:v>0.89</c:v>
                </c:pt>
                <c:pt idx="150">
                  <c:v>0.88</c:v>
                </c:pt>
                <c:pt idx="151">
                  <c:v>0.89</c:v>
                </c:pt>
                <c:pt idx="152">
                  <c:v>0.89</c:v>
                </c:pt>
                <c:pt idx="153">
                  <c:v>0.91</c:v>
                </c:pt>
                <c:pt idx="154">
                  <c:v>0.92</c:v>
                </c:pt>
                <c:pt idx="155">
                  <c:v>0.94</c:v>
                </c:pt>
                <c:pt idx="156">
                  <c:v>0.95</c:v>
                </c:pt>
                <c:pt idx="157">
                  <c:v>0.96099999999999997</c:v>
                </c:pt>
                <c:pt idx="158">
                  <c:v>0.97299999999999998</c:v>
                </c:pt>
                <c:pt idx="159">
                  <c:v>0.97399999999999998</c:v>
                </c:pt>
                <c:pt idx="160">
                  <c:v>0.98599999999999999</c:v>
                </c:pt>
                <c:pt idx="161">
                  <c:v>0.998</c:v>
                </c:pt>
                <c:pt idx="162">
                  <c:v>1.004</c:v>
                </c:pt>
                <c:pt idx="163">
                  <c:v>1.0109999999999999</c:v>
                </c:pt>
                <c:pt idx="164">
                  <c:v>1.038</c:v>
                </c:pt>
                <c:pt idx="165">
                  <c:v>1.0449999999999999</c:v>
                </c:pt>
                <c:pt idx="166">
                  <c:v>1.052</c:v>
                </c:pt>
                <c:pt idx="167">
                  <c:v>1.099</c:v>
                </c:pt>
                <c:pt idx="168">
                  <c:v>1.101</c:v>
                </c:pt>
                <c:pt idx="169">
                  <c:v>1.123</c:v>
                </c:pt>
                <c:pt idx="170">
                  <c:v>1.1559999999999999</c:v>
                </c:pt>
                <c:pt idx="171">
                  <c:v>1.1479999999999999</c:v>
                </c:pt>
                <c:pt idx="172">
                  <c:v>1.17</c:v>
                </c:pt>
                <c:pt idx="173">
                  <c:v>1.1819999999999999</c:v>
                </c:pt>
                <c:pt idx="174">
                  <c:v>1.1890000000000001</c:v>
                </c:pt>
                <c:pt idx="175">
                  <c:v>1.1970000000000001</c:v>
                </c:pt>
                <c:pt idx="176">
                  <c:v>1.214</c:v>
                </c:pt>
                <c:pt idx="177">
                  <c:v>1.2210000000000001</c:v>
                </c:pt>
                <c:pt idx="178">
                  <c:v>1.218</c:v>
                </c:pt>
                <c:pt idx="179">
                  <c:v>1.2357</c:v>
                </c:pt>
                <c:pt idx="180">
                  <c:v>1.2381166669999999</c:v>
                </c:pt>
                <c:pt idx="181">
                  <c:v>1.2205333330000001</c:v>
                </c:pt>
                <c:pt idx="182">
                  <c:v>1.25295</c:v>
                </c:pt>
                <c:pt idx="183">
                  <c:v>1.2353666670000001</c:v>
                </c:pt>
                <c:pt idx="184">
                  <c:v>1.2377833330000001</c:v>
                </c:pt>
                <c:pt idx="185">
                  <c:v>1.2402</c:v>
                </c:pt>
                <c:pt idx="186">
                  <c:v>1.243333333</c:v>
                </c:pt>
                <c:pt idx="187">
                  <c:v>1.226466667</c:v>
                </c:pt>
                <c:pt idx="188">
                  <c:v>1.2196</c:v>
                </c:pt>
                <c:pt idx="189">
                  <c:v>1.1927333330000001</c:v>
                </c:pt>
                <c:pt idx="190">
                  <c:v>1.185866667</c:v>
                </c:pt>
                <c:pt idx="191">
                  <c:v>1.1890000000000001</c:v>
                </c:pt>
                <c:pt idx="192">
                  <c:v>1.1418333329999999</c:v>
                </c:pt>
                <c:pt idx="193">
                  <c:v>1.104666667</c:v>
                </c:pt>
                <c:pt idx="194">
                  <c:v>1.0375000000000001</c:v>
                </c:pt>
                <c:pt idx="195">
                  <c:v>0.99033333300000004</c:v>
                </c:pt>
                <c:pt idx="196">
                  <c:v>0.97316666699999999</c:v>
                </c:pt>
                <c:pt idx="197">
                  <c:v>0.94599999999999995</c:v>
                </c:pt>
                <c:pt idx="198">
                  <c:v>0.94623333300000001</c:v>
                </c:pt>
                <c:pt idx="199">
                  <c:v>0.92646666700000002</c:v>
                </c:pt>
                <c:pt idx="200">
                  <c:v>0.92669999999999997</c:v>
                </c:pt>
                <c:pt idx="201">
                  <c:v>0.90693333300000001</c:v>
                </c:pt>
                <c:pt idx="202">
                  <c:v>0.89716666700000003</c:v>
                </c:pt>
                <c:pt idx="203">
                  <c:v>0.85740000000000005</c:v>
                </c:pt>
                <c:pt idx="204">
                  <c:v>0.78113333299999999</c:v>
                </c:pt>
                <c:pt idx="205">
                  <c:v>0.73486666700000003</c:v>
                </c:pt>
                <c:pt idx="206">
                  <c:v>0.67859999999999998</c:v>
                </c:pt>
                <c:pt idx="207">
                  <c:v>0.625</c:v>
                </c:pt>
                <c:pt idx="208">
                  <c:v>0.59140000000000004</c:v>
                </c:pt>
                <c:pt idx="209">
                  <c:v>0.57779999999999998</c:v>
                </c:pt>
                <c:pt idx="210">
                  <c:v>0.64376666699999996</c:v>
                </c:pt>
                <c:pt idx="211">
                  <c:v>0.55973333300000006</c:v>
                </c:pt>
                <c:pt idx="212">
                  <c:v>0.54569999999999996</c:v>
                </c:pt>
                <c:pt idx="213">
                  <c:v>0.54920000000000002</c:v>
                </c:pt>
                <c:pt idx="214">
                  <c:v>0.54269999999999996</c:v>
                </c:pt>
                <c:pt idx="215">
                  <c:v>0.5262</c:v>
                </c:pt>
                <c:pt idx="216">
                  <c:v>0.51380000000000003</c:v>
                </c:pt>
                <c:pt idx="217">
                  <c:v>0.50139999999999996</c:v>
                </c:pt>
                <c:pt idx="218">
                  <c:v>0.48899999999999999</c:v>
                </c:pt>
                <c:pt idx="219">
                  <c:v>0.47566666699999999</c:v>
                </c:pt>
                <c:pt idx="220">
                  <c:v>0.46233333300000001</c:v>
                </c:pt>
                <c:pt idx="221">
                  <c:v>0.44900000000000001</c:v>
                </c:pt>
                <c:pt idx="222">
                  <c:v>0.42651003900000001</c:v>
                </c:pt>
                <c:pt idx="223">
                  <c:v>0.42139273100000002</c:v>
                </c:pt>
                <c:pt idx="224">
                  <c:v>0.39989999999999998</c:v>
                </c:pt>
                <c:pt idx="225">
                  <c:v>0.38787471299999998</c:v>
                </c:pt>
                <c:pt idx="226">
                  <c:v>0.37477816400000002</c:v>
                </c:pt>
                <c:pt idx="227">
                  <c:v>0.37719999999999998</c:v>
                </c:pt>
                <c:pt idx="228">
                  <c:v>0.36323304099999998</c:v>
                </c:pt>
                <c:pt idx="229">
                  <c:v>0.37376667699999999</c:v>
                </c:pt>
                <c:pt idx="230">
                  <c:v>0.35649999999999998</c:v>
                </c:pt>
                <c:pt idx="231">
                  <c:v>0.35320498099999997</c:v>
                </c:pt>
                <c:pt idx="232">
                  <c:v>0.34413768</c:v>
                </c:pt>
                <c:pt idx="233">
                  <c:v>0.33460000000000001</c:v>
                </c:pt>
                <c:pt idx="234">
                  <c:v>0.32591777399999999</c:v>
                </c:pt>
                <c:pt idx="235">
                  <c:v>0.32136856200000002</c:v>
                </c:pt>
                <c:pt idx="236">
                  <c:v>0.30470000000000003</c:v>
                </c:pt>
                <c:pt idx="237">
                  <c:v>0.28699390299999999</c:v>
                </c:pt>
                <c:pt idx="238">
                  <c:v>0.29137613299999998</c:v>
                </c:pt>
                <c:pt idx="239">
                  <c:v>0.2908</c:v>
                </c:pt>
                <c:pt idx="240">
                  <c:v>0.28225209400000001</c:v>
                </c:pt>
                <c:pt idx="241">
                  <c:v>0.26843771100000002</c:v>
                </c:pt>
                <c:pt idx="242">
                  <c:v>0.26790000000000003</c:v>
                </c:pt>
                <c:pt idx="243">
                  <c:v>0.25837659899999998</c:v>
                </c:pt>
                <c:pt idx="244">
                  <c:v>0.26716585999999998</c:v>
                </c:pt>
                <c:pt idx="245">
                  <c:v>0.26500000000000001</c:v>
                </c:pt>
                <c:pt idx="246">
                  <c:v>0.26325494500000002</c:v>
                </c:pt>
                <c:pt idx="247">
                  <c:v>0.26314857000000003</c:v>
                </c:pt>
                <c:pt idx="248">
                  <c:v>0.25490000000000002</c:v>
                </c:pt>
                <c:pt idx="249">
                  <c:v>0.25285853600000002</c:v>
                </c:pt>
                <c:pt idx="250">
                  <c:v>0.24828610300000001</c:v>
                </c:pt>
                <c:pt idx="251">
                  <c:v>0.2487</c:v>
                </c:pt>
                <c:pt idx="252">
                  <c:v>0.23721060899999999</c:v>
                </c:pt>
                <c:pt idx="253">
                  <c:v>0.22864406200000001</c:v>
                </c:pt>
                <c:pt idx="254">
                  <c:v>0.216</c:v>
                </c:pt>
                <c:pt idx="255">
                  <c:v>0.214679604</c:v>
                </c:pt>
                <c:pt idx="256">
                  <c:v>0.21333564799999999</c:v>
                </c:pt>
                <c:pt idx="257">
                  <c:v>0.21010000000000001</c:v>
                </c:pt>
                <c:pt idx="258">
                  <c:v>0.21375641000000001</c:v>
                </c:pt>
                <c:pt idx="259">
                  <c:v>0.21394296400000001</c:v>
                </c:pt>
                <c:pt idx="260">
                  <c:v>0.217</c:v>
                </c:pt>
                <c:pt idx="261">
                  <c:v>0.22121386600000001</c:v>
                </c:pt>
                <c:pt idx="262">
                  <c:v>0.22344271099999999</c:v>
                </c:pt>
                <c:pt idx="263">
                  <c:v>0.2185</c:v>
                </c:pt>
                <c:pt idx="264">
                  <c:v>0.21897682199999999</c:v>
                </c:pt>
                <c:pt idx="265">
                  <c:v>0.210518963</c:v>
                </c:pt>
                <c:pt idx="266">
                  <c:v>0.2059</c:v>
                </c:pt>
                <c:pt idx="267">
                  <c:v>0.20671811600000001</c:v>
                </c:pt>
                <c:pt idx="268">
                  <c:v>0.20435767599999999</c:v>
                </c:pt>
                <c:pt idx="269">
                  <c:v>0.20169999999999999</c:v>
                </c:pt>
                <c:pt idx="270">
                  <c:v>0.229376312</c:v>
                </c:pt>
                <c:pt idx="271">
                  <c:v>0.19673924400000001</c:v>
                </c:pt>
                <c:pt idx="272">
                  <c:v>0.19670000000000001</c:v>
                </c:pt>
                <c:pt idx="273">
                  <c:v>0.197401734</c:v>
                </c:pt>
                <c:pt idx="274">
                  <c:v>0.19764050599999999</c:v>
                </c:pt>
                <c:pt idx="275">
                  <c:v>0.19570000000000001</c:v>
                </c:pt>
                <c:pt idx="276">
                  <c:v>0.19081584200000001</c:v>
                </c:pt>
                <c:pt idx="277">
                  <c:v>0.18969351000000001</c:v>
                </c:pt>
                <c:pt idx="278">
                  <c:v>0.192</c:v>
                </c:pt>
                <c:pt idx="279">
                  <c:v>0.198146287</c:v>
                </c:pt>
                <c:pt idx="280">
                  <c:v>0.201387384</c:v>
                </c:pt>
                <c:pt idx="281">
                  <c:v>0.20549999999999999</c:v>
                </c:pt>
                <c:pt idx="282">
                  <c:v>0.20389829400000001</c:v>
                </c:pt>
                <c:pt idx="283">
                  <c:v>0.20363390100000001</c:v>
                </c:pt>
                <c:pt idx="284">
                  <c:v>0.19939999999999999</c:v>
                </c:pt>
                <c:pt idx="285">
                  <c:v>0.19966616000000001</c:v>
                </c:pt>
                <c:pt idx="286">
                  <c:v>0.19891138899999999</c:v>
                </c:pt>
                <c:pt idx="287">
                  <c:v>0.2054</c:v>
                </c:pt>
                <c:pt idx="288">
                  <c:v>0.20235719099999999</c:v>
                </c:pt>
                <c:pt idx="289">
                  <c:v>0.201046637</c:v>
                </c:pt>
                <c:pt idx="290">
                  <c:v>0.2001</c:v>
                </c:pt>
                <c:pt idx="291">
                  <c:v>0.20350874999999999</c:v>
                </c:pt>
                <c:pt idx="292">
                  <c:v>0.20637502999999999</c:v>
                </c:pt>
                <c:pt idx="293">
                  <c:v>0.2084</c:v>
                </c:pt>
                <c:pt idx="294">
                  <c:v>0.20545258899999999</c:v>
                </c:pt>
                <c:pt idx="295">
                  <c:v>0.20278531</c:v>
                </c:pt>
                <c:pt idx="296">
                  <c:v>0.19420000000000001</c:v>
                </c:pt>
                <c:pt idx="297">
                  <c:v>0.19408039499999999</c:v>
                </c:pt>
                <c:pt idx="298">
                  <c:v>0.193924392</c:v>
                </c:pt>
                <c:pt idx="299">
                  <c:v>0.1946</c:v>
                </c:pt>
                <c:pt idx="300">
                  <c:v>0.21529891600000001</c:v>
                </c:pt>
                <c:pt idx="301">
                  <c:v>0.23437644899999999</c:v>
                </c:pt>
                <c:pt idx="302">
                  <c:v>0.25380000000000003</c:v>
                </c:pt>
                <c:pt idx="303">
                  <c:v>0.23561438900000001</c:v>
                </c:pt>
                <c:pt idx="304">
                  <c:v>0.218510341</c:v>
                </c:pt>
                <c:pt idx="305">
                  <c:v>0.20169999999999999</c:v>
                </c:pt>
                <c:pt idx="306">
                  <c:v>0.20386337900000001</c:v>
                </c:pt>
                <c:pt idx="307">
                  <c:v>0.20294247300000001</c:v>
                </c:pt>
                <c:pt idx="308">
                  <c:v>0.20530000000000001</c:v>
                </c:pt>
                <c:pt idx="309">
                  <c:v>0.20827064300000001</c:v>
                </c:pt>
                <c:pt idx="310">
                  <c:v>0.20949430999999999</c:v>
                </c:pt>
                <c:pt idx="311">
                  <c:v>0.2145</c:v>
                </c:pt>
                <c:pt idx="312">
                  <c:v>0.21964078100000001</c:v>
                </c:pt>
                <c:pt idx="313">
                  <c:v>0.22003410300000001</c:v>
                </c:pt>
                <c:pt idx="314">
                  <c:v>0.22220000000000001</c:v>
                </c:pt>
                <c:pt idx="315">
                  <c:v>0.226374136</c:v>
                </c:pt>
                <c:pt idx="316">
                  <c:v>0.22630755799999999</c:v>
                </c:pt>
                <c:pt idx="317">
                  <c:v>0.2258</c:v>
                </c:pt>
                <c:pt idx="318">
                  <c:v>0.23932878499999999</c:v>
                </c:pt>
                <c:pt idx="319">
                  <c:v>0.25222892299999999</c:v>
                </c:pt>
                <c:pt idx="320">
                  <c:v>0.26719999999999999</c:v>
                </c:pt>
                <c:pt idx="321">
                  <c:v>0.27504894600000002</c:v>
                </c:pt>
                <c:pt idx="322">
                  <c:v>0.282992933</c:v>
                </c:pt>
                <c:pt idx="323">
                  <c:v>0.2974</c:v>
                </c:pt>
                <c:pt idx="324">
                  <c:v>0.30028188700000003</c:v>
                </c:pt>
                <c:pt idx="325">
                  <c:v>0.30007309700000001</c:v>
                </c:pt>
                <c:pt idx="326">
                  <c:v>0.30109999999999998</c:v>
                </c:pt>
                <c:pt idx="327">
                  <c:v>0.30398219100000001</c:v>
                </c:pt>
                <c:pt idx="328">
                  <c:v>0.30478281200000001</c:v>
                </c:pt>
                <c:pt idx="329">
                  <c:v>0.30590000000000001</c:v>
                </c:pt>
                <c:pt idx="330">
                  <c:v>0.30299999999999999</c:v>
                </c:pt>
                <c:pt idx="331">
                  <c:v>0.30299999999999999</c:v>
                </c:pt>
                <c:pt idx="332">
                  <c:v>0.30099999999999999</c:v>
                </c:pt>
                <c:pt idx="333">
                  <c:v>0.29399999999999998</c:v>
                </c:pt>
                <c:pt idx="334">
                  <c:v>0.28999999999999998</c:v>
                </c:pt>
                <c:pt idx="335">
                  <c:v>0.29199999999999998</c:v>
                </c:pt>
                <c:pt idx="336">
                  <c:v>0.27211379400818997</c:v>
                </c:pt>
                <c:pt idx="337">
                  <c:v>0.26018172201781997</c:v>
                </c:pt>
                <c:pt idx="338">
                  <c:v>0.22620000000000001</c:v>
                </c:pt>
                <c:pt idx="339">
                  <c:v>0.19769323614146334</c:v>
                </c:pt>
                <c:pt idx="340">
                  <c:v>0.19987307561971668</c:v>
                </c:pt>
                <c:pt idx="341">
                  <c:v>0.1729</c:v>
                </c:pt>
                <c:pt idx="342">
                  <c:v>0.16843378968541001</c:v>
                </c:pt>
                <c:pt idx="343">
                  <c:v>0.16892657226206001</c:v>
                </c:pt>
                <c:pt idx="344">
                  <c:v>0.16199999999999998</c:v>
                </c:pt>
                <c:pt idx="345">
                  <c:v>0.16897429024863334</c:v>
                </c:pt>
                <c:pt idx="346">
                  <c:v>0.15881588785046666</c:v>
                </c:pt>
                <c:pt idx="347">
                  <c:v>0.14759999999999998</c:v>
                </c:pt>
                <c:pt idx="348">
                  <c:v>0.14199999999999999</c:v>
                </c:pt>
                <c:pt idx="349">
                  <c:v>0.13800000000000001</c:v>
                </c:pt>
                <c:pt idx="350">
                  <c:v>0.13</c:v>
                </c:pt>
                <c:pt idx="351">
                  <c:v>0.113</c:v>
                </c:pt>
                <c:pt idx="352">
                  <c:v>9.7000000000000003E-2</c:v>
                </c:pt>
                <c:pt idx="353">
                  <c:v>0.124</c:v>
                </c:pt>
                <c:pt idx="354">
                  <c:v>0.14199999999999999</c:v>
                </c:pt>
                <c:pt idx="355">
                  <c:v>0.16</c:v>
                </c:pt>
                <c:pt idx="356">
                  <c:v>0.122</c:v>
                </c:pt>
                <c:pt idx="357">
                  <c:v>0.12</c:v>
                </c:pt>
                <c:pt idx="358">
                  <c:v>0.121</c:v>
                </c:pt>
                <c:pt idx="359">
                  <c:v>0.12</c:v>
                </c:pt>
                <c:pt idx="360">
                  <c:v>0.10383299999999999</c:v>
                </c:pt>
                <c:pt idx="361">
                  <c:v>9.3992000000000006E-2</c:v>
                </c:pt>
                <c:pt idx="362">
                  <c:v>9.0999999999999998E-2</c:v>
                </c:pt>
                <c:pt idx="363">
                  <c:v>8.7845999999999994E-2</c:v>
                </c:pt>
                <c:pt idx="364">
                  <c:v>8.9648000000000005E-2</c:v>
                </c:pt>
                <c:pt idx="365">
                  <c:v>0.1</c:v>
                </c:pt>
                <c:pt idx="366">
                  <c:v>0.124545</c:v>
                </c:pt>
                <c:pt idx="367">
                  <c:v>0.15742300000000001</c:v>
                </c:pt>
                <c:pt idx="368">
                  <c:v>0.19</c:v>
                </c:pt>
                <c:pt idx="369">
                  <c:v>0.18</c:v>
                </c:pt>
                <c:pt idx="370">
                  <c:v>0.14000000000000001</c:v>
                </c:pt>
                <c:pt idx="371">
                  <c:v>0.15</c:v>
                </c:pt>
                <c:pt idx="372">
                  <c:v>0.148177</c:v>
                </c:pt>
                <c:pt idx="373">
                  <c:v>0.128163</c:v>
                </c:pt>
                <c:pt idx="374">
                  <c:v>0.144257</c:v>
                </c:pt>
                <c:pt idx="375">
                  <c:v>0.14455000000000001</c:v>
                </c:pt>
                <c:pt idx="376">
                  <c:v>0.16</c:v>
                </c:pt>
              </c:numCache>
            </c:numRef>
          </c:val>
          <c:smooth val="0"/>
          <c:extLst>
            <c:ext xmlns:c16="http://schemas.microsoft.com/office/drawing/2014/chart" uri="{C3380CC4-5D6E-409C-BE32-E72D297353CC}">
              <c16:uniqueId val="{00000001-A7E6-4DEE-9FA4-B718F88EDBB2}"/>
            </c:ext>
          </c:extLst>
        </c:ser>
        <c:ser>
          <c:idx val="1"/>
          <c:order val="1"/>
          <c:tx>
            <c:strRef>
              <c:f>Sheet1!$C$1</c:f>
              <c:strCache>
                <c:ptCount val="1"/>
                <c:pt idx="0">
                  <c:v>MMAs</c:v>
                </c:pt>
              </c:strCache>
            </c:strRef>
          </c:tx>
          <c:spPr>
            <a:ln w="9393">
              <a:solidFill>
                <a:srgbClr val="FFFF00"/>
              </a:solidFill>
              <a:prstDash val="solid"/>
            </a:ln>
          </c:spPr>
          <c:marker>
            <c:symbol val="diamond"/>
            <c:size val="3"/>
            <c:spPr>
              <a:noFill/>
              <a:ln>
                <a:solidFill>
                  <a:srgbClr val="FFFF00"/>
                </a:solidFill>
                <a:prstDash val="solid"/>
              </a:ln>
            </c:spPr>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Sheet1!$C$2:$C$430</c:f>
              <c:numCache>
                <c:formatCode>General</c:formatCode>
                <c:ptCount val="417"/>
                <c:pt idx="0">
                  <c:v>4.59</c:v>
                </c:pt>
                <c:pt idx="1">
                  <c:v>4.46</c:v>
                </c:pt>
                <c:pt idx="2">
                  <c:v>4.3099999999999996</c:v>
                </c:pt>
                <c:pt idx="3">
                  <c:v>4.3</c:v>
                </c:pt>
                <c:pt idx="4">
                  <c:v>4.22</c:v>
                </c:pt>
                <c:pt idx="5">
                  <c:v>4</c:v>
                </c:pt>
                <c:pt idx="6">
                  <c:v>3.81</c:v>
                </c:pt>
                <c:pt idx="7">
                  <c:v>3.71</c:v>
                </c:pt>
                <c:pt idx="8">
                  <c:v>3.58</c:v>
                </c:pt>
                <c:pt idx="9">
                  <c:v>3.47</c:v>
                </c:pt>
                <c:pt idx="10">
                  <c:v>3.46</c:v>
                </c:pt>
                <c:pt idx="11">
                  <c:v>3.4</c:v>
                </c:pt>
                <c:pt idx="12">
                  <c:v>3.32</c:v>
                </c:pt>
                <c:pt idx="13">
                  <c:v>3.27</c:v>
                </c:pt>
                <c:pt idx="14">
                  <c:v>3.24</c:v>
                </c:pt>
                <c:pt idx="15">
                  <c:v>3.24</c:v>
                </c:pt>
                <c:pt idx="16">
                  <c:v>3.23</c:v>
                </c:pt>
                <c:pt idx="17">
                  <c:v>3.2</c:v>
                </c:pt>
                <c:pt idx="18">
                  <c:v>3.18</c:v>
                </c:pt>
                <c:pt idx="19">
                  <c:v>3.18</c:v>
                </c:pt>
                <c:pt idx="20">
                  <c:v>3.15</c:v>
                </c:pt>
                <c:pt idx="21">
                  <c:v>3.09</c:v>
                </c:pt>
                <c:pt idx="22">
                  <c:v>3.1</c:v>
                </c:pt>
                <c:pt idx="23">
                  <c:v>3.1</c:v>
                </c:pt>
                <c:pt idx="24">
                  <c:v>3.07</c:v>
                </c:pt>
                <c:pt idx="25">
                  <c:v>3.06</c:v>
                </c:pt>
                <c:pt idx="26">
                  <c:v>3.08</c:v>
                </c:pt>
                <c:pt idx="27">
                  <c:v>3.12</c:v>
                </c:pt>
                <c:pt idx="28">
                  <c:v>3.17</c:v>
                </c:pt>
                <c:pt idx="29">
                  <c:v>3.2</c:v>
                </c:pt>
                <c:pt idx="30">
                  <c:v>3.22</c:v>
                </c:pt>
                <c:pt idx="31">
                  <c:v>3.24</c:v>
                </c:pt>
                <c:pt idx="32">
                  <c:v>3.31</c:v>
                </c:pt>
                <c:pt idx="33">
                  <c:v>3.44</c:v>
                </c:pt>
                <c:pt idx="34">
                  <c:v>3.5</c:v>
                </c:pt>
                <c:pt idx="35">
                  <c:v>3.6</c:v>
                </c:pt>
                <c:pt idx="36">
                  <c:v>3.75</c:v>
                </c:pt>
                <c:pt idx="37">
                  <c:v>3.8</c:v>
                </c:pt>
                <c:pt idx="38">
                  <c:v>3.86</c:v>
                </c:pt>
                <c:pt idx="39">
                  <c:v>3.87</c:v>
                </c:pt>
                <c:pt idx="40">
                  <c:v>3.85</c:v>
                </c:pt>
                <c:pt idx="41">
                  <c:v>3.9</c:v>
                </c:pt>
                <c:pt idx="42">
                  <c:v>3.92</c:v>
                </c:pt>
                <c:pt idx="43">
                  <c:v>3.86</c:v>
                </c:pt>
                <c:pt idx="44">
                  <c:v>3.86</c:v>
                </c:pt>
                <c:pt idx="45">
                  <c:v>3.8</c:v>
                </c:pt>
                <c:pt idx="46">
                  <c:v>3.82</c:v>
                </c:pt>
                <c:pt idx="47">
                  <c:v>3.8</c:v>
                </c:pt>
                <c:pt idx="48">
                  <c:v>3.79</c:v>
                </c:pt>
                <c:pt idx="49">
                  <c:v>3.73</c:v>
                </c:pt>
                <c:pt idx="50">
                  <c:v>3.67</c:v>
                </c:pt>
                <c:pt idx="51">
                  <c:v>3.65</c:v>
                </c:pt>
                <c:pt idx="52">
                  <c:v>3.7</c:v>
                </c:pt>
                <c:pt idx="53">
                  <c:v>3.7</c:v>
                </c:pt>
                <c:pt idx="54">
                  <c:v>3.74</c:v>
                </c:pt>
                <c:pt idx="55">
                  <c:v>3.79</c:v>
                </c:pt>
                <c:pt idx="56">
                  <c:v>3.81</c:v>
                </c:pt>
                <c:pt idx="57">
                  <c:v>3.8</c:v>
                </c:pt>
                <c:pt idx="58">
                  <c:v>3.78</c:v>
                </c:pt>
                <c:pt idx="59">
                  <c:v>3.8</c:v>
                </c:pt>
                <c:pt idx="60">
                  <c:v>3.82</c:v>
                </c:pt>
                <c:pt idx="61">
                  <c:v>3.84</c:v>
                </c:pt>
                <c:pt idx="62">
                  <c:v>3.81</c:v>
                </c:pt>
                <c:pt idx="63">
                  <c:v>3.88</c:v>
                </c:pt>
                <c:pt idx="64">
                  <c:v>3.91</c:v>
                </c:pt>
                <c:pt idx="65">
                  <c:v>3.9</c:v>
                </c:pt>
                <c:pt idx="66">
                  <c:v>3.89</c:v>
                </c:pt>
                <c:pt idx="67">
                  <c:v>3.95</c:v>
                </c:pt>
                <c:pt idx="68">
                  <c:v>3.92</c:v>
                </c:pt>
                <c:pt idx="69">
                  <c:v>3.96</c:v>
                </c:pt>
                <c:pt idx="70">
                  <c:v>3.97</c:v>
                </c:pt>
                <c:pt idx="71">
                  <c:v>4</c:v>
                </c:pt>
                <c:pt idx="72">
                  <c:v>3.98</c:v>
                </c:pt>
                <c:pt idx="73">
                  <c:v>3.96</c:v>
                </c:pt>
                <c:pt idx="74">
                  <c:v>3.92</c:v>
                </c:pt>
                <c:pt idx="75">
                  <c:v>3.9</c:v>
                </c:pt>
                <c:pt idx="76">
                  <c:v>3.89</c:v>
                </c:pt>
                <c:pt idx="77">
                  <c:v>3.9</c:v>
                </c:pt>
                <c:pt idx="78">
                  <c:v>3.94</c:v>
                </c:pt>
                <c:pt idx="79">
                  <c:v>3.89</c:v>
                </c:pt>
                <c:pt idx="80">
                  <c:v>3.86</c:v>
                </c:pt>
                <c:pt idx="81">
                  <c:v>3.78</c:v>
                </c:pt>
                <c:pt idx="82">
                  <c:v>3.74</c:v>
                </c:pt>
                <c:pt idx="83">
                  <c:v>3.7</c:v>
                </c:pt>
                <c:pt idx="84">
                  <c:v>3.7</c:v>
                </c:pt>
                <c:pt idx="85">
                  <c:v>3.69</c:v>
                </c:pt>
                <c:pt idx="86">
                  <c:v>3.7</c:v>
                </c:pt>
                <c:pt idx="87">
                  <c:v>3.67</c:v>
                </c:pt>
                <c:pt idx="88">
                  <c:v>3.69</c:v>
                </c:pt>
                <c:pt idx="89">
                  <c:v>3.71</c:v>
                </c:pt>
                <c:pt idx="90">
                  <c:v>3.71</c:v>
                </c:pt>
                <c:pt idx="91">
                  <c:v>3.74</c:v>
                </c:pt>
                <c:pt idx="92">
                  <c:v>3.78</c:v>
                </c:pt>
                <c:pt idx="93">
                  <c:v>3.76</c:v>
                </c:pt>
                <c:pt idx="94">
                  <c:v>3.79</c:v>
                </c:pt>
                <c:pt idx="95">
                  <c:v>3.8</c:v>
                </c:pt>
                <c:pt idx="96">
                  <c:v>3.83</c:v>
                </c:pt>
                <c:pt idx="97">
                  <c:v>3.88</c:v>
                </c:pt>
                <c:pt idx="98">
                  <c:v>3.93</c:v>
                </c:pt>
                <c:pt idx="99">
                  <c:v>3.98</c:v>
                </c:pt>
                <c:pt idx="100">
                  <c:v>4.05</c:v>
                </c:pt>
                <c:pt idx="101">
                  <c:v>4.1100000000000003</c:v>
                </c:pt>
                <c:pt idx="102">
                  <c:v>4.18</c:v>
                </c:pt>
                <c:pt idx="103">
                  <c:v>4.21</c:v>
                </c:pt>
                <c:pt idx="104">
                  <c:v>4.21</c:v>
                </c:pt>
                <c:pt idx="105">
                  <c:v>4.2300000000000004</c:v>
                </c:pt>
                <c:pt idx="106">
                  <c:v>4.24</c:v>
                </c:pt>
                <c:pt idx="107">
                  <c:v>4.25</c:v>
                </c:pt>
                <c:pt idx="108">
                  <c:v>4.1900000000000004</c:v>
                </c:pt>
                <c:pt idx="109">
                  <c:v>4.09</c:v>
                </c:pt>
                <c:pt idx="110">
                  <c:v>3.94</c:v>
                </c:pt>
                <c:pt idx="111">
                  <c:v>3.78</c:v>
                </c:pt>
                <c:pt idx="112">
                  <c:v>3.6</c:v>
                </c:pt>
                <c:pt idx="113">
                  <c:v>3.46</c:v>
                </c:pt>
                <c:pt idx="114">
                  <c:v>3.36</c:v>
                </c:pt>
                <c:pt idx="115">
                  <c:v>3.28</c:v>
                </c:pt>
                <c:pt idx="116">
                  <c:v>2.99</c:v>
                </c:pt>
                <c:pt idx="117">
                  <c:v>2.7</c:v>
                </c:pt>
                <c:pt idx="118">
                  <c:v>2.5</c:v>
                </c:pt>
                <c:pt idx="119">
                  <c:v>2.34</c:v>
                </c:pt>
                <c:pt idx="120">
                  <c:v>2.29</c:v>
                </c:pt>
                <c:pt idx="121">
                  <c:v>2.2599999999999998</c:v>
                </c:pt>
                <c:pt idx="122">
                  <c:v>2.14</c:v>
                </c:pt>
                <c:pt idx="123">
                  <c:v>2.08</c:v>
                </c:pt>
                <c:pt idx="124">
                  <c:v>2.0499999999999998</c:v>
                </c:pt>
                <c:pt idx="125">
                  <c:v>1.98</c:v>
                </c:pt>
                <c:pt idx="126">
                  <c:v>1.97</c:v>
                </c:pt>
                <c:pt idx="127">
                  <c:v>1.96</c:v>
                </c:pt>
                <c:pt idx="128">
                  <c:v>1.93</c:v>
                </c:pt>
                <c:pt idx="129">
                  <c:v>1.93</c:v>
                </c:pt>
                <c:pt idx="130">
                  <c:v>1.81</c:v>
                </c:pt>
                <c:pt idx="131">
                  <c:v>1.74</c:v>
                </c:pt>
                <c:pt idx="132">
                  <c:v>1.67</c:v>
                </c:pt>
                <c:pt idx="133">
                  <c:v>1.63</c:v>
                </c:pt>
                <c:pt idx="134">
                  <c:v>1.57</c:v>
                </c:pt>
                <c:pt idx="135">
                  <c:v>1.51</c:v>
                </c:pt>
                <c:pt idx="136">
                  <c:v>1.43</c:v>
                </c:pt>
                <c:pt idx="137">
                  <c:v>1.35</c:v>
                </c:pt>
                <c:pt idx="138">
                  <c:v>1.28</c:v>
                </c:pt>
                <c:pt idx="139">
                  <c:v>1.26</c:v>
                </c:pt>
                <c:pt idx="140">
                  <c:v>1.24</c:v>
                </c:pt>
                <c:pt idx="141">
                  <c:v>1.23</c:v>
                </c:pt>
                <c:pt idx="142">
                  <c:v>1.21</c:v>
                </c:pt>
                <c:pt idx="143">
                  <c:v>1.1599999999999999</c:v>
                </c:pt>
                <c:pt idx="144">
                  <c:v>1.1399999999999999</c:v>
                </c:pt>
                <c:pt idx="145">
                  <c:v>1.1299999999999999</c:v>
                </c:pt>
                <c:pt idx="146">
                  <c:v>1.1200000000000001</c:v>
                </c:pt>
                <c:pt idx="147">
                  <c:v>1.1000000000000001</c:v>
                </c:pt>
                <c:pt idx="148">
                  <c:v>1.1200000000000001</c:v>
                </c:pt>
                <c:pt idx="149">
                  <c:v>1.1299999999999999</c:v>
                </c:pt>
                <c:pt idx="150">
                  <c:v>1.1499999999999999</c:v>
                </c:pt>
                <c:pt idx="151">
                  <c:v>1.1599999999999999</c:v>
                </c:pt>
                <c:pt idx="152">
                  <c:v>1.18</c:v>
                </c:pt>
                <c:pt idx="153">
                  <c:v>1.21</c:v>
                </c:pt>
                <c:pt idx="154">
                  <c:v>1.25</c:v>
                </c:pt>
                <c:pt idx="155">
                  <c:v>1.29</c:v>
                </c:pt>
                <c:pt idx="156">
                  <c:v>1.3480000000000001</c:v>
                </c:pt>
                <c:pt idx="157">
                  <c:v>1.4059999999999999</c:v>
                </c:pt>
                <c:pt idx="158">
                  <c:v>1.4550000000000001</c:v>
                </c:pt>
                <c:pt idx="159">
                  <c:v>1.5129999999999999</c:v>
                </c:pt>
                <c:pt idx="160">
                  <c:v>1.5620000000000001</c:v>
                </c:pt>
                <c:pt idx="161">
                  <c:v>1.61</c:v>
                </c:pt>
                <c:pt idx="162">
                  <c:v>1.68</c:v>
                </c:pt>
                <c:pt idx="163">
                  <c:v>1.7689999999999999</c:v>
                </c:pt>
                <c:pt idx="164">
                  <c:v>1.869</c:v>
                </c:pt>
                <c:pt idx="165">
                  <c:v>1.9390000000000001</c:v>
                </c:pt>
                <c:pt idx="166">
                  <c:v>2.0289999999999999</c:v>
                </c:pt>
                <c:pt idx="167">
                  <c:v>2.129</c:v>
                </c:pt>
                <c:pt idx="168">
                  <c:v>2.1859999999999999</c:v>
                </c:pt>
                <c:pt idx="169">
                  <c:v>2.2730000000000001</c:v>
                </c:pt>
                <c:pt idx="170">
                  <c:v>2.38</c:v>
                </c:pt>
                <c:pt idx="171">
                  <c:v>2.4670000000000001</c:v>
                </c:pt>
                <c:pt idx="172">
                  <c:v>2.5350000000000001</c:v>
                </c:pt>
                <c:pt idx="173">
                  <c:v>2.6720000000000002</c:v>
                </c:pt>
                <c:pt idx="174">
                  <c:v>2.762</c:v>
                </c:pt>
                <c:pt idx="175">
                  <c:v>2.8519999999999999</c:v>
                </c:pt>
                <c:pt idx="176">
                  <c:v>2.8929999999999998</c:v>
                </c:pt>
                <c:pt idx="177">
                  <c:v>2.9329999999999998</c:v>
                </c:pt>
                <c:pt idx="178">
                  <c:v>2.9529999999999998</c:v>
                </c:pt>
                <c:pt idx="179">
                  <c:v>2.9937</c:v>
                </c:pt>
                <c:pt idx="180">
                  <c:v>3.006566667</c:v>
                </c:pt>
                <c:pt idx="181">
                  <c:v>3.0294333330000001</c:v>
                </c:pt>
                <c:pt idx="182">
                  <c:v>3.0722999999999998</c:v>
                </c:pt>
                <c:pt idx="183">
                  <c:v>3.095166667</c:v>
                </c:pt>
                <c:pt idx="184">
                  <c:v>3.1080333329999998</c:v>
                </c:pt>
                <c:pt idx="185">
                  <c:v>3.1109</c:v>
                </c:pt>
                <c:pt idx="186">
                  <c:v>3.139366667</c:v>
                </c:pt>
                <c:pt idx="187">
                  <c:v>3.1278333329999999</c:v>
                </c:pt>
                <c:pt idx="188">
                  <c:v>3.1063000000000001</c:v>
                </c:pt>
                <c:pt idx="189">
                  <c:v>3.054766667</c:v>
                </c:pt>
                <c:pt idx="190">
                  <c:v>3.0332333330000001</c:v>
                </c:pt>
                <c:pt idx="191">
                  <c:v>3.0116999999999998</c:v>
                </c:pt>
                <c:pt idx="192">
                  <c:v>2.8318833329999999</c:v>
                </c:pt>
                <c:pt idx="193">
                  <c:v>2.6520666670000002</c:v>
                </c:pt>
                <c:pt idx="194">
                  <c:v>2.44225</c:v>
                </c:pt>
                <c:pt idx="195">
                  <c:v>2.2424333330000001</c:v>
                </c:pt>
                <c:pt idx="196">
                  <c:v>2.1726166669999998</c:v>
                </c:pt>
                <c:pt idx="197">
                  <c:v>2.0828000000000002</c:v>
                </c:pt>
                <c:pt idx="198">
                  <c:v>2.078033333</c:v>
                </c:pt>
                <c:pt idx="199">
                  <c:v>2.0432666670000001</c:v>
                </c:pt>
                <c:pt idx="200">
                  <c:v>2.0285000000000002</c:v>
                </c:pt>
                <c:pt idx="201">
                  <c:v>1.963733333</c:v>
                </c:pt>
                <c:pt idx="202">
                  <c:v>1.8989666670000001</c:v>
                </c:pt>
                <c:pt idx="203">
                  <c:v>1.8242</c:v>
                </c:pt>
                <c:pt idx="204">
                  <c:v>1.6528</c:v>
                </c:pt>
                <c:pt idx="205">
                  <c:v>1.5014000000000001</c:v>
                </c:pt>
                <c:pt idx="206">
                  <c:v>1.37</c:v>
                </c:pt>
                <c:pt idx="207">
                  <c:v>1.242033333</c:v>
                </c:pt>
                <c:pt idx="208">
                  <c:v>1.194066667</c:v>
                </c:pt>
                <c:pt idx="209">
                  <c:v>1.1361000000000001</c:v>
                </c:pt>
                <c:pt idx="210">
                  <c:v>1.1174333329999999</c:v>
                </c:pt>
                <c:pt idx="211">
                  <c:v>1.078766667</c:v>
                </c:pt>
                <c:pt idx="212">
                  <c:v>1.0601</c:v>
                </c:pt>
                <c:pt idx="213">
                  <c:v>1.0357666670000001</c:v>
                </c:pt>
                <c:pt idx="214">
                  <c:v>0.99143333300000003</c:v>
                </c:pt>
                <c:pt idx="215">
                  <c:v>0.96709999999999996</c:v>
                </c:pt>
                <c:pt idx="216">
                  <c:v>0.94403333300000003</c:v>
                </c:pt>
                <c:pt idx="217">
                  <c:v>0.92096666699999996</c:v>
                </c:pt>
                <c:pt idx="218">
                  <c:v>0.87790000000000001</c:v>
                </c:pt>
                <c:pt idx="219">
                  <c:v>0.84899999999999998</c:v>
                </c:pt>
                <c:pt idx="220">
                  <c:v>0.81010000000000004</c:v>
                </c:pt>
                <c:pt idx="221">
                  <c:v>0.78120000000000001</c:v>
                </c:pt>
                <c:pt idx="222">
                  <c:v>0.74395434000000005</c:v>
                </c:pt>
                <c:pt idx="223">
                  <c:v>0.70689512899999996</c:v>
                </c:pt>
                <c:pt idx="224">
                  <c:v>0.68130000000000002</c:v>
                </c:pt>
                <c:pt idx="225">
                  <c:v>0.64513123500000003</c:v>
                </c:pt>
                <c:pt idx="226">
                  <c:v>0.62516723299999999</c:v>
                </c:pt>
                <c:pt idx="227">
                  <c:v>0.62019999999999997</c:v>
                </c:pt>
                <c:pt idx="228">
                  <c:v>0.59679725900000002</c:v>
                </c:pt>
                <c:pt idx="229">
                  <c:v>0.59351353299999998</c:v>
                </c:pt>
                <c:pt idx="230">
                  <c:v>0.58020000000000005</c:v>
                </c:pt>
                <c:pt idx="231">
                  <c:v>0.56721404900000005</c:v>
                </c:pt>
                <c:pt idx="232">
                  <c:v>0.54753827399999999</c:v>
                </c:pt>
                <c:pt idx="233">
                  <c:v>0.53710000000000002</c:v>
                </c:pt>
                <c:pt idx="234">
                  <c:v>0.51663585499999998</c:v>
                </c:pt>
                <c:pt idx="235">
                  <c:v>0.50247659200000006</c:v>
                </c:pt>
                <c:pt idx="236">
                  <c:v>0.48170000000000002</c:v>
                </c:pt>
                <c:pt idx="237">
                  <c:v>0.42810569500000001</c:v>
                </c:pt>
                <c:pt idx="238">
                  <c:v>0.390644569</c:v>
                </c:pt>
                <c:pt idx="239">
                  <c:v>0.45140000000000002</c:v>
                </c:pt>
                <c:pt idx="240">
                  <c:v>0.43439383100000001</c:v>
                </c:pt>
                <c:pt idx="241">
                  <c:v>0.42649368599999998</c:v>
                </c:pt>
                <c:pt idx="242">
                  <c:v>0.41420000000000001</c:v>
                </c:pt>
                <c:pt idx="243">
                  <c:v>0.40976591099999998</c:v>
                </c:pt>
                <c:pt idx="244">
                  <c:v>0.40249579899999999</c:v>
                </c:pt>
                <c:pt idx="245">
                  <c:v>0.3851</c:v>
                </c:pt>
                <c:pt idx="246">
                  <c:v>0.372545446</c:v>
                </c:pt>
                <c:pt idx="247">
                  <c:v>0.37490417500000001</c:v>
                </c:pt>
                <c:pt idx="248">
                  <c:v>0.37340000000000001</c:v>
                </c:pt>
                <c:pt idx="249">
                  <c:v>0.361817096</c:v>
                </c:pt>
                <c:pt idx="250">
                  <c:v>0.365293694</c:v>
                </c:pt>
                <c:pt idx="251">
                  <c:v>0.36380000000000001</c:v>
                </c:pt>
                <c:pt idx="252">
                  <c:v>0.35246597000000002</c:v>
                </c:pt>
                <c:pt idx="253">
                  <c:v>0.34327505200000002</c:v>
                </c:pt>
                <c:pt idx="254">
                  <c:v>0.33850000000000002</c:v>
                </c:pt>
                <c:pt idx="255">
                  <c:v>0.33032159999999999</c:v>
                </c:pt>
                <c:pt idx="256">
                  <c:v>0.32659248099999999</c:v>
                </c:pt>
                <c:pt idx="257">
                  <c:v>0.3266</c:v>
                </c:pt>
                <c:pt idx="258">
                  <c:v>0.33256501799999999</c:v>
                </c:pt>
                <c:pt idx="259">
                  <c:v>0.33933393699999997</c:v>
                </c:pt>
                <c:pt idx="260">
                  <c:v>0.34939999999999999</c:v>
                </c:pt>
                <c:pt idx="261">
                  <c:v>0.33288603300000003</c:v>
                </c:pt>
                <c:pt idx="262">
                  <c:v>0.32177609200000001</c:v>
                </c:pt>
                <c:pt idx="263">
                  <c:v>0.311</c:v>
                </c:pt>
                <c:pt idx="264">
                  <c:v>0.31103460500000002</c:v>
                </c:pt>
                <c:pt idx="265">
                  <c:v>0.31593892000000001</c:v>
                </c:pt>
                <c:pt idx="266">
                  <c:v>0.314</c:v>
                </c:pt>
                <c:pt idx="267">
                  <c:v>0.31126227499999998</c:v>
                </c:pt>
                <c:pt idx="268">
                  <c:v>0.31192429599999999</c:v>
                </c:pt>
                <c:pt idx="269">
                  <c:v>0.31269999999999998</c:v>
                </c:pt>
                <c:pt idx="270">
                  <c:v>0.32297910099999999</c:v>
                </c:pt>
                <c:pt idx="271">
                  <c:v>0.31465415200000002</c:v>
                </c:pt>
                <c:pt idx="272">
                  <c:v>0.314</c:v>
                </c:pt>
                <c:pt idx="273">
                  <c:v>0.31486277299999998</c:v>
                </c:pt>
                <c:pt idx="274">
                  <c:v>0.31325126800000003</c:v>
                </c:pt>
                <c:pt idx="275">
                  <c:v>0.32</c:v>
                </c:pt>
                <c:pt idx="276">
                  <c:v>0.32400913399999998</c:v>
                </c:pt>
                <c:pt idx="277">
                  <c:v>0.32549519700000001</c:v>
                </c:pt>
                <c:pt idx="278">
                  <c:v>0.32200000000000001</c:v>
                </c:pt>
                <c:pt idx="279">
                  <c:v>0.31669538800000002</c:v>
                </c:pt>
                <c:pt idx="280">
                  <c:v>0.31979639100000001</c:v>
                </c:pt>
                <c:pt idx="281">
                  <c:v>0.32469999999999999</c:v>
                </c:pt>
                <c:pt idx="282">
                  <c:v>0.32633109599999999</c:v>
                </c:pt>
                <c:pt idx="283">
                  <c:v>0.333277033</c:v>
                </c:pt>
                <c:pt idx="284">
                  <c:v>0.32829999999999998</c:v>
                </c:pt>
                <c:pt idx="285">
                  <c:v>0.32690576900000001</c:v>
                </c:pt>
                <c:pt idx="286">
                  <c:v>0.32766601200000001</c:v>
                </c:pt>
                <c:pt idx="287">
                  <c:v>0.33210000000000001</c:v>
                </c:pt>
                <c:pt idx="288">
                  <c:v>0.337443669</c:v>
                </c:pt>
                <c:pt idx="289">
                  <c:v>0.34026958099999999</c:v>
                </c:pt>
                <c:pt idx="290">
                  <c:v>0.34370000000000001</c:v>
                </c:pt>
                <c:pt idx="291">
                  <c:v>0.34320338099999997</c:v>
                </c:pt>
                <c:pt idx="292">
                  <c:v>0.348182306</c:v>
                </c:pt>
                <c:pt idx="293">
                  <c:v>0.3543</c:v>
                </c:pt>
                <c:pt idx="294">
                  <c:v>0.35542653099999999</c:v>
                </c:pt>
                <c:pt idx="295">
                  <c:v>0.35473930100000001</c:v>
                </c:pt>
                <c:pt idx="296">
                  <c:v>0.34010000000000001</c:v>
                </c:pt>
                <c:pt idx="297">
                  <c:v>0.34127410200000002</c:v>
                </c:pt>
                <c:pt idx="298">
                  <c:v>0.341822919</c:v>
                </c:pt>
                <c:pt idx="299">
                  <c:v>0.34189999999999998</c:v>
                </c:pt>
                <c:pt idx="300">
                  <c:v>0.37602728099999999</c:v>
                </c:pt>
                <c:pt idx="301">
                  <c:v>0.40683877299999999</c:v>
                </c:pt>
                <c:pt idx="302">
                  <c:v>0.44209999999999999</c:v>
                </c:pt>
                <c:pt idx="303">
                  <c:v>0.42013983599999999</c:v>
                </c:pt>
                <c:pt idx="304">
                  <c:v>0.38694954100000001</c:v>
                </c:pt>
                <c:pt idx="305">
                  <c:v>0.36570000000000003</c:v>
                </c:pt>
                <c:pt idx="306">
                  <c:v>0.37104099499999998</c:v>
                </c:pt>
                <c:pt idx="307">
                  <c:v>0.37667392399999999</c:v>
                </c:pt>
                <c:pt idx="308">
                  <c:v>0.38329999999999997</c:v>
                </c:pt>
                <c:pt idx="309">
                  <c:v>0.38439888900000002</c:v>
                </c:pt>
                <c:pt idx="310">
                  <c:v>0.38918148000000002</c:v>
                </c:pt>
                <c:pt idx="311">
                  <c:v>0.40510000000000002</c:v>
                </c:pt>
                <c:pt idx="312">
                  <c:v>0.424477039</c:v>
                </c:pt>
                <c:pt idx="313">
                  <c:v>0.43877471400000001</c:v>
                </c:pt>
                <c:pt idx="314">
                  <c:v>0.44929999999999998</c:v>
                </c:pt>
                <c:pt idx="315">
                  <c:v>0.45757777799999999</c:v>
                </c:pt>
                <c:pt idx="316">
                  <c:v>0.46773994000000002</c:v>
                </c:pt>
                <c:pt idx="317">
                  <c:v>0.49919999999999998</c:v>
                </c:pt>
                <c:pt idx="318">
                  <c:v>0.53210655299999998</c:v>
                </c:pt>
                <c:pt idx="319">
                  <c:v>0.54696426499999995</c:v>
                </c:pt>
                <c:pt idx="320">
                  <c:v>0.57879999999999998</c:v>
                </c:pt>
                <c:pt idx="321">
                  <c:v>0.61946999800000002</c:v>
                </c:pt>
                <c:pt idx="322">
                  <c:v>0.66114075699999997</c:v>
                </c:pt>
                <c:pt idx="323">
                  <c:v>0.68210000000000004</c:v>
                </c:pt>
                <c:pt idx="324">
                  <c:v>0.71004774599999998</c:v>
                </c:pt>
                <c:pt idx="325">
                  <c:v>0.73321836299999998</c:v>
                </c:pt>
                <c:pt idx="326">
                  <c:v>0.74680000000000002</c:v>
                </c:pt>
                <c:pt idx="327">
                  <c:v>0.759451879</c:v>
                </c:pt>
                <c:pt idx="328">
                  <c:v>0.76005920400000004</c:v>
                </c:pt>
                <c:pt idx="329">
                  <c:v>0.75919999999999999</c:v>
                </c:pt>
                <c:pt idx="330">
                  <c:v>0.751</c:v>
                </c:pt>
                <c:pt idx="331">
                  <c:v>0.73599999999999999</c:v>
                </c:pt>
                <c:pt idx="332">
                  <c:v>0.753</c:v>
                </c:pt>
                <c:pt idx="333">
                  <c:v>0.74099999999999999</c:v>
                </c:pt>
                <c:pt idx="334">
                  <c:v>0.72599999999999998</c:v>
                </c:pt>
                <c:pt idx="335">
                  <c:v>0.71899999999999997</c:v>
                </c:pt>
                <c:pt idx="336">
                  <c:v>0.70957404162102666</c:v>
                </c:pt>
                <c:pt idx="337">
                  <c:v>0.70911588170865325</c:v>
                </c:pt>
                <c:pt idx="338">
                  <c:v>0.60249999999999981</c:v>
                </c:pt>
                <c:pt idx="339">
                  <c:v>0.54000370578832668</c:v>
                </c:pt>
                <c:pt idx="340">
                  <c:v>0.4851422751264835</c:v>
                </c:pt>
                <c:pt idx="341">
                  <c:v>0.42250000000000021</c:v>
                </c:pt>
                <c:pt idx="342">
                  <c:v>0.4030207714113434</c:v>
                </c:pt>
                <c:pt idx="343">
                  <c:v>0.3810884365756767</c:v>
                </c:pt>
                <c:pt idx="344">
                  <c:v>0.35699999999999998</c:v>
                </c:pt>
                <c:pt idx="345">
                  <c:v>0.33645306551372328</c:v>
                </c:pt>
                <c:pt idx="346">
                  <c:v>0.29470613102744664</c:v>
                </c:pt>
                <c:pt idx="347">
                  <c:v>0.30969999999999998</c:v>
                </c:pt>
                <c:pt idx="348">
                  <c:v>0.29299999999999998</c:v>
                </c:pt>
                <c:pt idx="349">
                  <c:v>0.28899999999999998</c:v>
                </c:pt>
                <c:pt idx="350">
                  <c:v>0.27700000000000002</c:v>
                </c:pt>
                <c:pt idx="351">
                  <c:v>0.27400000000000002</c:v>
                </c:pt>
                <c:pt idx="352">
                  <c:v>0.26800000000000002</c:v>
                </c:pt>
                <c:pt idx="353">
                  <c:v>0.26700000000000002</c:v>
                </c:pt>
                <c:pt idx="354">
                  <c:v>0.26600000000000001</c:v>
                </c:pt>
                <c:pt idx="355">
                  <c:v>0.26300000000000001</c:v>
                </c:pt>
                <c:pt idx="356">
                  <c:v>0.26100000000000001</c:v>
                </c:pt>
                <c:pt idx="357">
                  <c:v>0.249</c:v>
                </c:pt>
                <c:pt idx="358">
                  <c:v>0.23599999999999999</c:v>
                </c:pt>
                <c:pt idx="359">
                  <c:v>0.25900000000000001</c:v>
                </c:pt>
                <c:pt idx="360">
                  <c:v>0.22009200000000001</c:v>
                </c:pt>
                <c:pt idx="361">
                  <c:v>0.17483899999999999</c:v>
                </c:pt>
                <c:pt idx="362">
                  <c:v>0.14000000000000001</c:v>
                </c:pt>
                <c:pt idx="363">
                  <c:v>0.145596</c:v>
                </c:pt>
                <c:pt idx="364">
                  <c:v>0.15271000000000001</c:v>
                </c:pt>
                <c:pt idx="365">
                  <c:v>0.19</c:v>
                </c:pt>
                <c:pt idx="366">
                  <c:v>0.15312799999999999</c:v>
                </c:pt>
                <c:pt idx="367">
                  <c:v>0.115187</c:v>
                </c:pt>
                <c:pt idx="368">
                  <c:v>0.11</c:v>
                </c:pt>
                <c:pt idx="369">
                  <c:v>0.21</c:v>
                </c:pt>
                <c:pt idx="370">
                  <c:v>0.3</c:v>
                </c:pt>
                <c:pt idx="371">
                  <c:v>0.44</c:v>
                </c:pt>
                <c:pt idx="372">
                  <c:v>0.50428600000000001</c:v>
                </c:pt>
                <c:pt idx="373">
                  <c:v>0.54645999999999995</c:v>
                </c:pt>
                <c:pt idx="374">
                  <c:v>0.64234999999999998</c:v>
                </c:pt>
                <c:pt idx="375">
                  <c:v>0.67811900000000003</c:v>
                </c:pt>
                <c:pt idx="376">
                  <c:v>0.71</c:v>
                </c:pt>
              </c:numCache>
            </c:numRef>
          </c:val>
          <c:smooth val="0"/>
          <c:extLst>
            <c:ext xmlns:c16="http://schemas.microsoft.com/office/drawing/2014/chart" uri="{C3380CC4-5D6E-409C-BE32-E72D297353CC}">
              <c16:uniqueId val="{00000002-A7E6-4DEE-9FA4-B718F88EDBB2}"/>
            </c:ext>
          </c:extLst>
        </c:ser>
        <c:ser>
          <c:idx val="2"/>
          <c:order val="2"/>
          <c:tx>
            <c:strRef>
              <c:f>Sheet1!$D$1</c:f>
              <c:strCache>
                <c:ptCount val="1"/>
                <c:pt idx="0">
                  <c:v>CDs</c:v>
                </c:pt>
              </c:strCache>
            </c:strRef>
          </c:tx>
          <c:spPr>
            <a:ln w="28178">
              <a:solidFill>
                <a:srgbClr val="0070C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Sheet1!$D$2:$D$430</c:f>
              <c:numCache>
                <c:formatCode>General</c:formatCode>
                <c:ptCount val="417"/>
                <c:pt idx="0">
                  <c:v>4.87</c:v>
                </c:pt>
                <c:pt idx="1">
                  <c:v>4.71</c:v>
                </c:pt>
                <c:pt idx="2">
                  <c:v>4.71</c:v>
                </c:pt>
                <c:pt idx="3">
                  <c:v>4.59</c:v>
                </c:pt>
                <c:pt idx="4">
                  <c:v>4.53</c:v>
                </c:pt>
                <c:pt idx="5">
                  <c:v>4.4000000000000004</c:v>
                </c:pt>
                <c:pt idx="6">
                  <c:v>4.1900000000000004</c:v>
                </c:pt>
                <c:pt idx="7">
                  <c:v>4.08</c:v>
                </c:pt>
                <c:pt idx="8">
                  <c:v>3.97</c:v>
                </c:pt>
                <c:pt idx="9">
                  <c:v>3.9</c:v>
                </c:pt>
                <c:pt idx="10">
                  <c:v>3.9</c:v>
                </c:pt>
                <c:pt idx="11">
                  <c:v>3.9</c:v>
                </c:pt>
                <c:pt idx="12">
                  <c:v>3.85</c:v>
                </c:pt>
                <c:pt idx="13">
                  <c:v>3.78</c:v>
                </c:pt>
                <c:pt idx="14">
                  <c:v>3.73</c:v>
                </c:pt>
                <c:pt idx="15">
                  <c:v>3.72</c:v>
                </c:pt>
                <c:pt idx="16">
                  <c:v>3.71</c:v>
                </c:pt>
                <c:pt idx="17">
                  <c:v>3.7</c:v>
                </c:pt>
                <c:pt idx="18">
                  <c:v>3.65</c:v>
                </c:pt>
                <c:pt idx="19">
                  <c:v>3.67</c:v>
                </c:pt>
                <c:pt idx="20">
                  <c:v>3.61</c:v>
                </c:pt>
                <c:pt idx="21">
                  <c:v>3.61</c:v>
                </c:pt>
                <c:pt idx="22">
                  <c:v>3.61</c:v>
                </c:pt>
                <c:pt idx="23">
                  <c:v>3.6</c:v>
                </c:pt>
                <c:pt idx="24">
                  <c:v>3.58</c:v>
                </c:pt>
                <c:pt idx="25">
                  <c:v>3.61</c:v>
                </c:pt>
                <c:pt idx="26">
                  <c:v>3.71</c:v>
                </c:pt>
                <c:pt idx="27">
                  <c:v>3.88</c:v>
                </c:pt>
                <c:pt idx="28">
                  <c:v>4</c:v>
                </c:pt>
                <c:pt idx="29">
                  <c:v>4.0999999999999996</c:v>
                </c:pt>
                <c:pt idx="30">
                  <c:v>4.26</c:v>
                </c:pt>
                <c:pt idx="31">
                  <c:v>4.4400000000000004</c:v>
                </c:pt>
                <c:pt idx="32">
                  <c:v>4.74</c:v>
                </c:pt>
                <c:pt idx="33">
                  <c:v>4.9800000000000004</c:v>
                </c:pt>
                <c:pt idx="34">
                  <c:v>5.26</c:v>
                </c:pt>
                <c:pt idx="35">
                  <c:v>5.5</c:v>
                </c:pt>
                <c:pt idx="36">
                  <c:v>5.79</c:v>
                </c:pt>
                <c:pt idx="37">
                  <c:v>5.9</c:v>
                </c:pt>
                <c:pt idx="38">
                  <c:v>5.97</c:v>
                </c:pt>
                <c:pt idx="39">
                  <c:v>5.86</c:v>
                </c:pt>
                <c:pt idx="40">
                  <c:v>5.76</c:v>
                </c:pt>
                <c:pt idx="41">
                  <c:v>5.8</c:v>
                </c:pt>
                <c:pt idx="42">
                  <c:v>5.72</c:v>
                </c:pt>
                <c:pt idx="43">
                  <c:v>5.61</c:v>
                </c:pt>
                <c:pt idx="44">
                  <c:v>5.58</c:v>
                </c:pt>
                <c:pt idx="45">
                  <c:v>5.53</c:v>
                </c:pt>
                <c:pt idx="46">
                  <c:v>5.48</c:v>
                </c:pt>
                <c:pt idx="47">
                  <c:v>5.4</c:v>
                </c:pt>
                <c:pt idx="48">
                  <c:v>5.3</c:v>
                </c:pt>
                <c:pt idx="49">
                  <c:v>5.2</c:v>
                </c:pt>
                <c:pt idx="50">
                  <c:v>5.18</c:v>
                </c:pt>
                <c:pt idx="51">
                  <c:v>5.21</c:v>
                </c:pt>
                <c:pt idx="52">
                  <c:v>5.27</c:v>
                </c:pt>
                <c:pt idx="53">
                  <c:v>5.3</c:v>
                </c:pt>
                <c:pt idx="54">
                  <c:v>5.35</c:v>
                </c:pt>
                <c:pt idx="55">
                  <c:v>5.38</c:v>
                </c:pt>
                <c:pt idx="56">
                  <c:v>5.41</c:v>
                </c:pt>
                <c:pt idx="57">
                  <c:v>5.39</c:v>
                </c:pt>
                <c:pt idx="58">
                  <c:v>5.38</c:v>
                </c:pt>
                <c:pt idx="59">
                  <c:v>5.4</c:v>
                </c:pt>
                <c:pt idx="60">
                  <c:v>5.4</c:v>
                </c:pt>
                <c:pt idx="61">
                  <c:v>5.41</c:v>
                </c:pt>
                <c:pt idx="62">
                  <c:v>5.44</c:v>
                </c:pt>
                <c:pt idx="63">
                  <c:v>5.48</c:v>
                </c:pt>
                <c:pt idx="64">
                  <c:v>5.49</c:v>
                </c:pt>
                <c:pt idx="65">
                  <c:v>5.5</c:v>
                </c:pt>
                <c:pt idx="66">
                  <c:v>5.5</c:v>
                </c:pt>
                <c:pt idx="67">
                  <c:v>5.4</c:v>
                </c:pt>
                <c:pt idx="68">
                  <c:v>5.48</c:v>
                </c:pt>
                <c:pt idx="69">
                  <c:v>5.49</c:v>
                </c:pt>
                <c:pt idx="70">
                  <c:v>5.51</c:v>
                </c:pt>
                <c:pt idx="71">
                  <c:v>5.5</c:v>
                </c:pt>
                <c:pt idx="72">
                  <c:v>5.47</c:v>
                </c:pt>
                <c:pt idx="73">
                  <c:v>5.45</c:v>
                </c:pt>
                <c:pt idx="74">
                  <c:v>5.41</c:v>
                </c:pt>
                <c:pt idx="75">
                  <c:v>5.43</c:v>
                </c:pt>
                <c:pt idx="76">
                  <c:v>5.41</c:v>
                </c:pt>
                <c:pt idx="77">
                  <c:v>5.4</c:v>
                </c:pt>
                <c:pt idx="78">
                  <c:v>5.35</c:v>
                </c:pt>
                <c:pt idx="79">
                  <c:v>5.31</c:v>
                </c:pt>
                <c:pt idx="80">
                  <c:v>5.23</c:v>
                </c:pt>
                <c:pt idx="81">
                  <c:v>5.08</c:v>
                </c:pt>
                <c:pt idx="82">
                  <c:v>4.97</c:v>
                </c:pt>
                <c:pt idx="83">
                  <c:v>4.9000000000000004</c:v>
                </c:pt>
                <c:pt idx="84">
                  <c:v>4.83</c:v>
                </c:pt>
                <c:pt idx="85">
                  <c:v>4.8099999999999996</c:v>
                </c:pt>
                <c:pt idx="86">
                  <c:v>4.78</c:v>
                </c:pt>
                <c:pt idx="87">
                  <c:v>4.78</c:v>
                </c:pt>
                <c:pt idx="88">
                  <c:v>4.8</c:v>
                </c:pt>
                <c:pt idx="89">
                  <c:v>4.8</c:v>
                </c:pt>
                <c:pt idx="90">
                  <c:v>4.87</c:v>
                </c:pt>
                <c:pt idx="91">
                  <c:v>4.96</c:v>
                </c:pt>
                <c:pt idx="92">
                  <c:v>5.04</c:v>
                </c:pt>
                <c:pt idx="93">
                  <c:v>5.13</c:v>
                </c:pt>
                <c:pt idx="94">
                  <c:v>5.21</c:v>
                </c:pt>
                <c:pt idx="95">
                  <c:v>5.3</c:v>
                </c:pt>
                <c:pt idx="96">
                  <c:v>5.4</c:v>
                </c:pt>
                <c:pt idx="97">
                  <c:v>5.51</c:v>
                </c:pt>
                <c:pt idx="98">
                  <c:v>5.65</c:v>
                </c:pt>
                <c:pt idx="99">
                  <c:v>5.73</c:v>
                </c:pt>
                <c:pt idx="100">
                  <c:v>5.91</c:v>
                </c:pt>
                <c:pt idx="101">
                  <c:v>6.05</c:v>
                </c:pt>
                <c:pt idx="102">
                  <c:v>6.1</c:v>
                </c:pt>
                <c:pt idx="103">
                  <c:v>6.13</c:v>
                </c:pt>
                <c:pt idx="104">
                  <c:v>6.15</c:v>
                </c:pt>
                <c:pt idx="105">
                  <c:v>6.14</c:v>
                </c:pt>
                <c:pt idx="106">
                  <c:v>6.11</c:v>
                </c:pt>
                <c:pt idx="107">
                  <c:v>6.08</c:v>
                </c:pt>
                <c:pt idx="108">
                  <c:v>5.8</c:v>
                </c:pt>
                <c:pt idx="109">
                  <c:v>5.54</c:v>
                </c:pt>
                <c:pt idx="110">
                  <c:v>5.18</c:v>
                </c:pt>
                <c:pt idx="111">
                  <c:v>4.87</c:v>
                </c:pt>
                <c:pt idx="112">
                  <c:v>4.59</c:v>
                </c:pt>
                <c:pt idx="113">
                  <c:v>4.4000000000000004</c:v>
                </c:pt>
                <c:pt idx="114">
                  <c:v>4.26</c:v>
                </c:pt>
                <c:pt idx="115">
                  <c:v>4.12</c:v>
                </c:pt>
                <c:pt idx="116">
                  <c:v>3.72</c:v>
                </c:pt>
                <c:pt idx="117">
                  <c:v>3.35</c:v>
                </c:pt>
                <c:pt idx="118">
                  <c:v>3.08</c:v>
                </c:pt>
                <c:pt idx="119">
                  <c:v>2.92</c:v>
                </c:pt>
                <c:pt idx="120">
                  <c:v>2.84</c:v>
                </c:pt>
                <c:pt idx="121">
                  <c:v>2.82</c:v>
                </c:pt>
                <c:pt idx="122">
                  <c:v>2.77</c:v>
                </c:pt>
                <c:pt idx="123">
                  <c:v>2.77</c:v>
                </c:pt>
                <c:pt idx="124">
                  <c:v>2.74</c:v>
                </c:pt>
                <c:pt idx="125">
                  <c:v>2.71</c:v>
                </c:pt>
                <c:pt idx="126">
                  <c:v>2.66</c:v>
                </c:pt>
                <c:pt idx="127">
                  <c:v>2.61</c:v>
                </c:pt>
                <c:pt idx="128">
                  <c:v>2.5499999999999998</c:v>
                </c:pt>
                <c:pt idx="129">
                  <c:v>2.4900000000000002</c:v>
                </c:pt>
                <c:pt idx="130">
                  <c:v>2.34</c:v>
                </c:pt>
                <c:pt idx="131">
                  <c:v>2.25</c:v>
                </c:pt>
                <c:pt idx="132">
                  <c:v>2.19</c:v>
                </c:pt>
                <c:pt idx="133">
                  <c:v>2.13</c:v>
                </c:pt>
                <c:pt idx="134">
                  <c:v>2.0299999999999998</c:v>
                </c:pt>
                <c:pt idx="135">
                  <c:v>1.97</c:v>
                </c:pt>
                <c:pt idx="136">
                  <c:v>1.86</c:v>
                </c:pt>
                <c:pt idx="137">
                  <c:v>1.76</c:v>
                </c:pt>
                <c:pt idx="138">
                  <c:v>1.69</c:v>
                </c:pt>
                <c:pt idx="139">
                  <c:v>1.67</c:v>
                </c:pt>
                <c:pt idx="140">
                  <c:v>1.66</c:v>
                </c:pt>
                <c:pt idx="141">
                  <c:v>1.67</c:v>
                </c:pt>
                <c:pt idx="142">
                  <c:v>1.68</c:v>
                </c:pt>
                <c:pt idx="143">
                  <c:v>1.67</c:v>
                </c:pt>
                <c:pt idx="144">
                  <c:v>1.69</c:v>
                </c:pt>
                <c:pt idx="145">
                  <c:v>1.69</c:v>
                </c:pt>
                <c:pt idx="146">
                  <c:v>1.69</c:v>
                </c:pt>
                <c:pt idx="147">
                  <c:v>1.7</c:v>
                </c:pt>
                <c:pt idx="148">
                  <c:v>1.75</c:v>
                </c:pt>
                <c:pt idx="149">
                  <c:v>1.81</c:v>
                </c:pt>
                <c:pt idx="150">
                  <c:v>1.91</c:v>
                </c:pt>
                <c:pt idx="151">
                  <c:v>1.95</c:v>
                </c:pt>
                <c:pt idx="152">
                  <c:v>2.04</c:v>
                </c:pt>
                <c:pt idx="153">
                  <c:v>2.12</c:v>
                </c:pt>
                <c:pt idx="154">
                  <c:v>2.21</c:v>
                </c:pt>
                <c:pt idx="155">
                  <c:v>2.3199999999999998</c:v>
                </c:pt>
                <c:pt idx="156">
                  <c:v>2.4380000000000002</c:v>
                </c:pt>
                <c:pt idx="157">
                  <c:v>2.5990000000000002</c:v>
                </c:pt>
                <c:pt idx="158">
                  <c:v>2.7709999999999999</c:v>
                </c:pt>
                <c:pt idx="159">
                  <c:v>2.9020000000000001</c:v>
                </c:pt>
                <c:pt idx="160">
                  <c:v>3.0139999999999998</c:v>
                </c:pt>
                <c:pt idx="161">
                  <c:v>3.125</c:v>
                </c:pt>
                <c:pt idx="162">
                  <c:v>3.1909999999999998</c:v>
                </c:pt>
                <c:pt idx="163">
                  <c:v>3.327</c:v>
                </c:pt>
                <c:pt idx="164">
                  <c:v>3.4630000000000001</c:v>
                </c:pt>
                <c:pt idx="165">
                  <c:v>3.5790000000000002</c:v>
                </c:pt>
                <c:pt idx="166">
                  <c:v>3.6749999999999998</c:v>
                </c:pt>
                <c:pt idx="167">
                  <c:v>3.7709999999999999</c:v>
                </c:pt>
                <c:pt idx="168">
                  <c:v>3.8570000000000002</c:v>
                </c:pt>
                <c:pt idx="169">
                  <c:v>3.964</c:v>
                </c:pt>
                <c:pt idx="170">
                  <c:v>4.0999999999999996</c:v>
                </c:pt>
                <c:pt idx="171">
                  <c:v>4.1959999999999997</c:v>
                </c:pt>
                <c:pt idx="172">
                  <c:v>4.3419999999999996</c:v>
                </c:pt>
                <c:pt idx="173">
                  <c:v>4.4790000000000001</c:v>
                </c:pt>
                <c:pt idx="174">
                  <c:v>4.5620000000000003</c:v>
                </c:pt>
                <c:pt idx="175">
                  <c:v>4.6660000000000004</c:v>
                </c:pt>
                <c:pt idx="176">
                  <c:v>4.71</c:v>
                </c:pt>
                <c:pt idx="177">
                  <c:v>4.7530000000000001</c:v>
                </c:pt>
                <c:pt idx="178">
                  <c:v>4.7569999999999997</c:v>
                </c:pt>
                <c:pt idx="179">
                  <c:v>4.7807000000000004</c:v>
                </c:pt>
                <c:pt idx="180">
                  <c:v>4.7798999999999996</c:v>
                </c:pt>
                <c:pt idx="181">
                  <c:v>4.7891000000000004</c:v>
                </c:pt>
                <c:pt idx="182">
                  <c:v>4.8083</c:v>
                </c:pt>
                <c:pt idx="183">
                  <c:v>4.8174999999999999</c:v>
                </c:pt>
                <c:pt idx="184">
                  <c:v>4.7766999999999999</c:v>
                </c:pt>
                <c:pt idx="185">
                  <c:v>4.8059000000000003</c:v>
                </c:pt>
                <c:pt idx="186">
                  <c:v>4.8142333329999998</c:v>
                </c:pt>
                <c:pt idx="187">
                  <c:v>4.7825666670000002</c:v>
                </c:pt>
                <c:pt idx="188">
                  <c:v>4.7609000000000004</c:v>
                </c:pt>
                <c:pt idx="189">
                  <c:v>4.679233333</c:v>
                </c:pt>
                <c:pt idx="190">
                  <c:v>4.6175666670000002</c:v>
                </c:pt>
                <c:pt idx="191">
                  <c:v>4.5659000000000001</c:v>
                </c:pt>
                <c:pt idx="192">
                  <c:v>4.11775</c:v>
                </c:pt>
                <c:pt idx="193">
                  <c:v>3.7896000000000001</c:v>
                </c:pt>
                <c:pt idx="194">
                  <c:v>3.4614500000000001</c:v>
                </c:pt>
                <c:pt idx="195">
                  <c:v>3.2932999999999999</c:v>
                </c:pt>
                <c:pt idx="196">
                  <c:v>3.2651500000000002</c:v>
                </c:pt>
                <c:pt idx="197">
                  <c:v>3.2970000000000002</c:v>
                </c:pt>
                <c:pt idx="198">
                  <c:v>3.4546999999999999</c:v>
                </c:pt>
                <c:pt idx="199">
                  <c:v>3.6223999999999998</c:v>
                </c:pt>
                <c:pt idx="200">
                  <c:v>3.0001000000000002</c:v>
                </c:pt>
                <c:pt idx="201">
                  <c:v>3.1078000000000001</c:v>
                </c:pt>
                <c:pt idx="202">
                  <c:v>3.1755</c:v>
                </c:pt>
                <c:pt idx="203">
                  <c:v>3.1332</c:v>
                </c:pt>
                <c:pt idx="204">
                  <c:v>2.867266667</c:v>
                </c:pt>
                <c:pt idx="205">
                  <c:v>2.6513333330000002</c:v>
                </c:pt>
                <c:pt idx="206">
                  <c:v>2.4954000000000001</c:v>
                </c:pt>
                <c:pt idx="207">
                  <c:v>2.3187666669999998</c:v>
                </c:pt>
                <c:pt idx="208">
                  <c:v>2.2221333329999999</c:v>
                </c:pt>
                <c:pt idx="209">
                  <c:v>2.1655000000000002</c:v>
                </c:pt>
                <c:pt idx="210">
                  <c:v>2.0893333329999999</c:v>
                </c:pt>
                <c:pt idx="211">
                  <c:v>2.0431666669999999</c:v>
                </c:pt>
                <c:pt idx="212">
                  <c:v>1.9670000000000001</c:v>
                </c:pt>
                <c:pt idx="213">
                  <c:v>1.921666667</c:v>
                </c:pt>
                <c:pt idx="214">
                  <c:v>1.806333333</c:v>
                </c:pt>
                <c:pt idx="215">
                  <c:v>1.7709999999999999</c:v>
                </c:pt>
                <c:pt idx="216">
                  <c:v>1.8895</c:v>
                </c:pt>
                <c:pt idx="217">
                  <c:v>1.6579999999999999</c:v>
                </c:pt>
                <c:pt idx="218">
                  <c:v>1.6265000000000001</c:v>
                </c:pt>
                <c:pt idx="219">
                  <c:v>1.5612333329999999</c:v>
                </c:pt>
                <c:pt idx="220">
                  <c:v>1.505966667</c:v>
                </c:pt>
                <c:pt idx="221">
                  <c:v>1.4806999999999999</c:v>
                </c:pt>
                <c:pt idx="222">
                  <c:v>1.4176251740000001</c:v>
                </c:pt>
                <c:pt idx="223">
                  <c:v>1.3688383580000001</c:v>
                </c:pt>
                <c:pt idx="224">
                  <c:v>1.3456999999999999</c:v>
                </c:pt>
                <c:pt idx="225">
                  <c:v>1.3021439480000001</c:v>
                </c:pt>
                <c:pt idx="226">
                  <c:v>1.265923712</c:v>
                </c:pt>
                <c:pt idx="227">
                  <c:v>1.2573000000000001</c:v>
                </c:pt>
                <c:pt idx="228">
                  <c:v>1.219272103</c:v>
                </c:pt>
                <c:pt idx="229">
                  <c:v>1.203121275</c:v>
                </c:pt>
                <c:pt idx="230">
                  <c:v>1.1857</c:v>
                </c:pt>
                <c:pt idx="231">
                  <c:v>1.1598637430000001</c:v>
                </c:pt>
                <c:pt idx="232">
                  <c:v>1.1301869849999999</c:v>
                </c:pt>
                <c:pt idx="233">
                  <c:v>1.1374</c:v>
                </c:pt>
                <c:pt idx="234">
                  <c:v>1.1024516019999999</c:v>
                </c:pt>
                <c:pt idx="235">
                  <c:v>1.0693913509999999</c:v>
                </c:pt>
                <c:pt idx="236">
                  <c:v>1.0566</c:v>
                </c:pt>
                <c:pt idx="237">
                  <c:v>1.0240479819999999</c:v>
                </c:pt>
                <c:pt idx="238">
                  <c:v>1.0060676909999999</c:v>
                </c:pt>
                <c:pt idx="239">
                  <c:v>1.0155000000000001</c:v>
                </c:pt>
                <c:pt idx="240">
                  <c:v>0.99606614299999996</c:v>
                </c:pt>
                <c:pt idx="241">
                  <c:v>0.980265473</c:v>
                </c:pt>
                <c:pt idx="242">
                  <c:v>0.96489999999999998</c:v>
                </c:pt>
                <c:pt idx="243">
                  <c:v>0.93888484800000005</c:v>
                </c:pt>
                <c:pt idx="244">
                  <c:v>0.93020971200000002</c:v>
                </c:pt>
                <c:pt idx="245">
                  <c:v>0.9194</c:v>
                </c:pt>
                <c:pt idx="246">
                  <c:v>0.90760399899999999</c:v>
                </c:pt>
                <c:pt idx="247">
                  <c:v>0.89272368199999996</c:v>
                </c:pt>
                <c:pt idx="248">
                  <c:v>0.89500000000000002</c:v>
                </c:pt>
                <c:pt idx="249">
                  <c:v>0.86459731100000004</c:v>
                </c:pt>
                <c:pt idx="250">
                  <c:v>0.83335442500000001</c:v>
                </c:pt>
                <c:pt idx="251">
                  <c:v>0.82750000000000001</c:v>
                </c:pt>
                <c:pt idx="252">
                  <c:v>0.80594593000000003</c:v>
                </c:pt>
                <c:pt idx="253">
                  <c:v>0.81212432499999998</c:v>
                </c:pt>
                <c:pt idx="254">
                  <c:v>0.79790000000000005</c:v>
                </c:pt>
                <c:pt idx="255">
                  <c:v>0.77542314899999998</c:v>
                </c:pt>
                <c:pt idx="256">
                  <c:v>0.75853645800000002</c:v>
                </c:pt>
                <c:pt idx="257">
                  <c:v>0.76359999999999995</c:v>
                </c:pt>
                <c:pt idx="258">
                  <c:v>0.76707389800000003</c:v>
                </c:pt>
                <c:pt idx="259">
                  <c:v>0.77328878199999995</c:v>
                </c:pt>
                <c:pt idx="260">
                  <c:v>0.78690000000000004</c:v>
                </c:pt>
                <c:pt idx="261">
                  <c:v>0.78508494699999998</c:v>
                </c:pt>
                <c:pt idx="262">
                  <c:v>0.78481479300000001</c:v>
                </c:pt>
                <c:pt idx="263">
                  <c:v>0.78449999999999998</c:v>
                </c:pt>
                <c:pt idx="264">
                  <c:v>0.78574921799999997</c:v>
                </c:pt>
                <c:pt idx="265">
                  <c:v>0.79114998000000003</c:v>
                </c:pt>
                <c:pt idx="266">
                  <c:v>0.79959999999999998</c:v>
                </c:pt>
                <c:pt idx="267">
                  <c:v>0.79911966700000003</c:v>
                </c:pt>
                <c:pt idx="268">
                  <c:v>0.80671435300000005</c:v>
                </c:pt>
                <c:pt idx="269">
                  <c:v>0.81559999999999999</c:v>
                </c:pt>
                <c:pt idx="270">
                  <c:v>0.825395565</c:v>
                </c:pt>
                <c:pt idx="271">
                  <c:v>0.82528960799999995</c:v>
                </c:pt>
                <c:pt idx="272">
                  <c:v>0.83679999999999999</c:v>
                </c:pt>
                <c:pt idx="273">
                  <c:v>0.83939143199999999</c:v>
                </c:pt>
                <c:pt idx="274">
                  <c:v>0.83136333500000004</c:v>
                </c:pt>
                <c:pt idx="275">
                  <c:v>0.83550000000000002</c:v>
                </c:pt>
                <c:pt idx="276">
                  <c:v>0.84409685800000001</c:v>
                </c:pt>
                <c:pt idx="277">
                  <c:v>0.84815695700000004</c:v>
                </c:pt>
                <c:pt idx="278">
                  <c:v>0.84519999999999995</c:v>
                </c:pt>
                <c:pt idx="279">
                  <c:v>0.84893743799999999</c:v>
                </c:pt>
                <c:pt idx="280">
                  <c:v>0.85621056500000003</c:v>
                </c:pt>
                <c:pt idx="281">
                  <c:v>0.8639</c:v>
                </c:pt>
                <c:pt idx="282">
                  <c:v>0.86168190300000003</c:v>
                </c:pt>
                <c:pt idx="283">
                  <c:v>0.86119586999999997</c:v>
                </c:pt>
                <c:pt idx="284">
                  <c:v>0.87390000000000001</c:v>
                </c:pt>
                <c:pt idx="285">
                  <c:v>0.87263517800000001</c:v>
                </c:pt>
                <c:pt idx="286">
                  <c:v>0.84570972899999997</c:v>
                </c:pt>
                <c:pt idx="287">
                  <c:v>0.83340000000000003</c:v>
                </c:pt>
                <c:pt idx="288">
                  <c:v>0.88312728500000004</c:v>
                </c:pt>
                <c:pt idx="289">
                  <c:v>0.93144525300000003</c:v>
                </c:pt>
                <c:pt idx="290">
                  <c:v>0.98799999999999999</c:v>
                </c:pt>
                <c:pt idx="291">
                  <c:v>0.99500219999999995</c:v>
                </c:pt>
                <c:pt idx="292">
                  <c:v>0.99221728200000003</c:v>
                </c:pt>
                <c:pt idx="293">
                  <c:v>0.99429999999999996</c:v>
                </c:pt>
                <c:pt idx="294">
                  <c:v>0.97729947900000003</c:v>
                </c:pt>
                <c:pt idx="295">
                  <c:v>1.0110228480000001</c:v>
                </c:pt>
                <c:pt idx="296">
                  <c:v>1.0116000000000001</c:v>
                </c:pt>
                <c:pt idx="297">
                  <c:v>0.99004015700000003</c:v>
                </c:pt>
                <c:pt idx="298">
                  <c:v>0.97488359599999996</c:v>
                </c:pt>
                <c:pt idx="299">
                  <c:v>0.95879999999999999</c:v>
                </c:pt>
                <c:pt idx="300">
                  <c:v>0.988521333</c:v>
                </c:pt>
                <c:pt idx="301">
                  <c:v>1.0185314139999999</c:v>
                </c:pt>
                <c:pt idx="302">
                  <c:v>1.0489999999999999</c:v>
                </c:pt>
                <c:pt idx="303">
                  <c:v>1.058552868</c:v>
                </c:pt>
                <c:pt idx="304">
                  <c:v>1.0749147859999999</c:v>
                </c:pt>
                <c:pt idx="305">
                  <c:v>1.0844</c:v>
                </c:pt>
                <c:pt idx="306">
                  <c:v>1.0825571389999999</c:v>
                </c:pt>
                <c:pt idx="307">
                  <c:v>1.0966063319999999</c:v>
                </c:pt>
                <c:pt idx="308">
                  <c:v>1.125</c:v>
                </c:pt>
                <c:pt idx="309">
                  <c:v>1.13375516</c:v>
                </c:pt>
                <c:pt idx="310">
                  <c:v>1.159604138</c:v>
                </c:pt>
                <c:pt idx="311">
                  <c:v>1.1973</c:v>
                </c:pt>
                <c:pt idx="312">
                  <c:v>1.220472086</c:v>
                </c:pt>
                <c:pt idx="313">
                  <c:v>1.2542290300000001</c:v>
                </c:pt>
                <c:pt idx="314">
                  <c:v>1.3069</c:v>
                </c:pt>
                <c:pt idx="315">
                  <c:v>1.341218182</c:v>
                </c:pt>
                <c:pt idx="316">
                  <c:v>1.375890007</c:v>
                </c:pt>
                <c:pt idx="317">
                  <c:v>1.4805999999999999</c:v>
                </c:pt>
                <c:pt idx="318">
                  <c:v>1.5276969010000001</c:v>
                </c:pt>
                <c:pt idx="319">
                  <c:v>1.570729101</c:v>
                </c:pt>
                <c:pt idx="320">
                  <c:v>1.6282000000000001</c:v>
                </c:pt>
                <c:pt idx="321">
                  <c:v>1.7130161399999999</c:v>
                </c:pt>
                <c:pt idx="322">
                  <c:v>1.7865177249999999</c:v>
                </c:pt>
                <c:pt idx="323">
                  <c:v>1.8853</c:v>
                </c:pt>
                <c:pt idx="324">
                  <c:v>1.9281058090000001</c:v>
                </c:pt>
                <c:pt idx="325">
                  <c:v>1.9505444729999999</c:v>
                </c:pt>
                <c:pt idx="326">
                  <c:v>2.0021</c:v>
                </c:pt>
                <c:pt idx="327">
                  <c:v>1.9989874649999999</c:v>
                </c:pt>
                <c:pt idx="328">
                  <c:v>2.0294830529999999</c:v>
                </c:pt>
                <c:pt idx="329">
                  <c:v>2.0371999999999999</c:v>
                </c:pt>
                <c:pt idx="330">
                  <c:v>2.004</c:v>
                </c:pt>
                <c:pt idx="331">
                  <c:v>1.9990000000000001</c:v>
                </c:pt>
                <c:pt idx="332">
                  <c:v>1.996</c:v>
                </c:pt>
                <c:pt idx="333">
                  <c:v>1.9930000000000001</c:v>
                </c:pt>
                <c:pt idx="334">
                  <c:v>1.9610000000000001</c:v>
                </c:pt>
                <c:pt idx="335">
                  <c:v>1.956</c:v>
                </c:pt>
                <c:pt idx="336">
                  <c:v>1.9837721462949334</c:v>
                </c:pt>
                <c:pt idx="337">
                  <c:v>1.9393404299988668</c:v>
                </c:pt>
                <c:pt idx="338">
                  <c:v>1.6753</c:v>
                </c:pt>
                <c:pt idx="339">
                  <c:v>1.54268166997317</c:v>
                </c:pt>
                <c:pt idx="340">
                  <c:v>1.52015967402559</c:v>
                </c:pt>
                <c:pt idx="341">
                  <c:v>1.4581</c:v>
                </c:pt>
                <c:pt idx="342">
                  <c:v>1.3113527445012831</c:v>
                </c:pt>
                <c:pt idx="343">
                  <c:v>1.2924016464937365</c:v>
                </c:pt>
                <c:pt idx="344">
                  <c:v>1.288</c:v>
                </c:pt>
                <c:pt idx="345">
                  <c:v>1.2454152043564832</c:v>
                </c:pt>
                <c:pt idx="346">
                  <c:v>1.2173687120762668</c:v>
                </c:pt>
                <c:pt idx="347">
                  <c:v>1.1686000000000003</c:v>
                </c:pt>
                <c:pt idx="348">
                  <c:v>1.0880000000000001</c:v>
                </c:pt>
                <c:pt idx="349">
                  <c:v>1.024</c:v>
                </c:pt>
                <c:pt idx="350">
                  <c:v>0.92200000000000004</c:v>
                </c:pt>
                <c:pt idx="351">
                  <c:v>0.86899999999999999</c:v>
                </c:pt>
                <c:pt idx="352">
                  <c:v>0.81</c:v>
                </c:pt>
                <c:pt idx="353">
                  <c:v>0.77800000000000002</c:v>
                </c:pt>
                <c:pt idx="354">
                  <c:v>0.73199999999999998</c:v>
                </c:pt>
                <c:pt idx="355">
                  <c:v>0.70399999999999996</c:v>
                </c:pt>
                <c:pt idx="356">
                  <c:v>0.69299999999999995</c:v>
                </c:pt>
                <c:pt idx="357">
                  <c:v>0.68400000000000005</c:v>
                </c:pt>
                <c:pt idx="358">
                  <c:v>0.67700000000000005</c:v>
                </c:pt>
                <c:pt idx="359">
                  <c:v>0.67600000000000005</c:v>
                </c:pt>
                <c:pt idx="360">
                  <c:v>0.56068099999999998</c:v>
                </c:pt>
                <c:pt idx="361">
                  <c:v>0.463001</c:v>
                </c:pt>
                <c:pt idx="362">
                  <c:v>0.36799999999999999</c:v>
                </c:pt>
                <c:pt idx="363">
                  <c:v>0.410333</c:v>
                </c:pt>
                <c:pt idx="364">
                  <c:v>0.48824099999999998</c:v>
                </c:pt>
                <c:pt idx="365">
                  <c:v>0.59</c:v>
                </c:pt>
                <c:pt idx="366">
                  <c:v>0.47025899999999998</c:v>
                </c:pt>
                <c:pt idx="367">
                  <c:v>0.38028400000000001</c:v>
                </c:pt>
                <c:pt idx="368">
                  <c:v>0.33</c:v>
                </c:pt>
                <c:pt idx="369">
                  <c:v>0.9</c:v>
                </c:pt>
                <c:pt idx="370">
                  <c:v>1.4</c:v>
                </c:pt>
                <c:pt idx="371">
                  <c:v>2.1</c:v>
                </c:pt>
                <c:pt idx="372">
                  <c:v>2.2332510000000001</c:v>
                </c:pt>
                <c:pt idx="373">
                  <c:v>2.3888219999999998</c:v>
                </c:pt>
                <c:pt idx="374">
                  <c:v>2.5214029999999998</c:v>
                </c:pt>
                <c:pt idx="375">
                  <c:v>2.6112220000000002</c:v>
                </c:pt>
                <c:pt idx="376">
                  <c:v>2.8</c:v>
                </c:pt>
              </c:numCache>
            </c:numRef>
          </c:val>
          <c:smooth val="0"/>
          <c:extLst>
            <c:ext xmlns:c16="http://schemas.microsoft.com/office/drawing/2014/chart" uri="{C3380CC4-5D6E-409C-BE32-E72D297353CC}">
              <c16:uniqueId val="{00000003-A7E6-4DEE-9FA4-B718F88EDBB2}"/>
            </c:ext>
          </c:extLst>
        </c:ser>
        <c:dLbls>
          <c:showLegendKey val="0"/>
          <c:showVal val="0"/>
          <c:showCatName val="0"/>
          <c:showSerName val="0"/>
          <c:showPercent val="0"/>
          <c:showBubbleSize val="0"/>
        </c:dLbls>
        <c:marker val="1"/>
        <c:smooth val="0"/>
        <c:axId val="152715264"/>
        <c:axId val="152716800"/>
      </c:lineChart>
      <c:catAx>
        <c:axId val="152715264"/>
        <c:scaling>
          <c:orientation val="minMax"/>
        </c:scaling>
        <c:delete val="0"/>
        <c:axPos val="b"/>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6800"/>
        <c:crosses val="autoZero"/>
        <c:auto val="1"/>
        <c:lblAlgn val="ctr"/>
        <c:lblOffset val="100"/>
        <c:tickLblSkip val="12"/>
        <c:tickMarkSkip val="12"/>
        <c:noMultiLvlLbl val="0"/>
      </c:catAx>
      <c:valAx>
        <c:axId val="152716800"/>
        <c:scaling>
          <c:orientation val="minMax"/>
        </c:scaling>
        <c:delete val="0"/>
        <c:axPos val="l"/>
        <c:majorGridlines>
          <c:spPr>
            <a:ln w="2348">
              <a:solidFill>
                <a:schemeClr val="tx1"/>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a:t>Percent</a:t>
                </a:r>
              </a:p>
            </c:rich>
          </c:tx>
          <c:layout>
            <c:manualLayout>
              <c:xMode val="edge"/>
              <c:yMode val="edge"/>
              <c:x val="2.9252328943141663E-2"/>
              <c:y val="0.48081082043677942"/>
            </c:manualLayout>
          </c:layout>
          <c:overlay val="0"/>
          <c:spPr>
            <a:noFill/>
            <a:ln w="18785">
              <a:noFill/>
            </a:ln>
          </c:spPr>
        </c:title>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5264"/>
        <c:crosses val="autoZero"/>
        <c:crossBetween val="midCat"/>
      </c:valAx>
      <c:spPr>
        <a:noFill/>
        <a:ln w="9393">
          <a:solidFill>
            <a:schemeClr val="tx1"/>
          </a:solidFill>
          <a:prstDash val="solid"/>
        </a:ln>
      </c:spPr>
    </c:plotArea>
    <c:legend>
      <c:legendPos val="r"/>
      <c:layout>
        <c:manualLayout>
          <c:xMode val="edge"/>
          <c:yMode val="edge"/>
          <c:x val="0.76805498084395507"/>
          <c:y val="3.8239497882996805E-2"/>
          <c:w val="0.20824803403260611"/>
          <c:h val="0.21035885490352693"/>
        </c:manualLayout>
      </c:layout>
      <c:overlay val="0"/>
      <c:spPr>
        <a:solidFill>
          <a:srgbClr val="FFFFFF"/>
        </a:solidFill>
        <a:ln w="12700">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Arial"/>
                <a:ea typeface="Arial"/>
                <a:cs typeface="Arial"/>
              </a:defRPr>
            </a:pPr>
            <a:r>
              <a:rPr lang="en-US" sz="1800"/>
              <a:t>Deposit Interest Rates
versus Fed Funds</a:t>
            </a:r>
          </a:p>
        </c:rich>
      </c:tx>
      <c:layout>
        <c:manualLayout>
          <c:xMode val="edge"/>
          <c:yMode val="edge"/>
          <c:x val="0.3576525950043648"/>
          <c:y val="1.6571848235809133E-2"/>
        </c:manualLayout>
      </c:layout>
      <c:overlay val="0"/>
      <c:spPr>
        <a:noFill/>
        <a:ln w="18785">
          <a:noFill/>
        </a:ln>
      </c:spPr>
    </c:title>
    <c:autoTitleDeleted val="0"/>
    <c:plotArea>
      <c:layout>
        <c:manualLayout>
          <c:layoutTarget val="inner"/>
          <c:xMode val="edge"/>
          <c:yMode val="edge"/>
          <c:x val="9.4684385382059796E-2"/>
          <c:y val="0.16254416961130741"/>
          <c:w val="0.88538205980066442"/>
          <c:h val="0.77031802120141346"/>
        </c:manualLayout>
      </c:layout>
      <c:areaChart>
        <c:grouping val="standard"/>
        <c:varyColors val="0"/>
        <c:ser>
          <c:idx val="3"/>
          <c:order val="3"/>
          <c:tx>
            <c:strRef>
              <c:f>Sheet1!$E$1</c:f>
              <c:strCache>
                <c:ptCount val="1"/>
                <c:pt idx="0">
                  <c:v>Fed Funds</c:v>
                </c:pt>
              </c:strCache>
            </c:strRef>
          </c:tx>
          <c:spPr>
            <a:solidFill>
              <a:schemeClr val="bg1">
                <a:lumMod val="75000"/>
              </a:schemeClr>
            </a:solidFill>
            <a:ln w="9393">
              <a:solidFill>
                <a:schemeClr val="tx1"/>
              </a:solidFill>
              <a:prstDash val="solid"/>
            </a:ln>
          </c:spP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Sheet1!$E$2:$E$430</c:f>
              <c:numCache>
                <c:formatCode>General</c:formatCode>
                <c:ptCount val="417"/>
                <c:pt idx="0">
                  <c:v>4.03</c:v>
                </c:pt>
                <c:pt idx="1">
                  <c:v>4.0599999999999996</c:v>
                </c:pt>
                <c:pt idx="2">
                  <c:v>3.98</c:v>
                </c:pt>
                <c:pt idx="3">
                  <c:v>3.73</c:v>
                </c:pt>
                <c:pt idx="4">
                  <c:v>3.82</c:v>
                </c:pt>
                <c:pt idx="5">
                  <c:v>3.76</c:v>
                </c:pt>
                <c:pt idx="6">
                  <c:v>3.25</c:v>
                </c:pt>
                <c:pt idx="7">
                  <c:v>3.3</c:v>
                </c:pt>
                <c:pt idx="8">
                  <c:v>3.22</c:v>
                </c:pt>
                <c:pt idx="9">
                  <c:v>3.1</c:v>
                </c:pt>
                <c:pt idx="10">
                  <c:v>3.09</c:v>
                </c:pt>
                <c:pt idx="11">
                  <c:v>2.92</c:v>
                </c:pt>
                <c:pt idx="12">
                  <c:v>3.02</c:v>
                </c:pt>
                <c:pt idx="13">
                  <c:v>3.03</c:v>
                </c:pt>
                <c:pt idx="14">
                  <c:v>3.07</c:v>
                </c:pt>
                <c:pt idx="15">
                  <c:v>2.96</c:v>
                </c:pt>
                <c:pt idx="16">
                  <c:v>3</c:v>
                </c:pt>
                <c:pt idx="17">
                  <c:v>3.04</c:v>
                </c:pt>
                <c:pt idx="18">
                  <c:v>3.06</c:v>
                </c:pt>
                <c:pt idx="19">
                  <c:v>3.03</c:v>
                </c:pt>
                <c:pt idx="20">
                  <c:v>3.09</c:v>
                </c:pt>
                <c:pt idx="21">
                  <c:v>2.99</c:v>
                </c:pt>
                <c:pt idx="22">
                  <c:v>3.02</c:v>
                </c:pt>
                <c:pt idx="23">
                  <c:v>2.96</c:v>
                </c:pt>
                <c:pt idx="24">
                  <c:v>3.05</c:v>
                </c:pt>
                <c:pt idx="25">
                  <c:v>3.25</c:v>
                </c:pt>
                <c:pt idx="26">
                  <c:v>3.34</c:v>
                </c:pt>
                <c:pt idx="27">
                  <c:v>3.56</c:v>
                </c:pt>
                <c:pt idx="28">
                  <c:v>4.01</c:v>
                </c:pt>
                <c:pt idx="29">
                  <c:v>4.25</c:v>
                </c:pt>
                <c:pt idx="30">
                  <c:v>4.26</c:v>
                </c:pt>
                <c:pt idx="31">
                  <c:v>4.47</c:v>
                </c:pt>
                <c:pt idx="32">
                  <c:v>4.7300000000000004</c:v>
                </c:pt>
                <c:pt idx="33">
                  <c:v>4.76</c:v>
                </c:pt>
                <c:pt idx="34">
                  <c:v>5.29</c:v>
                </c:pt>
                <c:pt idx="35">
                  <c:v>5.45</c:v>
                </c:pt>
                <c:pt idx="36">
                  <c:v>5.53</c:v>
                </c:pt>
                <c:pt idx="37">
                  <c:v>5.92</c:v>
                </c:pt>
                <c:pt idx="38">
                  <c:v>5.98</c:v>
                </c:pt>
                <c:pt idx="39">
                  <c:v>6.05</c:v>
                </c:pt>
                <c:pt idx="40">
                  <c:v>6.01</c:v>
                </c:pt>
                <c:pt idx="41">
                  <c:v>6</c:v>
                </c:pt>
                <c:pt idx="42">
                  <c:v>5.85</c:v>
                </c:pt>
                <c:pt idx="43">
                  <c:v>5.74</c:v>
                </c:pt>
                <c:pt idx="44">
                  <c:v>5.8</c:v>
                </c:pt>
                <c:pt idx="45">
                  <c:v>5.76</c:v>
                </c:pt>
                <c:pt idx="46">
                  <c:v>5.8</c:v>
                </c:pt>
                <c:pt idx="47">
                  <c:v>5.6</c:v>
                </c:pt>
                <c:pt idx="48">
                  <c:v>5.56</c:v>
                </c:pt>
                <c:pt idx="49">
                  <c:v>5.22</c:v>
                </c:pt>
                <c:pt idx="50">
                  <c:v>5.31</c:v>
                </c:pt>
                <c:pt idx="51">
                  <c:v>5.22</c:v>
                </c:pt>
                <c:pt idx="52">
                  <c:v>5.24</c:v>
                </c:pt>
                <c:pt idx="53">
                  <c:v>5.27</c:v>
                </c:pt>
                <c:pt idx="54">
                  <c:v>5.4</c:v>
                </c:pt>
                <c:pt idx="55">
                  <c:v>5.22</c:v>
                </c:pt>
                <c:pt idx="56">
                  <c:v>5.3</c:v>
                </c:pt>
                <c:pt idx="57">
                  <c:v>5.24</c:v>
                </c:pt>
                <c:pt idx="58">
                  <c:v>5.31</c:v>
                </c:pt>
                <c:pt idx="59">
                  <c:v>5.29</c:v>
                </c:pt>
                <c:pt idx="60">
                  <c:v>5.25</c:v>
                </c:pt>
                <c:pt idx="61">
                  <c:v>5.19</c:v>
                </c:pt>
                <c:pt idx="62">
                  <c:v>5.39</c:v>
                </c:pt>
                <c:pt idx="63">
                  <c:v>5.51</c:v>
                </c:pt>
                <c:pt idx="64">
                  <c:v>5.5</c:v>
                </c:pt>
                <c:pt idx="65">
                  <c:v>5.56</c:v>
                </c:pt>
                <c:pt idx="66">
                  <c:v>5.52</c:v>
                </c:pt>
                <c:pt idx="67">
                  <c:v>5.54</c:v>
                </c:pt>
                <c:pt idx="68">
                  <c:v>5.54</c:v>
                </c:pt>
                <c:pt idx="69">
                  <c:v>5.5</c:v>
                </c:pt>
                <c:pt idx="70">
                  <c:v>5.52</c:v>
                </c:pt>
                <c:pt idx="71">
                  <c:v>5.5</c:v>
                </c:pt>
                <c:pt idx="72">
                  <c:v>5.56</c:v>
                </c:pt>
                <c:pt idx="73">
                  <c:v>5.51</c:v>
                </c:pt>
                <c:pt idx="74">
                  <c:v>5.49</c:v>
                </c:pt>
                <c:pt idx="75">
                  <c:v>5.45</c:v>
                </c:pt>
                <c:pt idx="76">
                  <c:v>5.49</c:v>
                </c:pt>
                <c:pt idx="77">
                  <c:v>5.56</c:v>
                </c:pt>
                <c:pt idx="78">
                  <c:v>5.54</c:v>
                </c:pt>
                <c:pt idx="79">
                  <c:v>5.55</c:v>
                </c:pt>
                <c:pt idx="80">
                  <c:v>5.51</c:v>
                </c:pt>
                <c:pt idx="81">
                  <c:v>5.07</c:v>
                </c:pt>
                <c:pt idx="82">
                  <c:v>4.83</c:v>
                </c:pt>
                <c:pt idx="83">
                  <c:v>4.68</c:v>
                </c:pt>
                <c:pt idx="84">
                  <c:v>4.63</c:v>
                </c:pt>
                <c:pt idx="85">
                  <c:v>4.76</c:v>
                </c:pt>
                <c:pt idx="86">
                  <c:v>4.8099999999999996</c:v>
                </c:pt>
                <c:pt idx="87">
                  <c:v>4.74</c:v>
                </c:pt>
                <c:pt idx="88">
                  <c:v>4.7300000000000004</c:v>
                </c:pt>
                <c:pt idx="89">
                  <c:v>4.76</c:v>
                </c:pt>
                <c:pt idx="90">
                  <c:v>4.99</c:v>
                </c:pt>
                <c:pt idx="91">
                  <c:v>5.07</c:v>
                </c:pt>
                <c:pt idx="92">
                  <c:v>5.22</c:v>
                </c:pt>
                <c:pt idx="93">
                  <c:v>5.2</c:v>
                </c:pt>
                <c:pt idx="94">
                  <c:v>5.42</c:v>
                </c:pt>
                <c:pt idx="95">
                  <c:v>5.3</c:v>
                </c:pt>
                <c:pt idx="96">
                  <c:v>5.45</c:v>
                </c:pt>
                <c:pt idx="97">
                  <c:v>5.73</c:v>
                </c:pt>
                <c:pt idx="98">
                  <c:v>5.85</c:v>
                </c:pt>
                <c:pt idx="99">
                  <c:v>6.07</c:v>
                </c:pt>
                <c:pt idx="100">
                  <c:v>6.27</c:v>
                </c:pt>
                <c:pt idx="101">
                  <c:v>6.53</c:v>
                </c:pt>
                <c:pt idx="102">
                  <c:v>6.54</c:v>
                </c:pt>
                <c:pt idx="103">
                  <c:v>6.65</c:v>
                </c:pt>
                <c:pt idx="104">
                  <c:v>6.52</c:v>
                </c:pt>
                <c:pt idx="105">
                  <c:v>6.5</c:v>
                </c:pt>
                <c:pt idx="106">
                  <c:v>6.51</c:v>
                </c:pt>
                <c:pt idx="107">
                  <c:v>6.4</c:v>
                </c:pt>
                <c:pt idx="108">
                  <c:v>5.98</c:v>
                </c:pt>
                <c:pt idx="109">
                  <c:v>5.49</c:v>
                </c:pt>
                <c:pt idx="110">
                  <c:v>5.31</c:v>
                </c:pt>
                <c:pt idx="111">
                  <c:v>4.8</c:v>
                </c:pt>
                <c:pt idx="112">
                  <c:v>4.21</c:v>
                </c:pt>
                <c:pt idx="113">
                  <c:v>3.97</c:v>
                </c:pt>
                <c:pt idx="114">
                  <c:v>3.77</c:v>
                </c:pt>
                <c:pt idx="115">
                  <c:v>3.65</c:v>
                </c:pt>
                <c:pt idx="116">
                  <c:v>3</c:v>
                </c:pt>
                <c:pt idx="117">
                  <c:v>2.4900000000000002</c:v>
                </c:pt>
                <c:pt idx="118">
                  <c:v>2.09</c:v>
                </c:pt>
                <c:pt idx="119">
                  <c:v>1.75</c:v>
                </c:pt>
                <c:pt idx="120">
                  <c:v>1.75</c:v>
                </c:pt>
                <c:pt idx="121">
                  <c:v>1.75</c:v>
                </c:pt>
                <c:pt idx="122">
                  <c:v>1.75</c:v>
                </c:pt>
                <c:pt idx="123">
                  <c:v>1.75</c:v>
                </c:pt>
                <c:pt idx="124">
                  <c:v>1.75</c:v>
                </c:pt>
                <c:pt idx="125">
                  <c:v>1.75</c:v>
                </c:pt>
                <c:pt idx="126">
                  <c:v>1.75</c:v>
                </c:pt>
                <c:pt idx="127">
                  <c:v>1.75</c:v>
                </c:pt>
                <c:pt idx="128">
                  <c:v>1.75</c:v>
                </c:pt>
                <c:pt idx="129">
                  <c:v>1.75</c:v>
                </c:pt>
                <c:pt idx="130">
                  <c:v>1.25</c:v>
                </c:pt>
                <c:pt idx="131">
                  <c:v>1.25</c:v>
                </c:pt>
                <c:pt idx="132">
                  <c:v>1.25</c:v>
                </c:pt>
                <c:pt idx="133">
                  <c:v>1.25</c:v>
                </c:pt>
                <c:pt idx="134">
                  <c:v>1.25</c:v>
                </c:pt>
                <c:pt idx="135">
                  <c:v>1.25</c:v>
                </c:pt>
                <c:pt idx="136">
                  <c:v>1.25</c:v>
                </c:pt>
                <c:pt idx="137">
                  <c:v>1</c:v>
                </c:pt>
                <c:pt idx="138">
                  <c:v>1</c:v>
                </c:pt>
                <c:pt idx="139">
                  <c:v>1</c:v>
                </c:pt>
                <c:pt idx="140">
                  <c:v>1</c:v>
                </c:pt>
                <c:pt idx="141">
                  <c:v>1</c:v>
                </c:pt>
                <c:pt idx="142">
                  <c:v>1</c:v>
                </c:pt>
                <c:pt idx="143">
                  <c:v>1</c:v>
                </c:pt>
                <c:pt idx="144">
                  <c:v>1</c:v>
                </c:pt>
                <c:pt idx="145">
                  <c:v>1.01</c:v>
                </c:pt>
                <c:pt idx="146">
                  <c:v>1</c:v>
                </c:pt>
                <c:pt idx="147">
                  <c:v>1</c:v>
                </c:pt>
                <c:pt idx="148">
                  <c:v>1</c:v>
                </c:pt>
                <c:pt idx="149">
                  <c:v>1.03</c:v>
                </c:pt>
                <c:pt idx="150">
                  <c:v>1.26</c:v>
                </c:pt>
                <c:pt idx="151">
                  <c:v>1.43</c:v>
                </c:pt>
                <c:pt idx="152">
                  <c:v>1.6</c:v>
                </c:pt>
                <c:pt idx="153">
                  <c:v>1.75</c:v>
                </c:pt>
                <c:pt idx="154">
                  <c:v>1.93</c:v>
                </c:pt>
                <c:pt idx="155">
                  <c:v>2.16</c:v>
                </c:pt>
                <c:pt idx="156">
                  <c:v>2.2799999999999998</c:v>
                </c:pt>
                <c:pt idx="157">
                  <c:v>2.5</c:v>
                </c:pt>
                <c:pt idx="158">
                  <c:v>2.63</c:v>
                </c:pt>
                <c:pt idx="159">
                  <c:v>2.79</c:v>
                </c:pt>
                <c:pt idx="160">
                  <c:v>3</c:v>
                </c:pt>
                <c:pt idx="161">
                  <c:v>3.04</c:v>
                </c:pt>
                <c:pt idx="162">
                  <c:v>3.26</c:v>
                </c:pt>
                <c:pt idx="163">
                  <c:v>3.5</c:v>
                </c:pt>
                <c:pt idx="164">
                  <c:v>3.62</c:v>
                </c:pt>
                <c:pt idx="165">
                  <c:v>3.78</c:v>
                </c:pt>
                <c:pt idx="166">
                  <c:v>4</c:v>
                </c:pt>
                <c:pt idx="167">
                  <c:v>4.16</c:v>
                </c:pt>
                <c:pt idx="168">
                  <c:v>4.29</c:v>
                </c:pt>
                <c:pt idx="169">
                  <c:v>4.49</c:v>
                </c:pt>
                <c:pt idx="170">
                  <c:v>4.59</c:v>
                </c:pt>
                <c:pt idx="171">
                  <c:v>4.79</c:v>
                </c:pt>
                <c:pt idx="172">
                  <c:v>5</c:v>
                </c:pt>
                <c:pt idx="173">
                  <c:v>5.25</c:v>
                </c:pt>
                <c:pt idx="174">
                  <c:v>5.25</c:v>
                </c:pt>
                <c:pt idx="175">
                  <c:v>5.25</c:v>
                </c:pt>
                <c:pt idx="176">
                  <c:v>5.25</c:v>
                </c:pt>
                <c:pt idx="177">
                  <c:v>5.25</c:v>
                </c:pt>
                <c:pt idx="178">
                  <c:v>5.25</c:v>
                </c:pt>
                <c:pt idx="179">
                  <c:v>5.25</c:v>
                </c:pt>
                <c:pt idx="180">
                  <c:v>5.25</c:v>
                </c:pt>
                <c:pt idx="181">
                  <c:v>5.26</c:v>
                </c:pt>
                <c:pt idx="182">
                  <c:v>5.26</c:v>
                </c:pt>
                <c:pt idx="183">
                  <c:v>5.25</c:v>
                </c:pt>
                <c:pt idx="184">
                  <c:v>5.25</c:v>
                </c:pt>
                <c:pt idx="185">
                  <c:v>5.25</c:v>
                </c:pt>
                <c:pt idx="186">
                  <c:v>5.26</c:v>
                </c:pt>
                <c:pt idx="187">
                  <c:v>5.0199999999999996</c:v>
                </c:pt>
                <c:pt idx="188">
                  <c:v>4.9400000000000004</c:v>
                </c:pt>
                <c:pt idx="189">
                  <c:v>4.76</c:v>
                </c:pt>
                <c:pt idx="190">
                  <c:v>4.49</c:v>
                </c:pt>
                <c:pt idx="191">
                  <c:v>4.24</c:v>
                </c:pt>
                <c:pt idx="192">
                  <c:v>3.9400000999999998</c:v>
                </c:pt>
                <c:pt idx="193">
                  <c:v>2.98</c:v>
                </c:pt>
                <c:pt idx="194">
                  <c:v>2.6099999</c:v>
                </c:pt>
                <c:pt idx="195">
                  <c:v>2.2799999999999998</c:v>
                </c:pt>
                <c:pt idx="196">
                  <c:v>1.98</c:v>
                </c:pt>
                <c:pt idx="197">
                  <c:v>2</c:v>
                </c:pt>
                <c:pt idx="198">
                  <c:v>2.0099999999999998</c:v>
                </c:pt>
                <c:pt idx="199">
                  <c:v>2</c:v>
                </c:pt>
                <c:pt idx="200">
                  <c:v>1.8099999</c:v>
                </c:pt>
                <c:pt idx="201">
                  <c:v>0.97</c:v>
                </c:pt>
                <c:pt idx="202">
                  <c:v>0.39</c:v>
                </c:pt>
                <c:pt idx="203">
                  <c:v>0.16</c:v>
                </c:pt>
                <c:pt idx="204">
                  <c:v>0.15</c:v>
                </c:pt>
                <c:pt idx="205">
                  <c:v>0.22</c:v>
                </c:pt>
                <c:pt idx="206">
                  <c:v>0.18</c:v>
                </c:pt>
                <c:pt idx="207">
                  <c:v>0.15</c:v>
                </c:pt>
                <c:pt idx="208">
                  <c:v>0.18</c:v>
                </c:pt>
                <c:pt idx="209">
                  <c:v>0.21</c:v>
                </c:pt>
                <c:pt idx="210">
                  <c:v>0.16</c:v>
                </c:pt>
                <c:pt idx="211">
                  <c:v>0.16</c:v>
                </c:pt>
                <c:pt idx="212">
                  <c:v>0.15</c:v>
                </c:pt>
                <c:pt idx="213">
                  <c:v>0.12</c:v>
                </c:pt>
                <c:pt idx="214">
                  <c:v>0.12</c:v>
                </c:pt>
                <c:pt idx="215">
                  <c:v>0.12</c:v>
                </c:pt>
                <c:pt idx="216">
                  <c:v>0.11</c:v>
                </c:pt>
                <c:pt idx="217">
                  <c:v>0.13</c:v>
                </c:pt>
                <c:pt idx="218">
                  <c:v>0.16</c:v>
                </c:pt>
                <c:pt idx="219">
                  <c:v>0.2</c:v>
                </c:pt>
                <c:pt idx="220">
                  <c:v>0.2</c:v>
                </c:pt>
                <c:pt idx="221">
                  <c:v>0.18</c:v>
                </c:pt>
                <c:pt idx="222">
                  <c:v>0.18</c:v>
                </c:pt>
                <c:pt idx="223">
                  <c:v>0.19</c:v>
                </c:pt>
                <c:pt idx="224">
                  <c:v>0.19</c:v>
                </c:pt>
                <c:pt idx="225">
                  <c:v>0.19</c:v>
                </c:pt>
                <c:pt idx="226">
                  <c:v>0.19</c:v>
                </c:pt>
                <c:pt idx="227">
                  <c:v>0.18</c:v>
                </c:pt>
                <c:pt idx="228">
                  <c:v>0.17</c:v>
                </c:pt>
                <c:pt idx="229">
                  <c:v>0.16</c:v>
                </c:pt>
                <c:pt idx="230">
                  <c:v>0.14000000000000001</c:v>
                </c:pt>
                <c:pt idx="231">
                  <c:v>0.1</c:v>
                </c:pt>
                <c:pt idx="232">
                  <c:v>0.09</c:v>
                </c:pt>
                <c:pt idx="233">
                  <c:v>0.09</c:v>
                </c:pt>
                <c:pt idx="234">
                  <c:v>7.0000000000000007E-2</c:v>
                </c:pt>
                <c:pt idx="235">
                  <c:v>0.1</c:v>
                </c:pt>
                <c:pt idx="236">
                  <c:v>0.08</c:v>
                </c:pt>
                <c:pt idx="237">
                  <c:v>7.0000000000000007E-2</c:v>
                </c:pt>
                <c:pt idx="238">
                  <c:v>0.08</c:v>
                </c:pt>
                <c:pt idx="239">
                  <c:v>7.0000000000000007E-2</c:v>
                </c:pt>
                <c:pt idx="240">
                  <c:v>0.08</c:v>
                </c:pt>
                <c:pt idx="241">
                  <c:v>0.1</c:v>
                </c:pt>
                <c:pt idx="242">
                  <c:v>0.13</c:v>
                </c:pt>
                <c:pt idx="243">
                  <c:v>0.14000000000000001</c:v>
                </c:pt>
                <c:pt idx="244">
                  <c:v>0.16</c:v>
                </c:pt>
                <c:pt idx="245">
                  <c:v>0.16</c:v>
                </c:pt>
                <c:pt idx="246">
                  <c:v>0.16</c:v>
                </c:pt>
                <c:pt idx="247">
                  <c:v>0.13</c:v>
                </c:pt>
                <c:pt idx="248">
                  <c:v>0.14000000000000001</c:v>
                </c:pt>
                <c:pt idx="249">
                  <c:v>0.16</c:v>
                </c:pt>
                <c:pt idx="250">
                  <c:v>0.16</c:v>
                </c:pt>
                <c:pt idx="251">
                  <c:v>0.16</c:v>
                </c:pt>
                <c:pt idx="252">
                  <c:v>0.14000000000000001</c:v>
                </c:pt>
                <c:pt idx="253">
                  <c:v>0.15</c:v>
                </c:pt>
                <c:pt idx="254">
                  <c:v>0.14000000000000001</c:v>
                </c:pt>
                <c:pt idx="255">
                  <c:v>0.15</c:v>
                </c:pt>
                <c:pt idx="256">
                  <c:v>0.11</c:v>
                </c:pt>
                <c:pt idx="257">
                  <c:v>0.09</c:v>
                </c:pt>
                <c:pt idx="258">
                  <c:v>0.09</c:v>
                </c:pt>
                <c:pt idx="259">
                  <c:v>0.08</c:v>
                </c:pt>
                <c:pt idx="260">
                  <c:v>0.08</c:v>
                </c:pt>
                <c:pt idx="261">
                  <c:v>0.09</c:v>
                </c:pt>
                <c:pt idx="262">
                  <c:v>0.08</c:v>
                </c:pt>
                <c:pt idx="263">
                  <c:v>0.09</c:v>
                </c:pt>
                <c:pt idx="264">
                  <c:v>7.0000000000000007E-2</c:v>
                </c:pt>
                <c:pt idx="265">
                  <c:v>7.0000000000000007E-2</c:v>
                </c:pt>
                <c:pt idx="266">
                  <c:v>0.08</c:v>
                </c:pt>
                <c:pt idx="267">
                  <c:v>0.09</c:v>
                </c:pt>
                <c:pt idx="268">
                  <c:v>0.09</c:v>
                </c:pt>
                <c:pt idx="269">
                  <c:v>0.1</c:v>
                </c:pt>
                <c:pt idx="270">
                  <c:v>0.09</c:v>
                </c:pt>
                <c:pt idx="271">
                  <c:v>0.09</c:v>
                </c:pt>
                <c:pt idx="272">
                  <c:v>0.09</c:v>
                </c:pt>
                <c:pt idx="273">
                  <c:v>0.09</c:v>
                </c:pt>
                <c:pt idx="274">
                  <c:v>0.09</c:v>
                </c:pt>
                <c:pt idx="275">
                  <c:v>0.12</c:v>
                </c:pt>
                <c:pt idx="276">
                  <c:v>0.11</c:v>
                </c:pt>
                <c:pt idx="277">
                  <c:v>0.11</c:v>
                </c:pt>
                <c:pt idx="278">
                  <c:v>0.11</c:v>
                </c:pt>
                <c:pt idx="279">
                  <c:v>0.12</c:v>
                </c:pt>
                <c:pt idx="280">
                  <c:v>0.12</c:v>
                </c:pt>
                <c:pt idx="281">
                  <c:v>0.13</c:v>
                </c:pt>
                <c:pt idx="282">
                  <c:v>0.13</c:v>
                </c:pt>
                <c:pt idx="283">
                  <c:v>0.14000000000000001</c:v>
                </c:pt>
                <c:pt idx="284">
                  <c:v>0.14000000000000001</c:v>
                </c:pt>
                <c:pt idx="285">
                  <c:v>0.12</c:v>
                </c:pt>
                <c:pt idx="286">
                  <c:v>0.12</c:v>
                </c:pt>
                <c:pt idx="287">
                  <c:v>0.24</c:v>
                </c:pt>
                <c:pt idx="288">
                  <c:v>0.34</c:v>
                </c:pt>
                <c:pt idx="289">
                  <c:v>0.38</c:v>
                </c:pt>
                <c:pt idx="290">
                  <c:v>0.36</c:v>
                </c:pt>
                <c:pt idx="291">
                  <c:v>0.37</c:v>
                </c:pt>
                <c:pt idx="292">
                  <c:v>0.37</c:v>
                </c:pt>
                <c:pt idx="293">
                  <c:v>0.38</c:v>
                </c:pt>
                <c:pt idx="294">
                  <c:v>0.39</c:v>
                </c:pt>
                <c:pt idx="295">
                  <c:v>0.4</c:v>
                </c:pt>
                <c:pt idx="296">
                  <c:v>0.4</c:v>
                </c:pt>
                <c:pt idx="297">
                  <c:v>0.4</c:v>
                </c:pt>
                <c:pt idx="298">
                  <c:v>0.41</c:v>
                </c:pt>
                <c:pt idx="299">
                  <c:v>0.54</c:v>
                </c:pt>
                <c:pt idx="300">
                  <c:v>0.65</c:v>
                </c:pt>
                <c:pt idx="301">
                  <c:v>0.66</c:v>
                </c:pt>
                <c:pt idx="302">
                  <c:v>0.79</c:v>
                </c:pt>
                <c:pt idx="303">
                  <c:v>0.9</c:v>
                </c:pt>
                <c:pt idx="304">
                  <c:v>0.91</c:v>
                </c:pt>
                <c:pt idx="305">
                  <c:v>1.04</c:v>
                </c:pt>
                <c:pt idx="306">
                  <c:v>1.1499999999999999</c:v>
                </c:pt>
                <c:pt idx="307">
                  <c:v>1.1599999999999999</c:v>
                </c:pt>
                <c:pt idx="308">
                  <c:v>1.1499999999999999</c:v>
                </c:pt>
                <c:pt idx="309">
                  <c:v>1.1499999999999999</c:v>
                </c:pt>
                <c:pt idx="310">
                  <c:v>1.1499999999999999</c:v>
                </c:pt>
                <c:pt idx="311">
                  <c:v>1.4</c:v>
                </c:pt>
                <c:pt idx="312">
                  <c:v>1.41</c:v>
                </c:pt>
                <c:pt idx="313">
                  <c:v>1.42</c:v>
                </c:pt>
                <c:pt idx="314">
                  <c:v>1.51</c:v>
                </c:pt>
                <c:pt idx="315">
                  <c:v>1.69</c:v>
                </c:pt>
                <c:pt idx="316">
                  <c:v>1.7</c:v>
                </c:pt>
                <c:pt idx="317">
                  <c:v>1.82</c:v>
                </c:pt>
                <c:pt idx="318">
                  <c:v>1.91</c:v>
                </c:pt>
                <c:pt idx="319">
                  <c:v>1.91</c:v>
                </c:pt>
                <c:pt idx="320">
                  <c:v>1.95</c:v>
                </c:pt>
                <c:pt idx="321">
                  <c:v>2.19</c:v>
                </c:pt>
                <c:pt idx="322">
                  <c:v>2.2000000000000002</c:v>
                </c:pt>
                <c:pt idx="323">
                  <c:v>2.27</c:v>
                </c:pt>
                <c:pt idx="324">
                  <c:v>2.4</c:v>
                </c:pt>
                <c:pt idx="325">
                  <c:v>2.4</c:v>
                </c:pt>
                <c:pt idx="326">
                  <c:v>2.41</c:v>
                </c:pt>
                <c:pt idx="327">
                  <c:v>2.41</c:v>
                </c:pt>
                <c:pt idx="328">
                  <c:v>2.41</c:v>
                </c:pt>
                <c:pt idx="329">
                  <c:v>2.4</c:v>
                </c:pt>
                <c:pt idx="330">
                  <c:v>2.4</c:v>
                </c:pt>
                <c:pt idx="331">
                  <c:v>2.1</c:v>
                </c:pt>
                <c:pt idx="332">
                  <c:v>1.9</c:v>
                </c:pt>
                <c:pt idx="333">
                  <c:v>1.9</c:v>
                </c:pt>
                <c:pt idx="334">
                  <c:v>1.9</c:v>
                </c:pt>
                <c:pt idx="335">
                  <c:v>1.9</c:v>
                </c:pt>
                <c:pt idx="336">
                  <c:v>1.25</c:v>
                </c:pt>
                <c:pt idx="337">
                  <c:v>1</c:v>
                </c:pt>
                <c:pt idx="338">
                  <c:v>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0.08</c:v>
                </c:pt>
                <c:pt idx="361">
                  <c:v>0.08</c:v>
                </c:pt>
                <c:pt idx="362">
                  <c:v>0.2</c:v>
                </c:pt>
                <c:pt idx="363">
                  <c:v>0.33</c:v>
                </c:pt>
                <c:pt idx="364">
                  <c:v>0.77</c:v>
                </c:pt>
                <c:pt idx="365">
                  <c:v>1.21</c:v>
                </c:pt>
                <c:pt idx="366">
                  <c:v>1.68</c:v>
                </c:pt>
                <c:pt idx="367">
                  <c:v>2.33</c:v>
                </c:pt>
                <c:pt idx="368">
                  <c:v>2.56</c:v>
                </c:pt>
                <c:pt idx="369">
                  <c:v>3.08</c:v>
                </c:pt>
                <c:pt idx="370">
                  <c:v>3.78</c:v>
                </c:pt>
                <c:pt idx="371">
                  <c:v>4.0999999999999996</c:v>
                </c:pt>
                <c:pt idx="372">
                  <c:v>4.33</c:v>
                </c:pt>
                <c:pt idx="373">
                  <c:v>4.57</c:v>
                </c:pt>
                <c:pt idx="374">
                  <c:v>4.6399999999999997</c:v>
                </c:pt>
                <c:pt idx="375">
                  <c:v>4.8499999999999996</c:v>
                </c:pt>
                <c:pt idx="376">
                  <c:v>5.0999999999999996</c:v>
                </c:pt>
                <c:pt idx="377">
                  <c:v>5.0999999999999996</c:v>
                </c:pt>
              </c:numCache>
            </c:numRef>
          </c:val>
          <c:extLst>
            <c:ext xmlns:c16="http://schemas.microsoft.com/office/drawing/2014/chart" uri="{C3380CC4-5D6E-409C-BE32-E72D297353CC}">
              <c16:uniqueId val="{00000000-A7E6-4DEE-9FA4-B718F88EDBB2}"/>
            </c:ext>
          </c:extLst>
        </c:ser>
        <c:dLbls>
          <c:showLegendKey val="0"/>
          <c:showVal val="0"/>
          <c:showCatName val="0"/>
          <c:showSerName val="0"/>
          <c:showPercent val="0"/>
          <c:showBubbleSize val="0"/>
        </c:dLbls>
        <c:axId val="152715264"/>
        <c:axId val="152716800"/>
      </c:areaChart>
      <c:lineChart>
        <c:grouping val="standard"/>
        <c:varyColors val="0"/>
        <c:ser>
          <c:idx val="0"/>
          <c:order val="0"/>
          <c:tx>
            <c:strRef>
              <c:f>Sheet1!$B$1</c:f>
              <c:strCache>
                <c:ptCount val="1"/>
                <c:pt idx="0">
                  <c:v>Regular Shares</c:v>
                </c:pt>
              </c:strCache>
            </c:strRef>
          </c:tx>
          <c:spPr>
            <a:ln w="28178">
              <a:solidFill>
                <a:srgbClr val="FF000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Sheet1!$B$2:$B$430</c:f>
              <c:numCache>
                <c:formatCode>General</c:formatCode>
                <c:ptCount val="417"/>
                <c:pt idx="0">
                  <c:v>4.93</c:v>
                </c:pt>
                <c:pt idx="1">
                  <c:v>4.6900000000000004</c:v>
                </c:pt>
                <c:pt idx="2">
                  <c:v>4.38</c:v>
                </c:pt>
                <c:pt idx="3">
                  <c:v>4.3600000000000003</c:v>
                </c:pt>
                <c:pt idx="4">
                  <c:v>4.3499999999999996</c:v>
                </c:pt>
                <c:pt idx="5">
                  <c:v>4.2</c:v>
                </c:pt>
                <c:pt idx="6">
                  <c:v>4.05</c:v>
                </c:pt>
                <c:pt idx="7">
                  <c:v>3.98</c:v>
                </c:pt>
                <c:pt idx="8">
                  <c:v>3.85</c:v>
                </c:pt>
                <c:pt idx="9">
                  <c:v>3.72</c:v>
                </c:pt>
                <c:pt idx="10">
                  <c:v>3.72</c:v>
                </c:pt>
                <c:pt idx="11">
                  <c:v>3.6</c:v>
                </c:pt>
                <c:pt idx="12">
                  <c:v>3.56</c:v>
                </c:pt>
                <c:pt idx="13">
                  <c:v>3.52</c:v>
                </c:pt>
                <c:pt idx="14">
                  <c:v>3.41</c:v>
                </c:pt>
                <c:pt idx="15">
                  <c:v>3.36</c:v>
                </c:pt>
                <c:pt idx="16">
                  <c:v>3.39</c:v>
                </c:pt>
                <c:pt idx="17">
                  <c:v>3.3</c:v>
                </c:pt>
                <c:pt idx="18">
                  <c:v>3.3</c:v>
                </c:pt>
                <c:pt idx="19">
                  <c:v>3.32</c:v>
                </c:pt>
                <c:pt idx="20">
                  <c:v>3.23</c:v>
                </c:pt>
                <c:pt idx="21">
                  <c:v>3.23</c:v>
                </c:pt>
                <c:pt idx="22">
                  <c:v>3.2</c:v>
                </c:pt>
                <c:pt idx="23">
                  <c:v>3.2</c:v>
                </c:pt>
                <c:pt idx="24">
                  <c:v>3.13</c:v>
                </c:pt>
                <c:pt idx="25">
                  <c:v>3.11</c:v>
                </c:pt>
                <c:pt idx="26">
                  <c:v>3.1</c:v>
                </c:pt>
                <c:pt idx="27">
                  <c:v>3.08</c:v>
                </c:pt>
                <c:pt idx="28">
                  <c:v>3.1</c:v>
                </c:pt>
                <c:pt idx="29">
                  <c:v>3.1</c:v>
                </c:pt>
                <c:pt idx="30">
                  <c:v>3.11</c:v>
                </c:pt>
                <c:pt idx="31">
                  <c:v>3.14</c:v>
                </c:pt>
                <c:pt idx="32">
                  <c:v>3.16</c:v>
                </c:pt>
                <c:pt idx="33">
                  <c:v>3.24</c:v>
                </c:pt>
                <c:pt idx="34">
                  <c:v>3.26</c:v>
                </c:pt>
                <c:pt idx="35">
                  <c:v>3.3</c:v>
                </c:pt>
                <c:pt idx="36">
                  <c:v>3.32</c:v>
                </c:pt>
                <c:pt idx="37">
                  <c:v>3.32</c:v>
                </c:pt>
                <c:pt idx="38">
                  <c:v>3.37</c:v>
                </c:pt>
                <c:pt idx="39">
                  <c:v>3.37</c:v>
                </c:pt>
                <c:pt idx="40">
                  <c:v>3.39</c:v>
                </c:pt>
                <c:pt idx="41">
                  <c:v>3.4</c:v>
                </c:pt>
                <c:pt idx="42">
                  <c:v>3.39</c:v>
                </c:pt>
                <c:pt idx="43">
                  <c:v>3.38</c:v>
                </c:pt>
                <c:pt idx="44">
                  <c:v>3.39</c:v>
                </c:pt>
                <c:pt idx="45">
                  <c:v>3.35</c:v>
                </c:pt>
                <c:pt idx="46">
                  <c:v>3.38</c:v>
                </c:pt>
                <c:pt idx="47">
                  <c:v>3.4</c:v>
                </c:pt>
                <c:pt idx="48">
                  <c:v>3.35</c:v>
                </c:pt>
                <c:pt idx="49">
                  <c:v>3.34</c:v>
                </c:pt>
                <c:pt idx="50">
                  <c:v>3.33</c:v>
                </c:pt>
                <c:pt idx="51">
                  <c:v>3.32</c:v>
                </c:pt>
                <c:pt idx="52">
                  <c:v>3.28</c:v>
                </c:pt>
                <c:pt idx="53">
                  <c:v>3.3</c:v>
                </c:pt>
                <c:pt idx="54">
                  <c:v>3.29</c:v>
                </c:pt>
                <c:pt idx="55">
                  <c:v>3.27</c:v>
                </c:pt>
                <c:pt idx="56">
                  <c:v>3.28</c:v>
                </c:pt>
                <c:pt idx="57">
                  <c:v>3.27</c:v>
                </c:pt>
                <c:pt idx="58">
                  <c:v>3.27</c:v>
                </c:pt>
                <c:pt idx="59">
                  <c:v>3.3</c:v>
                </c:pt>
                <c:pt idx="60">
                  <c:v>3.24</c:v>
                </c:pt>
                <c:pt idx="61">
                  <c:v>3.22</c:v>
                </c:pt>
                <c:pt idx="62">
                  <c:v>3.21</c:v>
                </c:pt>
                <c:pt idx="63">
                  <c:v>3.24</c:v>
                </c:pt>
                <c:pt idx="64">
                  <c:v>3.25</c:v>
                </c:pt>
                <c:pt idx="65">
                  <c:v>3.3</c:v>
                </c:pt>
                <c:pt idx="66">
                  <c:v>3.31</c:v>
                </c:pt>
                <c:pt idx="67">
                  <c:v>3.3</c:v>
                </c:pt>
                <c:pt idx="68">
                  <c:v>3.31</c:v>
                </c:pt>
                <c:pt idx="69">
                  <c:v>3.31</c:v>
                </c:pt>
                <c:pt idx="70">
                  <c:v>3.33</c:v>
                </c:pt>
                <c:pt idx="71">
                  <c:v>3.3</c:v>
                </c:pt>
                <c:pt idx="72">
                  <c:v>3.3</c:v>
                </c:pt>
                <c:pt idx="73">
                  <c:v>3.31</c:v>
                </c:pt>
                <c:pt idx="74">
                  <c:v>3.28</c:v>
                </c:pt>
                <c:pt idx="75">
                  <c:v>3.28</c:v>
                </c:pt>
                <c:pt idx="76">
                  <c:v>3.3</c:v>
                </c:pt>
                <c:pt idx="77">
                  <c:v>3.2</c:v>
                </c:pt>
                <c:pt idx="78">
                  <c:v>3.15</c:v>
                </c:pt>
                <c:pt idx="79">
                  <c:v>3.15</c:v>
                </c:pt>
                <c:pt idx="80">
                  <c:v>3.15</c:v>
                </c:pt>
                <c:pt idx="81">
                  <c:v>3.09</c:v>
                </c:pt>
                <c:pt idx="82">
                  <c:v>3.1</c:v>
                </c:pt>
                <c:pt idx="83">
                  <c:v>3.1</c:v>
                </c:pt>
                <c:pt idx="84">
                  <c:v>3.14</c:v>
                </c:pt>
                <c:pt idx="85">
                  <c:v>3.12</c:v>
                </c:pt>
                <c:pt idx="86">
                  <c:v>3.09</c:v>
                </c:pt>
                <c:pt idx="87">
                  <c:v>3.04</c:v>
                </c:pt>
                <c:pt idx="88">
                  <c:v>3.02</c:v>
                </c:pt>
                <c:pt idx="89">
                  <c:v>3</c:v>
                </c:pt>
                <c:pt idx="90">
                  <c:v>2.94</c:v>
                </c:pt>
                <c:pt idx="91">
                  <c:v>2.87</c:v>
                </c:pt>
                <c:pt idx="92">
                  <c:v>3.01</c:v>
                </c:pt>
                <c:pt idx="93">
                  <c:v>3.02</c:v>
                </c:pt>
                <c:pt idx="94">
                  <c:v>3.05</c:v>
                </c:pt>
                <c:pt idx="95">
                  <c:v>3</c:v>
                </c:pt>
                <c:pt idx="96">
                  <c:v>3</c:v>
                </c:pt>
                <c:pt idx="97">
                  <c:v>3.01</c:v>
                </c:pt>
                <c:pt idx="98">
                  <c:v>3.02</c:v>
                </c:pt>
                <c:pt idx="99">
                  <c:v>3.04</c:v>
                </c:pt>
                <c:pt idx="100">
                  <c:v>3.04</c:v>
                </c:pt>
                <c:pt idx="101">
                  <c:v>3.05</c:v>
                </c:pt>
                <c:pt idx="102">
                  <c:v>3.08</c:v>
                </c:pt>
                <c:pt idx="103">
                  <c:v>3.06</c:v>
                </c:pt>
                <c:pt idx="104">
                  <c:v>3.08</c:v>
                </c:pt>
                <c:pt idx="105">
                  <c:v>3.09</c:v>
                </c:pt>
                <c:pt idx="106">
                  <c:v>3.09</c:v>
                </c:pt>
                <c:pt idx="107">
                  <c:v>3.1</c:v>
                </c:pt>
                <c:pt idx="108">
                  <c:v>3.08</c:v>
                </c:pt>
                <c:pt idx="109">
                  <c:v>3.05</c:v>
                </c:pt>
                <c:pt idx="110">
                  <c:v>3</c:v>
                </c:pt>
                <c:pt idx="111">
                  <c:v>2.92</c:v>
                </c:pt>
                <c:pt idx="112">
                  <c:v>2.86</c:v>
                </c:pt>
                <c:pt idx="113">
                  <c:v>2.79</c:v>
                </c:pt>
                <c:pt idx="114">
                  <c:v>2.75</c:v>
                </c:pt>
                <c:pt idx="115">
                  <c:v>2.7</c:v>
                </c:pt>
                <c:pt idx="116">
                  <c:v>2.54</c:v>
                </c:pt>
                <c:pt idx="117">
                  <c:v>2.37</c:v>
                </c:pt>
                <c:pt idx="118">
                  <c:v>2.25</c:v>
                </c:pt>
                <c:pt idx="119">
                  <c:v>2.1</c:v>
                </c:pt>
                <c:pt idx="120">
                  <c:v>1.98</c:v>
                </c:pt>
                <c:pt idx="121">
                  <c:v>1.94</c:v>
                </c:pt>
                <c:pt idx="122">
                  <c:v>1.8</c:v>
                </c:pt>
                <c:pt idx="123">
                  <c:v>1.75</c:v>
                </c:pt>
                <c:pt idx="124">
                  <c:v>1.72</c:v>
                </c:pt>
                <c:pt idx="125">
                  <c:v>1.65</c:v>
                </c:pt>
                <c:pt idx="126">
                  <c:v>1.66</c:v>
                </c:pt>
                <c:pt idx="127">
                  <c:v>1.66</c:v>
                </c:pt>
                <c:pt idx="128">
                  <c:v>1.61</c:v>
                </c:pt>
                <c:pt idx="129">
                  <c:v>1.59</c:v>
                </c:pt>
                <c:pt idx="130">
                  <c:v>1.55</c:v>
                </c:pt>
                <c:pt idx="131">
                  <c:v>1.51</c:v>
                </c:pt>
                <c:pt idx="132">
                  <c:v>1.43</c:v>
                </c:pt>
                <c:pt idx="133">
                  <c:v>1.4</c:v>
                </c:pt>
                <c:pt idx="134">
                  <c:v>1.33</c:v>
                </c:pt>
                <c:pt idx="135">
                  <c:v>1.28</c:v>
                </c:pt>
                <c:pt idx="136">
                  <c:v>1.21</c:v>
                </c:pt>
                <c:pt idx="137">
                  <c:v>1.1499999999999999</c:v>
                </c:pt>
                <c:pt idx="138">
                  <c:v>1.08</c:v>
                </c:pt>
                <c:pt idx="139">
                  <c:v>1.06</c:v>
                </c:pt>
                <c:pt idx="140">
                  <c:v>1.03</c:v>
                </c:pt>
                <c:pt idx="141">
                  <c:v>1.02</c:v>
                </c:pt>
                <c:pt idx="142">
                  <c:v>1</c:v>
                </c:pt>
                <c:pt idx="143">
                  <c:v>0.97</c:v>
                </c:pt>
                <c:pt idx="144">
                  <c:v>0.95</c:v>
                </c:pt>
                <c:pt idx="145">
                  <c:v>0.93</c:v>
                </c:pt>
                <c:pt idx="146">
                  <c:v>0.91</c:v>
                </c:pt>
                <c:pt idx="147">
                  <c:v>0.9</c:v>
                </c:pt>
                <c:pt idx="148">
                  <c:v>0.91</c:v>
                </c:pt>
                <c:pt idx="149">
                  <c:v>0.89</c:v>
                </c:pt>
                <c:pt idx="150">
                  <c:v>0.88</c:v>
                </c:pt>
                <c:pt idx="151">
                  <c:v>0.89</c:v>
                </c:pt>
                <c:pt idx="152">
                  <c:v>0.89</c:v>
                </c:pt>
                <c:pt idx="153">
                  <c:v>0.91</c:v>
                </c:pt>
                <c:pt idx="154">
                  <c:v>0.92</c:v>
                </c:pt>
                <c:pt idx="155">
                  <c:v>0.94</c:v>
                </c:pt>
                <c:pt idx="156">
                  <c:v>0.95</c:v>
                </c:pt>
                <c:pt idx="157">
                  <c:v>0.96099999999999997</c:v>
                </c:pt>
                <c:pt idx="158">
                  <c:v>0.97299999999999998</c:v>
                </c:pt>
                <c:pt idx="159">
                  <c:v>0.97399999999999998</c:v>
                </c:pt>
                <c:pt idx="160">
                  <c:v>0.98599999999999999</c:v>
                </c:pt>
                <c:pt idx="161">
                  <c:v>0.998</c:v>
                </c:pt>
                <c:pt idx="162">
                  <c:v>1.004</c:v>
                </c:pt>
                <c:pt idx="163">
                  <c:v>1.0109999999999999</c:v>
                </c:pt>
                <c:pt idx="164">
                  <c:v>1.038</c:v>
                </c:pt>
                <c:pt idx="165">
                  <c:v>1.0449999999999999</c:v>
                </c:pt>
                <c:pt idx="166">
                  <c:v>1.052</c:v>
                </c:pt>
                <c:pt idx="167">
                  <c:v>1.099</c:v>
                </c:pt>
                <c:pt idx="168">
                  <c:v>1.101</c:v>
                </c:pt>
                <c:pt idx="169">
                  <c:v>1.123</c:v>
                </c:pt>
                <c:pt idx="170">
                  <c:v>1.1559999999999999</c:v>
                </c:pt>
                <c:pt idx="171">
                  <c:v>1.1479999999999999</c:v>
                </c:pt>
                <c:pt idx="172">
                  <c:v>1.17</c:v>
                </c:pt>
                <c:pt idx="173">
                  <c:v>1.1819999999999999</c:v>
                </c:pt>
                <c:pt idx="174">
                  <c:v>1.1890000000000001</c:v>
                </c:pt>
                <c:pt idx="175">
                  <c:v>1.1970000000000001</c:v>
                </c:pt>
                <c:pt idx="176">
                  <c:v>1.214</c:v>
                </c:pt>
                <c:pt idx="177">
                  <c:v>1.2210000000000001</c:v>
                </c:pt>
                <c:pt idx="178">
                  <c:v>1.218</c:v>
                </c:pt>
                <c:pt idx="179">
                  <c:v>1.2357</c:v>
                </c:pt>
                <c:pt idx="180">
                  <c:v>1.2381166669999999</c:v>
                </c:pt>
                <c:pt idx="181">
                  <c:v>1.2205333330000001</c:v>
                </c:pt>
                <c:pt idx="182">
                  <c:v>1.25295</c:v>
                </c:pt>
                <c:pt idx="183">
                  <c:v>1.2353666670000001</c:v>
                </c:pt>
                <c:pt idx="184">
                  <c:v>1.2377833330000001</c:v>
                </c:pt>
                <c:pt idx="185">
                  <c:v>1.2402</c:v>
                </c:pt>
                <c:pt idx="186">
                  <c:v>1.243333333</c:v>
                </c:pt>
                <c:pt idx="187">
                  <c:v>1.226466667</c:v>
                </c:pt>
                <c:pt idx="188">
                  <c:v>1.2196</c:v>
                </c:pt>
                <c:pt idx="189">
                  <c:v>1.1927333330000001</c:v>
                </c:pt>
                <c:pt idx="190">
                  <c:v>1.185866667</c:v>
                </c:pt>
                <c:pt idx="191">
                  <c:v>1.1890000000000001</c:v>
                </c:pt>
                <c:pt idx="192">
                  <c:v>1.1418333329999999</c:v>
                </c:pt>
                <c:pt idx="193">
                  <c:v>1.104666667</c:v>
                </c:pt>
                <c:pt idx="194">
                  <c:v>1.0375000000000001</c:v>
                </c:pt>
                <c:pt idx="195">
                  <c:v>0.99033333300000004</c:v>
                </c:pt>
                <c:pt idx="196">
                  <c:v>0.97316666699999999</c:v>
                </c:pt>
                <c:pt idx="197">
                  <c:v>0.94599999999999995</c:v>
                </c:pt>
                <c:pt idx="198">
                  <c:v>0.94623333300000001</c:v>
                </c:pt>
                <c:pt idx="199">
                  <c:v>0.92646666700000002</c:v>
                </c:pt>
                <c:pt idx="200">
                  <c:v>0.92669999999999997</c:v>
                </c:pt>
                <c:pt idx="201">
                  <c:v>0.90693333300000001</c:v>
                </c:pt>
                <c:pt idx="202">
                  <c:v>0.89716666700000003</c:v>
                </c:pt>
                <c:pt idx="203">
                  <c:v>0.85740000000000005</c:v>
                </c:pt>
                <c:pt idx="204">
                  <c:v>0.78113333299999999</c:v>
                </c:pt>
                <c:pt idx="205">
                  <c:v>0.73486666700000003</c:v>
                </c:pt>
                <c:pt idx="206">
                  <c:v>0.67859999999999998</c:v>
                </c:pt>
                <c:pt idx="207">
                  <c:v>0.625</c:v>
                </c:pt>
                <c:pt idx="208">
                  <c:v>0.59140000000000004</c:v>
                </c:pt>
                <c:pt idx="209">
                  <c:v>0.57779999999999998</c:v>
                </c:pt>
                <c:pt idx="210">
                  <c:v>0.64376666699999996</c:v>
                </c:pt>
                <c:pt idx="211">
                  <c:v>0.55973333300000006</c:v>
                </c:pt>
                <c:pt idx="212">
                  <c:v>0.54569999999999996</c:v>
                </c:pt>
                <c:pt idx="213">
                  <c:v>0.54920000000000002</c:v>
                </c:pt>
                <c:pt idx="214">
                  <c:v>0.54269999999999996</c:v>
                </c:pt>
                <c:pt idx="215">
                  <c:v>0.5262</c:v>
                </c:pt>
                <c:pt idx="216">
                  <c:v>0.51380000000000003</c:v>
                </c:pt>
                <c:pt idx="217">
                  <c:v>0.50139999999999996</c:v>
                </c:pt>
                <c:pt idx="218">
                  <c:v>0.48899999999999999</c:v>
                </c:pt>
                <c:pt idx="219">
                  <c:v>0.47566666699999999</c:v>
                </c:pt>
                <c:pt idx="220">
                  <c:v>0.46233333300000001</c:v>
                </c:pt>
                <c:pt idx="221">
                  <c:v>0.44900000000000001</c:v>
                </c:pt>
                <c:pt idx="222">
                  <c:v>0.42651003900000001</c:v>
                </c:pt>
                <c:pt idx="223">
                  <c:v>0.42139273100000002</c:v>
                </c:pt>
                <c:pt idx="224">
                  <c:v>0.39989999999999998</c:v>
                </c:pt>
                <c:pt idx="225">
                  <c:v>0.38787471299999998</c:v>
                </c:pt>
                <c:pt idx="226">
                  <c:v>0.37477816400000002</c:v>
                </c:pt>
                <c:pt idx="227">
                  <c:v>0.37719999999999998</c:v>
                </c:pt>
                <c:pt idx="228">
                  <c:v>0.36323304099999998</c:v>
                </c:pt>
                <c:pt idx="229">
                  <c:v>0.37376667699999999</c:v>
                </c:pt>
                <c:pt idx="230">
                  <c:v>0.35649999999999998</c:v>
                </c:pt>
                <c:pt idx="231">
                  <c:v>0.35320498099999997</c:v>
                </c:pt>
                <c:pt idx="232">
                  <c:v>0.34413768</c:v>
                </c:pt>
                <c:pt idx="233">
                  <c:v>0.33460000000000001</c:v>
                </c:pt>
                <c:pt idx="234">
                  <c:v>0.32591777399999999</c:v>
                </c:pt>
                <c:pt idx="235">
                  <c:v>0.32136856200000002</c:v>
                </c:pt>
                <c:pt idx="236">
                  <c:v>0.30470000000000003</c:v>
                </c:pt>
                <c:pt idx="237">
                  <c:v>0.28699390299999999</c:v>
                </c:pt>
                <c:pt idx="238">
                  <c:v>0.29137613299999998</c:v>
                </c:pt>
                <c:pt idx="239">
                  <c:v>0.2908</c:v>
                </c:pt>
                <c:pt idx="240">
                  <c:v>0.28225209400000001</c:v>
                </c:pt>
                <c:pt idx="241">
                  <c:v>0.26843771100000002</c:v>
                </c:pt>
                <c:pt idx="242">
                  <c:v>0.26790000000000003</c:v>
                </c:pt>
                <c:pt idx="243">
                  <c:v>0.25837659899999998</c:v>
                </c:pt>
                <c:pt idx="244">
                  <c:v>0.26716585999999998</c:v>
                </c:pt>
                <c:pt idx="245">
                  <c:v>0.26500000000000001</c:v>
                </c:pt>
                <c:pt idx="246">
                  <c:v>0.26325494500000002</c:v>
                </c:pt>
                <c:pt idx="247">
                  <c:v>0.26314857000000003</c:v>
                </c:pt>
                <c:pt idx="248">
                  <c:v>0.25490000000000002</c:v>
                </c:pt>
                <c:pt idx="249">
                  <c:v>0.25285853600000002</c:v>
                </c:pt>
                <c:pt idx="250">
                  <c:v>0.24828610300000001</c:v>
                </c:pt>
                <c:pt idx="251">
                  <c:v>0.2487</c:v>
                </c:pt>
                <c:pt idx="252">
                  <c:v>0.23721060899999999</c:v>
                </c:pt>
                <c:pt idx="253">
                  <c:v>0.22864406200000001</c:v>
                </c:pt>
                <c:pt idx="254">
                  <c:v>0.216</c:v>
                </c:pt>
                <c:pt idx="255">
                  <c:v>0.214679604</c:v>
                </c:pt>
                <c:pt idx="256">
                  <c:v>0.21333564799999999</c:v>
                </c:pt>
                <c:pt idx="257">
                  <c:v>0.21010000000000001</c:v>
                </c:pt>
                <c:pt idx="258">
                  <c:v>0.21375641000000001</c:v>
                </c:pt>
                <c:pt idx="259">
                  <c:v>0.21394296400000001</c:v>
                </c:pt>
                <c:pt idx="260">
                  <c:v>0.217</c:v>
                </c:pt>
                <c:pt idx="261">
                  <c:v>0.22121386600000001</c:v>
                </c:pt>
                <c:pt idx="262">
                  <c:v>0.22344271099999999</c:v>
                </c:pt>
                <c:pt idx="263">
                  <c:v>0.2185</c:v>
                </c:pt>
                <c:pt idx="264">
                  <c:v>0.21897682199999999</c:v>
                </c:pt>
                <c:pt idx="265">
                  <c:v>0.210518963</c:v>
                </c:pt>
                <c:pt idx="266">
                  <c:v>0.2059</c:v>
                </c:pt>
                <c:pt idx="267">
                  <c:v>0.20671811600000001</c:v>
                </c:pt>
                <c:pt idx="268">
                  <c:v>0.20435767599999999</c:v>
                </c:pt>
                <c:pt idx="269">
                  <c:v>0.20169999999999999</c:v>
                </c:pt>
                <c:pt idx="270">
                  <c:v>0.229376312</c:v>
                </c:pt>
                <c:pt idx="271">
                  <c:v>0.19673924400000001</c:v>
                </c:pt>
                <c:pt idx="272">
                  <c:v>0.19670000000000001</c:v>
                </c:pt>
                <c:pt idx="273">
                  <c:v>0.197401734</c:v>
                </c:pt>
                <c:pt idx="274">
                  <c:v>0.19764050599999999</c:v>
                </c:pt>
                <c:pt idx="275">
                  <c:v>0.19570000000000001</c:v>
                </c:pt>
                <c:pt idx="276">
                  <c:v>0.19081584200000001</c:v>
                </c:pt>
                <c:pt idx="277">
                  <c:v>0.18969351000000001</c:v>
                </c:pt>
                <c:pt idx="278">
                  <c:v>0.192</c:v>
                </c:pt>
                <c:pt idx="279">
                  <c:v>0.198146287</c:v>
                </c:pt>
                <c:pt idx="280">
                  <c:v>0.201387384</c:v>
                </c:pt>
                <c:pt idx="281">
                  <c:v>0.20549999999999999</c:v>
                </c:pt>
                <c:pt idx="282">
                  <c:v>0.20389829400000001</c:v>
                </c:pt>
                <c:pt idx="283">
                  <c:v>0.20363390100000001</c:v>
                </c:pt>
                <c:pt idx="284">
                  <c:v>0.19939999999999999</c:v>
                </c:pt>
                <c:pt idx="285">
                  <c:v>0.19966616000000001</c:v>
                </c:pt>
                <c:pt idx="286">
                  <c:v>0.19891138899999999</c:v>
                </c:pt>
                <c:pt idx="287">
                  <c:v>0.2054</c:v>
                </c:pt>
                <c:pt idx="288">
                  <c:v>0.20235719099999999</c:v>
                </c:pt>
                <c:pt idx="289">
                  <c:v>0.201046637</c:v>
                </c:pt>
                <c:pt idx="290">
                  <c:v>0.2001</c:v>
                </c:pt>
                <c:pt idx="291">
                  <c:v>0.20350874999999999</c:v>
                </c:pt>
                <c:pt idx="292">
                  <c:v>0.20637502999999999</c:v>
                </c:pt>
                <c:pt idx="293">
                  <c:v>0.2084</c:v>
                </c:pt>
                <c:pt idx="294">
                  <c:v>0.20545258899999999</c:v>
                </c:pt>
                <c:pt idx="295">
                  <c:v>0.20278531</c:v>
                </c:pt>
                <c:pt idx="296">
                  <c:v>0.19420000000000001</c:v>
                </c:pt>
                <c:pt idx="297">
                  <c:v>0.19408039499999999</c:v>
                </c:pt>
                <c:pt idx="298">
                  <c:v>0.193924392</c:v>
                </c:pt>
                <c:pt idx="299">
                  <c:v>0.1946</c:v>
                </c:pt>
                <c:pt idx="300">
                  <c:v>0.21529891600000001</c:v>
                </c:pt>
                <c:pt idx="301">
                  <c:v>0.23437644899999999</c:v>
                </c:pt>
                <c:pt idx="302">
                  <c:v>0.25380000000000003</c:v>
                </c:pt>
                <c:pt idx="303">
                  <c:v>0.23561438900000001</c:v>
                </c:pt>
                <c:pt idx="304">
                  <c:v>0.218510341</c:v>
                </c:pt>
                <c:pt idx="305">
                  <c:v>0.20169999999999999</c:v>
                </c:pt>
                <c:pt idx="306">
                  <c:v>0.20386337900000001</c:v>
                </c:pt>
                <c:pt idx="307">
                  <c:v>0.20294247300000001</c:v>
                </c:pt>
                <c:pt idx="308">
                  <c:v>0.20530000000000001</c:v>
                </c:pt>
                <c:pt idx="309">
                  <c:v>0.20827064300000001</c:v>
                </c:pt>
                <c:pt idx="310">
                  <c:v>0.20949430999999999</c:v>
                </c:pt>
                <c:pt idx="311">
                  <c:v>0.2145</c:v>
                </c:pt>
                <c:pt idx="312">
                  <c:v>0.21964078100000001</c:v>
                </c:pt>
                <c:pt idx="313">
                  <c:v>0.22003410300000001</c:v>
                </c:pt>
                <c:pt idx="314">
                  <c:v>0.22220000000000001</c:v>
                </c:pt>
                <c:pt idx="315">
                  <c:v>0.226374136</c:v>
                </c:pt>
                <c:pt idx="316">
                  <c:v>0.22630755799999999</c:v>
                </c:pt>
                <c:pt idx="317">
                  <c:v>0.2258</c:v>
                </c:pt>
                <c:pt idx="318">
                  <c:v>0.23932878499999999</c:v>
                </c:pt>
                <c:pt idx="319">
                  <c:v>0.25222892299999999</c:v>
                </c:pt>
                <c:pt idx="320">
                  <c:v>0.26719999999999999</c:v>
                </c:pt>
                <c:pt idx="321">
                  <c:v>0.27504894600000002</c:v>
                </c:pt>
                <c:pt idx="322">
                  <c:v>0.282992933</c:v>
                </c:pt>
                <c:pt idx="323">
                  <c:v>0.2974</c:v>
                </c:pt>
                <c:pt idx="324">
                  <c:v>0.30028188700000003</c:v>
                </c:pt>
                <c:pt idx="325">
                  <c:v>0.30007309700000001</c:v>
                </c:pt>
                <c:pt idx="326">
                  <c:v>0.30109999999999998</c:v>
                </c:pt>
                <c:pt idx="327">
                  <c:v>0.30398219100000001</c:v>
                </c:pt>
                <c:pt idx="328">
                  <c:v>0.30478281200000001</c:v>
                </c:pt>
                <c:pt idx="329">
                  <c:v>0.30590000000000001</c:v>
                </c:pt>
                <c:pt idx="330">
                  <c:v>0.30299999999999999</c:v>
                </c:pt>
                <c:pt idx="331">
                  <c:v>0.30299999999999999</c:v>
                </c:pt>
                <c:pt idx="332">
                  <c:v>0.30099999999999999</c:v>
                </c:pt>
                <c:pt idx="333">
                  <c:v>0.29399999999999998</c:v>
                </c:pt>
                <c:pt idx="334">
                  <c:v>0.28999999999999998</c:v>
                </c:pt>
                <c:pt idx="335">
                  <c:v>0.29199999999999998</c:v>
                </c:pt>
                <c:pt idx="336">
                  <c:v>0.27211379400818997</c:v>
                </c:pt>
                <c:pt idx="337">
                  <c:v>0.26018172201781997</c:v>
                </c:pt>
                <c:pt idx="338">
                  <c:v>0.22620000000000001</c:v>
                </c:pt>
                <c:pt idx="339">
                  <c:v>0.19769323614146334</c:v>
                </c:pt>
                <c:pt idx="340">
                  <c:v>0.19987307561971668</c:v>
                </c:pt>
                <c:pt idx="341">
                  <c:v>0.1729</c:v>
                </c:pt>
                <c:pt idx="342">
                  <c:v>0.16843378968541001</c:v>
                </c:pt>
                <c:pt idx="343">
                  <c:v>0.16892657226206001</c:v>
                </c:pt>
                <c:pt idx="344">
                  <c:v>0.16199999999999998</c:v>
                </c:pt>
                <c:pt idx="345">
                  <c:v>0.16897429024863334</c:v>
                </c:pt>
                <c:pt idx="346">
                  <c:v>0.15881588785046666</c:v>
                </c:pt>
                <c:pt idx="347">
                  <c:v>0.14759999999999998</c:v>
                </c:pt>
                <c:pt idx="348">
                  <c:v>0.14199999999999999</c:v>
                </c:pt>
                <c:pt idx="349">
                  <c:v>0.13800000000000001</c:v>
                </c:pt>
                <c:pt idx="350">
                  <c:v>0.13</c:v>
                </c:pt>
                <c:pt idx="351">
                  <c:v>0.113</c:v>
                </c:pt>
                <c:pt idx="352">
                  <c:v>9.7000000000000003E-2</c:v>
                </c:pt>
                <c:pt idx="353">
                  <c:v>0.124</c:v>
                </c:pt>
                <c:pt idx="354">
                  <c:v>0.14199999999999999</c:v>
                </c:pt>
                <c:pt idx="355">
                  <c:v>0.16</c:v>
                </c:pt>
                <c:pt idx="356">
                  <c:v>0.122</c:v>
                </c:pt>
                <c:pt idx="357">
                  <c:v>0.12</c:v>
                </c:pt>
                <c:pt idx="358">
                  <c:v>0.121</c:v>
                </c:pt>
                <c:pt idx="359">
                  <c:v>0.12</c:v>
                </c:pt>
                <c:pt idx="360">
                  <c:v>0.10383299999999999</c:v>
                </c:pt>
                <c:pt idx="361">
                  <c:v>9.3992000000000006E-2</c:v>
                </c:pt>
                <c:pt idx="362">
                  <c:v>9.0999999999999998E-2</c:v>
                </c:pt>
                <c:pt idx="363">
                  <c:v>8.7845999999999994E-2</c:v>
                </c:pt>
                <c:pt idx="364">
                  <c:v>8.9648000000000005E-2</c:v>
                </c:pt>
                <c:pt idx="365">
                  <c:v>0.1</c:v>
                </c:pt>
                <c:pt idx="366">
                  <c:v>0.124545</c:v>
                </c:pt>
                <c:pt idx="367">
                  <c:v>0.15742300000000001</c:v>
                </c:pt>
                <c:pt idx="368">
                  <c:v>0.19</c:v>
                </c:pt>
                <c:pt idx="369">
                  <c:v>0.18</c:v>
                </c:pt>
                <c:pt idx="370">
                  <c:v>0.14000000000000001</c:v>
                </c:pt>
                <c:pt idx="371">
                  <c:v>0.15</c:v>
                </c:pt>
                <c:pt idx="372">
                  <c:v>0.148177</c:v>
                </c:pt>
                <c:pt idx="373">
                  <c:v>0.128163</c:v>
                </c:pt>
                <c:pt idx="374">
                  <c:v>0.144257</c:v>
                </c:pt>
                <c:pt idx="375">
                  <c:v>0.14455000000000001</c:v>
                </c:pt>
                <c:pt idx="376">
                  <c:v>0.16</c:v>
                </c:pt>
              </c:numCache>
            </c:numRef>
          </c:val>
          <c:smooth val="0"/>
          <c:extLst>
            <c:ext xmlns:c16="http://schemas.microsoft.com/office/drawing/2014/chart" uri="{C3380CC4-5D6E-409C-BE32-E72D297353CC}">
              <c16:uniqueId val="{00000001-A7E6-4DEE-9FA4-B718F88EDBB2}"/>
            </c:ext>
          </c:extLst>
        </c:ser>
        <c:ser>
          <c:idx val="1"/>
          <c:order val="1"/>
          <c:tx>
            <c:strRef>
              <c:f>Sheet1!$C$1</c:f>
              <c:strCache>
                <c:ptCount val="1"/>
                <c:pt idx="0">
                  <c:v>MMAs</c:v>
                </c:pt>
              </c:strCache>
            </c:strRef>
          </c:tx>
          <c:spPr>
            <a:ln w="9393">
              <a:solidFill>
                <a:srgbClr val="FFFF00"/>
              </a:solidFill>
              <a:prstDash val="solid"/>
            </a:ln>
          </c:spPr>
          <c:marker>
            <c:symbol val="diamond"/>
            <c:size val="3"/>
            <c:spPr>
              <a:noFill/>
              <a:ln>
                <a:solidFill>
                  <a:srgbClr val="FFFF00"/>
                </a:solidFill>
                <a:prstDash val="solid"/>
              </a:ln>
            </c:spPr>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Sheet1!$C$2:$C$430</c:f>
              <c:numCache>
                <c:formatCode>General</c:formatCode>
                <c:ptCount val="417"/>
                <c:pt idx="0">
                  <c:v>4.59</c:v>
                </c:pt>
                <c:pt idx="1">
                  <c:v>4.46</c:v>
                </c:pt>
                <c:pt idx="2">
                  <c:v>4.3099999999999996</c:v>
                </c:pt>
                <c:pt idx="3">
                  <c:v>4.3</c:v>
                </c:pt>
                <c:pt idx="4">
                  <c:v>4.22</c:v>
                </c:pt>
                <c:pt idx="5">
                  <c:v>4</c:v>
                </c:pt>
                <c:pt idx="6">
                  <c:v>3.81</c:v>
                </c:pt>
                <c:pt idx="7">
                  <c:v>3.71</c:v>
                </c:pt>
                <c:pt idx="8">
                  <c:v>3.58</c:v>
                </c:pt>
                <c:pt idx="9">
                  <c:v>3.47</c:v>
                </c:pt>
                <c:pt idx="10">
                  <c:v>3.46</c:v>
                </c:pt>
                <c:pt idx="11">
                  <c:v>3.4</c:v>
                </c:pt>
                <c:pt idx="12">
                  <c:v>3.32</c:v>
                </c:pt>
                <c:pt idx="13">
                  <c:v>3.27</c:v>
                </c:pt>
                <c:pt idx="14">
                  <c:v>3.24</c:v>
                </c:pt>
                <c:pt idx="15">
                  <c:v>3.24</c:v>
                </c:pt>
                <c:pt idx="16">
                  <c:v>3.23</c:v>
                </c:pt>
                <c:pt idx="17">
                  <c:v>3.2</c:v>
                </c:pt>
                <c:pt idx="18">
                  <c:v>3.18</c:v>
                </c:pt>
                <c:pt idx="19">
                  <c:v>3.18</c:v>
                </c:pt>
                <c:pt idx="20">
                  <c:v>3.15</c:v>
                </c:pt>
                <c:pt idx="21">
                  <c:v>3.09</c:v>
                </c:pt>
                <c:pt idx="22">
                  <c:v>3.1</c:v>
                </c:pt>
                <c:pt idx="23">
                  <c:v>3.1</c:v>
                </c:pt>
                <c:pt idx="24">
                  <c:v>3.07</c:v>
                </c:pt>
                <c:pt idx="25">
                  <c:v>3.06</c:v>
                </c:pt>
                <c:pt idx="26">
                  <c:v>3.08</c:v>
                </c:pt>
                <c:pt idx="27">
                  <c:v>3.12</c:v>
                </c:pt>
                <c:pt idx="28">
                  <c:v>3.17</c:v>
                </c:pt>
                <c:pt idx="29">
                  <c:v>3.2</c:v>
                </c:pt>
                <c:pt idx="30">
                  <c:v>3.22</c:v>
                </c:pt>
                <c:pt idx="31">
                  <c:v>3.24</c:v>
                </c:pt>
                <c:pt idx="32">
                  <c:v>3.31</c:v>
                </c:pt>
                <c:pt idx="33">
                  <c:v>3.44</c:v>
                </c:pt>
                <c:pt idx="34">
                  <c:v>3.5</c:v>
                </c:pt>
                <c:pt idx="35">
                  <c:v>3.6</c:v>
                </c:pt>
                <c:pt idx="36">
                  <c:v>3.75</c:v>
                </c:pt>
                <c:pt idx="37">
                  <c:v>3.8</c:v>
                </c:pt>
                <c:pt idx="38">
                  <c:v>3.86</c:v>
                </c:pt>
                <c:pt idx="39">
                  <c:v>3.87</c:v>
                </c:pt>
                <c:pt idx="40">
                  <c:v>3.85</c:v>
                </c:pt>
                <c:pt idx="41">
                  <c:v>3.9</c:v>
                </c:pt>
                <c:pt idx="42">
                  <c:v>3.92</c:v>
                </c:pt>
                <c:pt idx="43">
                  <c:v>3.86</c:v>
                </c:pt>
                <c:pt idx="44">
                  <c:v>3.86</c:v>
                </c:pt>
                <c:pt idx="45">
                  <c:v>3.8</c:v>
                </c:pt>
                <c:pt idx="46">
                  <c:v>3.82</c:v>
                </c:pt>
                <c:pt idx="47">
                  <c:v>3.8</c:v>
                </c:pt>
                <c:pt idx="48">
                  <c:v>3.79</c:v>
                </c:pt>
                <c:pt idx="49">
                  <c:v>3.73</c:v>
                </c:pt>
                <c:pt idx="50">
                  <c:v>3.67</c:v>
                </c:pt>
                <c:pt idx="51">
                  <c:v>3.65</c:v>
                </c:pt>
                <c:pt idx="52">
                  <c:v>3.7</c:v>
                </c:pt>
                <c:pt idx="53">
                  <c:v>3.7</c:v>
                </c:pt>
                <c:pt idx="54">
                  <c:v>3.74</c:v>
                </c:pt>
                <c:pt idx="55">
                  <c:v>3.79</c:v>
                </c:pt>
                <c:pt idx="56">
                  <c:v>3.81</c:v>
                </c:pt>
                <c:pt idx="57">
                  <c:v>3.8</c:v>
                </c:pt>
                <c:pt idx="58">
                  <c:v>3.78</c:v>
                </c:pt>
                <c:pt idx="59">
                  <c:v>3.8</c:v>
                </c:pt>
                <c:pt idx="60">
                  <c:v>3.82</c:v>
                </c:pt>
                <c:pt idx="61">
                  <c:v>3.84</c:v>
                </c:pt>
                <c:pt idx="62">
                  <c:v>3.81</c:v>
                </c:pt>
                <c:pt idx="63">
                  <c:v>3.88</c:v>
                </c:pt>
                <c:pt idx="64">
                  <c:v>3.91</c:v>
                </c:pt>
                <c:pt idx="65">
                  <c:v>3.9</c:v>
                </c:pt>
                <c:pt idx="66">
                  <c:v>3.89</c:v>
                </c:pt>
                <c:pt idx="67">
                  <c:v>3.95</c:v>
                </c:pt>
                <c:pt idx="68">
                  <c:v>3.92</c:v>
                </c:pt>
                <c:pt idx="69">
                  <c:v>3.96</c:v>
                </c:pt>
                <c:pt idx="70">
                  <c:v>3.97</c:v>
                </c:pt>
                <c:pt idx="71">
                  <c:v>4</c:v>
                </c:pt>
                <c:pt idx="72">
                  <c:v>3.98</c:v>
                </c:pt>
                <c:pt idx="73">
                  <c:v>3.96</c:v>
                </c:pt>
                <c:pt idx="74">
                  <c:v>3.92</c:v>
                </c:pt>
                <c:pt idx="75">
                  <c:v>3.9</c:v>
                </c:pt>
                <c:pt idx="76">
                  <c:v>3.89</c:v>
                </c:pt>
                <c:pt idx="77">
                  <c:v>3.9</c:v>
                </c:pt>
                <c:pt idx="78">
                  <c:v>3.94</c:v>
                </c:pt>
                <c:pt idx="79">
                  <c:v>3.89</c:v>
                </c:pt>
                <c:pt idx="80">
                  <c:v>3.86</c:v>
                </c:pt>
                <c:pt idx="81">
                  <c:v>3.78</c:v>
                </c:pt>
                <c:pt idx="82">
                  <c:v>3.74</c:v>
                </c:pt>
                <c:pt idx="83">
                  <c:v>3.7</c:v>
                </c:pt>
                <c:pt idx="84">
                  <c:v>3.7</c:v>
                </c:pt>
                <c:pt idx="85">
                  <c:v>3.69</c:v>
                </c:pt>
                <c:pt idx="86">
                  <c:v>3.7</c:v>
                </c:pt>
                <c:pt idx="87">
                  <c:v>3.67</c:v>
                </c:pt>
                <c:pt idx="88">
                  <c:v>3.69</c:v>
                </c:pt>
                <c:pt idx="89">
                  <c:v>3.71</c:v>
                </c:pt>
                <c:pt idx="90">
                  <c:v>3.71</c:v>
                </c:pt>
                <c:pt idx="91">
                  <c:v>3.74</c:v>
                </c:pt>
                <c:pt idx="92">
                  <c:v>3.78</c:v>
                </c:pt>
                <c:pt idx="93">
                  <c:v>3.76</c:v>
                </c:pt>
                <c:pt idx="94">
                  <c:v>3.79</c:v>
                </c:pt>
                <c:pt idx="95">
                  <c:v>3.8</c:v>
                </c:pt>
                <c:pt idx="96">
                  <c:v>3.83</c:v>
                </c:pt>
                <c:pt idx="97">
                  <c:v>3.88</c:v>
                </c:pt>
                <c:pt idx="98">
                  <c:v>3.93</c:v>
                </c:pt>
                <c:pt idx="99">
                  <c:v>3.98</c:v>
                </c:pt>
                <c:pt idx="100">
                  <c:v>4.05</c:v>
                </c:pt>
                <c:pt idx="101">
                  <c:v>4.1100000000000003</c:v>
                </c:pt>
                <c:pt idx="102">
                  <c:v>4.18</c:v>
                </c:pt>
                <c:pt idx="103">
                  <c:v>4.21</c:v>
                </c:pt>
                <c:pt idx="104">
                  <c:v>4.21</c:v>
                </c:pt>
                <c:pt idx="105">
                  <c:v>4.2300000000000004</c:v>
                </c:pt>
                <c:pt idx="106">
                  <c:v>4.24</c:v>
                </c:pt>
                <c:pt idx="107">
                  <c:v>4.25</c:v>
                </c:pt>
                <c:pt idx="108">
                  <c:v>4.1900000000000004</c:v>
                </c:pt>
                <c:pt idx="109">
                  <c:v>4.09</c:v>
                </c:pt>
                <c:pt idx="110">
                  <c:v>3.94</c:v>
                </c:pt>
                <c:pt idx="111">
                  <c:v>3.78</c:v>
                </c:pt>
                <c:pt idx="112">
                  <c:v>3.6</c:v>
                </c:pt>
                <c:pt idx="113">
                  <c:v>3.46</c:v>
                </c:pt>
                <c:pt idx="114">
                  <c:v>3.36</c:v>
                </c:pt>
                <c:pt idx="115">
                  <c:v>3.28</c:v>
                </c:pt>
                <c:pt idx="116">
                  <c:v>2.99</c:v>
                </c:pt>
                <c:pt idx="117">
                  <c:v>2.7</c:v>
                </c:pt>
                <c:pt idx="118">
                  <c:v>2.5</c:v>
                </c:pt>
                <c:pt idx="119">
                  <c:v>2.34</c:v>
                </c:pt>
                <c:pt idx="120">
                  <c:v>2.29</c:v>
                </c:pt>
                <c:pt idx="121">
                  <c:v>2.2599999999999998</c:v>
                </c:pt>
                <c:pt idx="122">
                  <c:v>2.14</c:v>
                </c:pt>
                <c:pt idx="123">
                  <c:v>2.08</c:v>
                </c:pt>
                <c:pt idx="124">
                  <c:v>2.0499999999999998</c:v>
                </c:pt>
                <c:pt idx="125">
                  <c:v>1.98</c:v>
                </c:pt>
                <c:pt idx="126">
                  <c:v>1.97</c:v>
                </c:pt>
                <c:pt idx="127">
                  <c:v>1.96</c:v>
                </c:pt>
                <c:pt idx="128">
                  <c:v>1.93</c:v>
                </c:pt>
                <c:pt idx="129">
                  <c:v>1.93</c:v>
                </c:pt>
                <c:pt idx="130">
                  <c:v>1.81</c:v>
                </c:pt>
                <c:pt idx="131">
                  <c:v>1.74</c:v>
                </c:pt>
                <c:pt idx="132">
                  <c:v>1.67</c:v>
                </c:pt>
                <c:pt idx="133">
                  <c:v>1.63</c:v>
                </c:pt>
                <c:pt idx="134">
                  <c:v>1.57</c:v>
                </c:pt>
                <c:pt idx="135">
                  <c:v>1.51</c:v>
                </c:pt>
                <c:pt idx="136">
                  <c:v>1.43</c:v>
                </c:pt>
                <c:pt idx="137">
                  <c:v>1.35</c:v>
                </c:pt>
                <c:pt idx="138">
                  <c:v>1.28</c:v>
                </c:pt>
                <c:pt idx="139">
                  <c:v>1.26</c:v>
                </c:pt>
                <c:pt idx="140">
                  <c:v>1.24</c:v>
                </c:pt>
                <c:pt idx="141">
                  <c:v>1.23</c:v>
                </c:pt>
                <c:pt idx="142">
                  <c:v>1.21</c:v>
                </c:pt>
                <c:pt idx="143">
                  <c:v>1.1599999999999999</c:v>
                </c:pt>
                <c:pt idx="144">
                  <c:v>1.1399999999999999</c:v>
                </c:pt>
                <c:pt idx="145">
                  <c:v>1.1299999999999999</c:v>
                </c:pt>
                <c:pt idx="146">
                  <c:v>1.1200000000000001</c:v>
                </c:pt>
                <c:pt idx="147">
                  <c:v>1.1000000000000001</c:v>
                </c:pt>
                <c:pt idx="148">
                  <c:v>1.1200000000000001</c:v>
                </c:pt>
                <c:pt idx="149">
                  <c:v>1.1299999999999999</c:v>
                </c:pt>
                <c:pt idx="150">
                  <c:v>1.1499999999999999</c:v>
                </c:pt>
                <c:pt idx="151">
                  <c:v>1.1599999999999999</c:v>
                </c:pt>
                <c:pt idx="152">
                  <c:v>1.18</c:v>
                </c:pt>
                <c:pt idx="153">
                  <c:v>1.21</c:v>
                </c:pt>
                <c:pt idx="154">
                  <c:v>1.25</c:v>
                </c:pt>
                <c:pt idx="155">
                  <c:v>1.29</c:v>
                </c:pt>
                <c:pt idx="156">
                  <c:v>1.3480000000000001</c:v>
                </c:pt>
                <c:pt idx="157">
                  <c:v>1.4059999999999999</c:v>
                </c:pt>
                <c:pt idx="158">
                  <c:v>1.4550000000000001</c:v>
                </c:pt>
                <c:pt idx="159">
                  <c:v>1.5129999999999999</c:v>
                </c:pt>
                <c:pt idx="160">
                  <c:v>1.5620000000000001</c:v>
                </c:pt>
                <c:pt idx="161">
                  <c:v>1.61</c:v>
                </c:pt>
                <c:pt idx="162">
                  <c:v>1.68</c:v>
                </c:pt>
                <c:pt idx="163">
                  <c:v>1.7689999999999999</c:v>
                </c:pt>
                <c:pt idx="164">
                  <c:v>1.869</c:v>
                </c:pt>
                <c:pt idx="165">
                  <c:v>1.9390000000000001</c:v>
                </c:pt>
                <c:pt idx="166">
                  <c:v>2.0289999999999999</c:v>
                </c:pt>
                <c:pt idx="167">
                  <c:v>2.129</c:v>
                </c:pt>
                <c:pt idx="168">
                  <c:v>2.1859999999999999</c:v>
                </c:pt>
                <c:pt idx="169">
                  <c:v>2.2730000000000001</c:v>
                </c:pt>
                <c:pt idx="170">
                  <c:v>2.38</c:v>
                </c:pt>
                <c:pt idx="171">
                  <c:v>2.4670000000000001</c:v>
                </c:pt>
                <c:pt idx="172">
                  <c:v>2.5350000000000001</c:v>
                </c:pt>
                <c:pt idx="173">
                  <c:v>2.6720000000000002</c:v>
                </c:pt>
                <c:pt idx="174">
                  <c:v>2.762</c:v>
                </c:pt>
                <c:pt idx="175">
                  <c:v>2.8519999999999999</c:v>
                </c:pt>
                <c:pt idx="176">
                  <c:v>2.8929999999999998</c:v>
                </c:pt>
                <c:pt idx="177">
                  <c:v>2.9329999999999998</c:v>
                </c:pt>
                <c:pt idx="178">
                  <c:v>2.9529999999999998</c:v>
                </c:pt>
                <c:pt idx="179">
                  <c:v>2.9937</c:v>
                </c:pt>
                <c:pt idx="180">
                  <c:v>3.006566667</c:v>
                </c:pt>
                <c:pt idx="181">
                  <c:v>3.0294333330000001</c:v>
                </c:pt>
                <c:pt idx="182">
                  <c:v>3.0722999999999998</c:v>
                </c:pt>
                <c:pt idx="183">
                  <c:v>3.095166667</c:v>
                </c:pt>
                <c:pt idx="184">
                  <c:v>3.1080333329999998</c:v>
                </c:pt>
                <c:pt idx="185">
                  <c:v>3.1109</c:v>
                </c:pt>
                <c:pt idx="186">
                  <c:v>3.139366667</c:v>
                </c:pt>
                <c:pt idx="187">
                  <c:v>3.1278333329999999</c:v>
                </c:pt>
                <c:pt idx="188">
                  <c:v>3.1063000000000001</c:v>
                </c:pt>
                <c:pt idx="189">
                  <c:v>3.054766667</c:v>
                </c:pt>
                <c:pt idx="190">
                  <c:v>3.0332333330000001</c:v>
                </c:pt>
                <c:pt idx="191">
                  <c:v>3.0116999999999998</c:v>
                </c:pt>
                <c:pt idx="192">
                  <c:v>2.8318833329999999</c:v>
                </c:pt>
                <c:pt idx="193">
                  <c:v>2.6520666670000002</c:v>
                </c:pt>
                <c:pt idx="194">
                  <c:v>2.44225</c:v>
                </c:pt>
                <c:pt idx="195">
                  <c:v>2.2424333330000001</c:v>
                </c:pt>
                <c:pt idx="196">
                  <c:v>2.1726166669999998</c:v>
                </c:pt>
                <c:pt idx="197">
                  <c:v>2.0828000000000002</c:v>
                </c:pt>
                <c:pt idx="198">
                  <c:v>2.078033333</c:v>
                </c:pt>
                <c:pt idx="199">
                  <c:v>2.0432666670000001</c:v>
                </c:pt>
                <c:pt idx="200">
                  <c:v>2.0285000000000002</c:v>
                </c:pt>
                <c:pt idx="201">
                  <c:v>1.963733333</c:v>
                </c:pt>
                <c:pt idx="202">
                  <c:v>1.8989666670000001</c:v>
                </c:pt>
                <c:pt idx="203">
                  <c:v>1.8242</c:v>
                </c:pt>
                <c:pt idx="204">
                  <c:v>1.6528</c:v>
                </c:pt>
                <c:pt idx="205">
                  <c:v>1.5014000000000001</c:v>
                </c:pt>
                <c:pt idx="206">
                  <c:v>1.37</c:v>
                </c:pt>
                <c:pt idx="207">
                  <c:v>1.242033333</c:v>
                </c:pt>
                <c:pt idx="208">
                  <c:v>1.194066667</c:v>
                </c:pt>
                <c:pt idx="209">
                  <c:v>1.1361000000000001</c:v>
                </c:pt>
                <c:pt idx="210">
                  <c:v>1.1174333329999999</c:v>
                </c:pt>
                <c:pt idx="211">
                  <c:v>1.078766667</c:v>
                </c:pt>
                <c:pt idx="212">
                  <c:v>1.0601</c:v>
                </c:pt>
                <c:pt idx="213">
                  <c:v>1.0357666670000001</c:v>
                </c:pt>
                <c:pt idx="214">
                  <c:v>0.99143333300000003</c:v>
                </c:pt>
                <c:pt idx="215">
                  <c:v>0.96709999999999996</c:v>
                </c:pt>
                <c:pt idx="216">
                  <c:v>0.94403333300000003</c:v>
                </c:pt>
                <c:pt idx="217">
                  <c:v>0.92096666699999996</c:v>
                </c:pt>
                <c:pt idx="218">
                  <c:v>0.87790000000000001</c:v>
                </c:pt>
                <c:pt idx="219">
                  <c:v>0.84899999999999998</c:v>
                </c:pt>
                <c:pt idx="220">
                  <c:v>0.81010000000000004</c:v>
                </c:pt>
                <c:pt idx="221">
                  <c:v>0.78120000000000001</c:v>
                </c:pt>
                <c:pt idx="222">
                  <c:v>0.74395434000000005</c:v>
                </c:pt>
                <c:pt idx="223">
                  <c:v>0.70689512899999996</c:v>
                </c:pt>
                <c:pt idx="224">
                  <c:v>0.68130000000000002</c:v>
                </c:pt>
                <c:pt idx="225">
                  <c:v>0.64513123500000003</c:v>
                </c:pt>
                <c:pt idx="226">
                  <c:v>0.62516723299999999</c:v>
                </c:pt>
                <c:pt idx="227">
                  <c:v>0.62019999999999997</c:v>
                </c:pt>
                <c:pt idx="228">
                  <c:v>0.59679725900000002</c:v>
                </c:pt>
                <c:pt idx="229">
                  <c:v>0.59351353299999998</c:v>
                </c:pt>
                <c:pt idx="230">
                  <c:v>0.58020000000000005</c:v>
                </c:pt>
                <c:pt idx="231">
                  <c:v>0.56721404900000005</c:v>
                </c:pt>
                <c:pt idx="232">
                  <c:v>0.54753827399999999</c:v>
                </c:pt>
                <c:pt idx="233">
                  <c:v>0.53710000000000002</c:v>
                </c:pt>
                <c:pt idx="234">
                  <c:v>0.51663585499999998</c:v>
                </c:pt>
                <c:pt idx="235">
                  <c:v>0.50247659200000006</c:v>
                </c:pt>
                <c:pt idx="236">
                  <c:v>0.48170000000000002</c:v>
                </c:pt>
                <c:pt idx="237">
                  <c:v>0.42810569500000001</c:v>
                </c:pt>
                <c:pt idx="238">
                  <c:v>0.390644569</c:v>
                </c:pt>
                <c:pt idx="239">
                  <c:v>0.45140000000000002</c:v>
                </c:pt>
                <c:pt idx="240">
                  <c:v>0.43439383100000001</c:v>
                </c:pt>
                <c:pt idx="241">
                  <c:v>0.42649368599999998</c:v>
                </c:pt>
                <c:pt idx="242">
                  <c:v>0.41420000000000001</c:v>
                </c:pt>
                <c:pt idx="243">
                  <c:v>0.40976591099999998</c:v>
                </c:pt>
                <c:pt idx="244">
                  <c:v>0.40249579899999999</c:v>
                </c:pt>
                <c:pt idx="245">
                  <c:v>0.3851</c:v>
                </c:pt>
                <c:pt idx="246">
                  <c:v>0.372545446</c:v>
                </c:pt>
                <c:pt idx="247">
                  <c:v>0.37490417500000001</c:v>
                </c:pt>
                <c:pt idx="248">
                  <c:v>0.37340000000000001</c:v>
                </c:pt>
                <c:pt idx="249">
                  <c:v>0.361817096</c:v>
                </c:pt>
                <c:pt idx="250">
                  <c:v>0.365293694</c:v>
                </c:pt>
                <c:pt idx="251">
                  <c:v>0.36380000000000001</c:v>
                </c:pt>
                <c:pt idx="252">
                  <c:v>0.35246597000000002</c:v>
                </c:pt>
                <c:pt idx="253">
                  <c:v>0.34327505200000002</c:v>
                </c:pt>
                <c:pt idx="254">
                  <c:v>0.33850000000000002</c:v>
                </c:pt>
                <c:pt idx="255">
                  <c:v>0.33032159999999999</c:v>
                </c:pt>
                <c:pt idx="256">
                  <c:v>0.32659248099999999</c:v>
                </c:pt>
                <c:pt idx="257">
                  <c:v>0.3266</c:v>
                </c:pt>
                <c:pt idx="258">
                  <c:v>0.33256501799999999</c:v>
                </c:pt>
                <c:pt idx="259">
                  <c:v>0.33933393699999997</c:v>
                </c:pt>
                <c:pt idx="260">
                  <c:v>0.34939999999999999</c:v>
                </c:pt>
                <c:pt idx="261">
                  <c:v>0.33288603300000003</c:v>
                </c:pt>
                <c:pt idx="262">
                  <c:v>0.32177609200000001</c:v>
                </c:pt>
                <c:pt idx="263">
                  <c:v>0.311</c:v>
                </c:pt>
                <c:pt idx="264">
                  <c:v>0.31103460500000002</c:v>
                </c:pt>
                <c:pt idx="265">
                  <c:v>0.31593892000000001</c:v>
                </c:pt>
                <c:pt idx="266">
                  <c:v>0.314</c:v>
                </c:pt>
                <c:pt idx="267">
                  <c:v>0.31126227499999998</c:v>
                </c:pt>
                <c:pt idx="268">
                  <c:v>0.31192429599999999</c:v>
                </c:pt>
                <c:pt idx="269">
                  <c:v>0.31269999999999998</c:v>
                </c:pt>
                <c:pt idx="270">
                  <c:v>0.32297910099999999</c:v>
                </c:pt>
                <c:pt idx="271">
                  <c:v>0.31465415200000002</c:v>
                </c:pt>
                <c:pt idx="272">
                  <c:v>0.314</c:v>
                </c:pt>
                <c:pt idx="273">
                  <c:v>0.31486277299999998</c:v>
                </c:pt>
                <c:pt idx="274">
                  <c:v>0.31325126800000003</c:v>
                </c:pt>
                <c:pt idx="275">
                  <c:v>0.32</c:v>
                </c:pt>
                <c:pt idx="276">
                  <c:v>0.32400913399999998</c:v>
                </c:pt>
                <c:pt idx="277">
                  <c:v>0.32549519700000001</c:v>
                </c:pt>
                <c:pt idx="278">
                  <c:v>0.32200000000000001</c:v>
                </c:pt>
                <c:pt idx="279">
                  <c:v>0.31669538800000002</c:v>
                </c:pt>
                <c:pt idx="280">
                  <c:v>0.31979639100000001</c:v>
                </c:pt>
                <c:pt idx="281">
                  <c:v>0.32469999999999999</c:v>
                </c:pt>
                <c:pt idx="282">
                  <c:v>0.32633109599999999</c:v>
                </c:pt>
                <c:pt idx="283">
                  <c:v>0.333277033</c:v>
                </c:pt>
                <c:pt idx="284">
                  <c:v>0.32829999999999998</c:v>
                </c:pt>
                <c:pt idx="285">
                  <c:v>0.32690576900000001</c:v>
                </c:pt>
                <c:pt idx="286">
                  <c:v>0.32766601200000001</c:v>
                </c:pt>
                <c:pt idx="287">
                  <c:v>0.33210000000000001</c:v>
                </c:pt>
                <c:pt idx="288">
                  <c:v>0.337443669</c:v>
                </c:pt>
                <c:pt idx="289">
                  <c:v>0.34026958099999999</c:v>
                </c:pt>
                <c:pt idx="290">
                  <c:v>0.34370000000000001</c:v>
                </c:pt>
                <c:pt idx="291">
                  <c:v>0.34320338099999997</c:v>
                </c:pt>
                <c:pt idx="292">
                  <c:v>0.348182306</c:v>
                </c:pt>
                <c:pt idx="293">
                  <c:v>0.3543</c:v>
                </c:pt>
                <c:pt idx="294">
                  <c:v>0.35542653099999999</c:v>
                </c:pt>
                <c:pt idx="295">
                  <c:v>0.35473930100000001</c:v>
                </c:pt>
                <c:pt idx="296">
                  <c:v>0.34010000000000001</c:v>
                </c:pt>
                <c:pt idx="297">
                  <c:v>0.34127410200000002</c:v>
                </c:pt>
                <c:pt idx="298">
                  <c:v>0.341822919</c:v>
                </c:pt>
                <c:pt idx="299">
                  <c:v>0.34189999999999998</c:v>
                </c:pt>
                <c:pt idx="300">
                  <c:v>0.37602728099999999</c:v>
                </c:pt>
                <c:pt idx="301">
                  <c:v>0.40683877299999999</c:v>
                </c:pt>
                <c:pt idx="302">
                  <c:v>0.44209999999999999</c:v>
                </c:pt>
                <c:pt idx="303">
                  <c:v>0.42013983599999999</c:v>
                </c:pt>
                <c:pt idx="304">
                  <c:v>0.38694954100000001</c:v>
                </c:pt>
                <c:pt idx="305">
                  <c:v>0.36570000000000003</c:v>
                </c:pt>
                <c:pt idx="306">
                  <c:v>0.37104099499999998</c:v>
                </c:pt>
                <c:pt idx="307">
                  <c:v>0.37667392399999999</c:v>
                </c:pt>
                <c:pt idx="308">
                  <c:v>0.38329999999999997</c:v>
                </c:pt>
                <c:pt idx="309">
                  <c:v>0.38439888900000002</c:v>
                </c:pt>
                <c:pt idx="310">
                  <c:v>0.38918148000000002</c:v>
                </c:pt>
                <c:pt idx="311">
                  <c:v>0.40510000000000002</c:v>
                </c:pt>
                <c:pt idx="312">
                  <c:v>0.424477039</c:v>
                </c:pt>
                <c:pt idx="313">
                  <c:v>0.43877471400000001</c:v>
                </c:pt>
                <c:pt idx="314">
                  <c:v>0.44929999999999998</c:v>
                </c:pt>
                <c:pt idx="315">
                  <c:v>0.45757777799999999</c:v>
                </c:pt>
                <c:pt idx="316">
                  <c:v>0.46773994000000002</c:v>
                </c:pt>
                <c:pt idx="317">
                  <c:v>0.49919999999999998</c:v>
                </c:pt>
                <c:pt idx="318">
                  <c:v>0.53210655299999998</c:v>
                </c:pt>
                <c:pt idx="319">
                  <c:v>0.54696426499999995</c:v>
                </c:pt>
                <c:pt idx="320">
                  <c:v>0.57879999999999998</c:v>
                </c:pt>
                <c:pt idx="321">
                  <c:v>0.61946999800000002</c:v>
                </c:pt>
                <c:pt idx="322">
                  <c:v>0.66114075699999997</c:v>
                </c:pt>
                <c:pt idx="323">
                  <c:v>0.68210000000000004</c:v>
                </c:pt>
                <c:pt idx="324">
                  <c:v>0.71004774599999998</c:v>
                </c:pt>
                <c:pt idx="325">
                  <c:v>0.73321836299999998</c:v>
                </c:pt>
                <c:pt idx="326">
                  <c:v>0.74680000000000002</c:v>
                </c:pt>
                <c:pt idx="327">
                  <c:v>0.759451879</c:v>
                </c:pt>
                <c:pt idx="328">
                  <c:v>0.76005920400000004</c:v>
                </c:pt>
                <c:pt idx="329">
                  <c:v>0.75919999999999999</c:v>
                </c:pt>
                <c:pt idx="330">
                  <c:v>0.751</c:v>
                </c:pt>
                <c:pt idx="331">
                  <c:v>0.73599999999999999</c:v>
                </c:pt>
                <c:pt idx="332">
                  <c:v>0.753</c:v>
                </c:pt>
                <c:pt idx="333">
                  <c:v>0.74099999999999999</c:v>
                </c:pt>
                <c:pt idx="334">
                  <c:v>0.72599999999999998</c:v>
                </c:pt>
                <c:pt idx="335">
                  <c:v>0.71899999999999997</c:v>
                </c:pt>
                <c:pt idx="336">
                  <c:v>0.70957404162102666</c:v>
                </c:pt>
                <c:pt idx="337">
                  <c:v>0.70911588170865325</c:v>
                </c:pt>
                <c:pt idx="338">
                  <c:v>0.60249999999999981</c:v>
                </c:pt>
                <c:pt idx="339">
                  <c:v>0.54000370578832668</c:v>
                </c:pt>
                <c:pt idx="340">
                  <c:v>0.4851422751264835</c:v>
                </c:pt>
                <c:pt idx="341">
                  <c:v>0.42250000000000021</c:v>
                </c:pt>
                <c:pt idx="342">
                  <c:v>0.4030207714113434</c:v>
                </c:pt>
                <c:pt idx="343">
                  <c:v>0.3810884365756767</c:v>
                </c:pt>
                <c:pt idx="344">
                  <c:v>0.35699999999999998</c:v>
                </c:pt>
                <c:pt idx="345">
                  <c:v>0.33645306551372328</c:v>
                </c:pt>
                <c:pt idx="346">
                  <c:v>0.29470613102744664</c:v>
                </c:pt>
                <c:pt idx="347">
                  <c:v>0.30969999999999998</c:v>
                </c:pt>
                <c:pt idx="348">
                  <c:v>0.29299999999999998</c:v>
                </c:pt>
                <c:pt idx="349">
                  <c:v>0.28899999999999998</c:v>
                </c:pt>
                <c:pt idx="350">
                  <c:v>0.27700000000000002</c:v>
                </c:pt>
                <c:pt idx="351">
                  <c:v>0.27400000000000002</c:v>
                </c:pt>
                <c:pt idx="352">
                  <c:v>0.26800000000000002</c:v>
                </c:pt>
                <c:pt idx="353">
                  <c:v>0.26700000000000002</c:v>
                </c:pt>
                <c:pt idx="354">
                  <c:v>0.26600000000000001</c:v>
                </c:pt>
                <c:pt idx="355">
                  <c:v>0.26300000000000001</c:v>
                </c:pt>
                <c:pt idx="356">
                  <c:v>0.26100000000000001</c:v>
                </c:pt>
                <c:pt idx="357">
                  <c:v>0.249</c:v>
                </c:pt>
                <c:pt idx="358">
                  <c:v>0.23599999999999999</c:v>
                </c:pt>
                <c:pt idx="359">
                  <c:v>0.25900000000000001</c:v>
                </c:pt>
                <c:pt idx="360">
                  <c:v>0.22009200000000001</c:v>
                </c:pt>
                <c:pt idx="361">
                  <c:v>0.17483899999999999</c:v>
                </c:pt>
                <c:pt idx="362">
                  <c:v>0.14000000000000001</c:v>
                </c:pt>
                <c:pt idx="363">
                  <c:v>0.145596</c:v>
                </c:pt>
                <c:pt idx="364">
                  <c:v>0.15271000000000001</c:v>
                </c:pt>
                <c:pt idx="365">
                  <c:v>0.19</c:v>
                </c:pt>
                <c:pt idx="366">
                  <c:v>0.15312799999999999</c:v>
                </c:pt>
                <c:pt idx="367">
                  <c:v>0.115187</c:v>
                </c:pt>
                <c:pt idx="368">
                  <c:v>0.11</c:v>
                </c:pt>
                <c:pt idx="369">
                  <c:v>0.21</c:v>
                </c:pt>
                <c:pt idx="370">
                  <c:v>0.3</c:v>
                </c:pt>
                <c:pt idx="371">
                  <c:v>0.44</c:v>
                </c:pt>
                <c:pt idx="372">
                  <c:v>0.50428600000000001</c:v>
                </c:pt>
                <c:pt idx="373">
                  <c:v>0.54645999999999995</c:v>
                </c:pt>
                <c:pt idx="374">
                  <c:v>0.64234999999999998</c:v>
                </c:pt>
                <c:pt idx="375">
                  <c:v>0.67811900000000003</c:v>
                </c:pt>
                <c:pt idx="376">
                  <c:v>0.71</c:v>
                </c:pt>
              </c:numCache>
            </c:numRef>
          </c:val>
          <c:smooth val="0"/>
          <c:extLst>
            <c:ext xmlns:c16="http://schemas.microsoft.com/office/drawing/2014/chart" uri="{C3380CC4-5D6E-409C-BE32-E72D297353CC}">
              <c16:uniqueId val="{00000002-A7E6-4DEE-9FA4-B718F88EDBB2}"/>
            </c:ext>
          </c:extLst>
        </c:ser>
        <c:ser>
          <c:idx val="2"/>
          <c:order val="2"/>
          <c:tx>
            <c:strRef>
              <c:f>Sheet1!$D$1</c:f>
              <c:strCache>
                <c:ptCount val="1"/>
                <c:pt idx="0">
                  <c:v>CDs</c:v>
                </c:pt>
              </c:strCache>
            </c:strRef>
          </c:tx>
          <c:spPr>
            <a:ln w="28178">
              <a:solidFill>
                <a:srgbClr val="0070C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Sheet1!$D$2:$D$430</c:f>
              <c:numCache>
                <c:formatCode>General</c:formatCode>
                <c:ptCount val="417"/>
                <c:pt idx="0">
                  <c:v>4.87</c:v>
                </c:pt>
                <c:pt idx="1">
                  <c:v>4.71</c:v>
                </c:pt>
                <c:pt idx="2">
                  <c:v>4.71</c:v>
                </c:pt>
                <c:pt idx="3">
                  <c:v>4.59</c:v>
                </c:pt>
                <c:pt idx="4">
                  <c:v>4.53</c:v>
                </c:pt>
                <c:pt idx="5">
                  <c:v>4.4000000000000004</c:v>
                </c:pt>
                <c:pt idx="6">
                  <c:v>4.1900000000000004</c:v>
                </c:pt>
                <c:pt idx="7">
                  <c:v>4.08</c:v>
                </c:pt>
                <c:pt idx="8">
                  <c:v>3.97</c:v>
                </c:pt>
                <c:pt idx="9">
                  <c:v>3.9</c:v>
                </c:pt>
                <c:pt idx="10">
                  <c:v>3.9</c:v>
                </c:pt>
                <c:pt idx="11">
                  <c:v>3.9</c:v>
                </c:pt>
                <c:pt idx="12">
                  <c:v>3.85</c:v>
                </c:pt>
                <c:pt idx="13">
                  <c:v>3.78</c:v>
                </c:pt>
                <c:pt idx="14">
                  <c:v>3.73</c:v>
                </c:pt>
                <c:pt idx="15">
                  <c:v>3.72</c:v>
                </c:pt>
                <c:pt idx="16">
                  <c:v>3.71</c:v>
                </c:pt>
                <c:pt idx="17">
                  <c:v>3.7</c:v>
                </c:pt>
                <c:pt idx="18">
                  <c:v>3.65</c:v>
                </c:pt>
                <c:pt idx="19">
                  <c:v>3.67</c:v>
                </c:pt>
                <c:pt idx="20">
                  <c:v>3.61</c:v>
                </c:pt>
                <c:pt idx="21">
                  <c:v>3.61</c:v>
                </c:pt>
                <c:pt idx="22">
                  <c:v>3.61</c:v>
                </c:pt>
                <c:pt idx="23">
                  <c:v>3.6</c:v>
                </c:pt>
                <c:pt idx="24">
                  <c:v>3.58</c:v>
                </c:pt>
                <c:pt idx="25">
                  <c:v>3.61</c:v>
                </c:pt>
                <c:pt idx="26">
                  <c:v>3.71</c:v>
                </c:pt>
                <c:pt idx="27">
                  <c:v>3.88</c:v>
                </c:pt>
                <c:pt idx="28">
                  <c:v>4</c:v>
                </c:pt>
                <c:pt idx="29">
                  <c:v>4.0999999999999996</c:v>
                </c:pt>
                <c:pt idx="30">
                  <c:v>4.26</c:v>
                </c:pt>
                <c:pt idx="31">
                  <c:v>4.4400000000000004</c:v>
                </c:pt>
                <c:pt idx="32">
                  <c:v>4.74</c:v>
                </c:pt>
                <c:pt idx="33">
                  <c:v>4.9800000000000004</c:v>
                </c:pt>
                <c:pt idx="34">
                  <c:v>5.26</c:v>
                </c:pt>
                <c:pt idx="35">
                  <c:v>5.5</c:v>
                </c:pt>
                <c:pt idx="36">
                  <c:v>5.79</c:v>
                </c:pt>
                <c:pt idx="37">
                  <c:v>5.9</c:v>
                </c:pt>
                <c:pt idx="38">
                  <c:v>5.97</c:v>
                </c:pt>
                <c:pt idx="39">
                  <c:v>5.86</c:v>
                </c:pt>
                <c:pt idx="40">
                  <c:v>5.76</c:v>
                </c:pt>
                <c:pt idx="41">
                  <c:v>5.8</c:v>
                </c:pt>
                <c:pt idx="42">
                  <c:v>5.72</c:v>
                </c:pt>
                <c:pt idx="43">
                  <c:v>5.61</c:v>
                </c:pt>
                <c:pt idx="44">
                  <c:v>5.58</c:v>
                </c:pt>
                <c:pt idx="45">
                  <c:v>5.53</c:v>
                </c:pt>
                <c:pt idx="46">
                  <c:v>5.48</c:v>
                </c:pt>
                <c:pt idx="47">
                  <c:v>5.4</c:v>
                </c:pt>
                <c:pt idx="48">
                  <c:v>5.3</c:v>
                </c:pt>
                <c:pt idx="49">
                  <c:v>5.2</c:v>
                </c:pt>
                <c:pt idx="50">
                  <c:v>5.18</c:v>
                </c:pt>
                <c:pt idx="51">
                  <c:v>5.21</c:v>
                </c:pt>
                <c:pt idx="52">
                  <c:v>5.27</c:v>
                </c:pt>
                <c:pt idx="53">
                  <c:v>5.3</c:v>
                </c:pt>
                <c:pt idx="54">
                  <c:v>5.35</c:v>
                </c:pt>
                <c:pt idx="55">
                  <c:v>5.38</c:v>
                </c:pt>
                <c:pt idx="56">
                  <c:v>5.41</c:v>
                </c:pt>
                <c:pt idx="57">
                  <c:v>5.39</c:v>
                </c:pt>
                <c:pt idx="58">
                  <c:v>5.38</c:v>
                </c:pt>
                <c:pt idx="59">
                  <c:v>5.4</c:v>
                </c:pt>
                <c:pt idx="60">
                  <c:v>5.4</c:v>
                </c:pt>
                <c:pt idx="61">
                  <c:v>5.41</c:v>
                </c:pt>
                <c:pt idx="62">
                  <c:v>5.44</c:v>
                </c:pt>
                <c:pt idx="63">
                  <c:v>5.48</c:v>
                </c:pt>
                <c:pt idx="64">
                  <c:v>5.49</c:v>
                </c:pt>
                <c:pt idx="65">
                  <c:v>5.5</c:v>
                </c:pt>
                <c:pt idx="66">
                  <c:v>5.5</c:v>
                </c:pt>
                <c:pt idx="67">
                  <c:v>5.4</c:v>
                </c:pt>
                <c:pt idx="68">
                  <c:v>5.48</c:v>
                </c:pt>
                <c:pt idx="69">
                  <c:v>5.49</c:v>
                </c:pt>
                <c:pt idx="70">
                  <c:v>5.51</c:v>
                </c:pt>
                <c:pt idx="71">
                  <c:v>5.5</c:v>
                </c:pt>
                <c:pt idx="72">
                  <c:v>5.47</c:v>
                </c:pt>
                <c:pt idx="73">
                  <c:v>5.45</c:v>
                </c:pt>
                <c:pt idx="74">
                  <c:v>5.41</c:v>
                </c:pt>
                <c:pt idx="75">
                  <c:v>5.43</c:v>
                </c:pt>
                <c:pt idx="76">
                  <c:v>5.41</c:v>
                </c:pt>
                <c:pt idx="77">
                  <c:v>5.4</c:v>
                </c:pt>
                <c:pt idx="78">
                  <c:v>5.35</c:v>
                </c:pt>
                <c:pt idx="79">
                  <c:v>5.31</c:v>
                </c:pt>
                <c:pt idx="80">
                  <c:v>5.23</c:v>
                </c:pt>
                <c:pt idx="81">
                  <c:v>5.08</c:v>
                </c:pt>
                <c:pt idx="82">
                  <c:v>4.97</c:v>
                </c:pt>
                <c:pt idx="83">
                  <c:v>4.9000000000000004</c:v>
                </c:pt>
                <c:pt idx="84">
                  <c:v>4.83</c:v>
                </c:pt>
                <c:pt idx="85">
                  <c:v>4.8099999999999996</c:v>
                </c:pt>
                <c:pt idx="86">
                  <c:v>4.78</c:v>
                </c:pt>
                <c:pt idx="87">
                  <c:v>4.78</c:v>
                </c:pt>
                <c:pt idx="88">
                  <c:v>4.8</c:v>
                </c:pt>
                <c:pt idx="89">
                  <c:v>4.8</c:v>
                </c:pt>
                <c:pt idx="90">
                  <c:v>4.87</c:v>
                </c:pt>
                <c:pt idx="91">
                  <c:v>4.96</c:v>
                </c:pt>
                <c:pt idx="92">
                  <c:v>5.04</c:v>
                </c:pt>
                <c:pt idx="93">
                  <c:v>5.13</c:v>
                </c:pt>
                <c:pt idx="94">
                  <c:v>5.21</c:v>
                </c:pt>
                <c:pt idx="95">
                  <c:v>5.3</c:v>
                </c:pt>
                <c:pt idx="96">
                  <c:v>5.4</c:v>
                </c:pt>
                <c:pt idx="97">
                  <c:v>5.51</c:v>
                </c:pt>
                <c:pt idx="98">
                  <c:v>5.65</c:v>
                </c:pt>
                <c:pt idx="99">
                  <c:v>5.73</c:v>
                </c:pt>
                <c:pt idx="100">
                  <c:v>5.91</c:v>
                </c:pt>
                <c:pt idx="101">
                  <c:v>6.05</c:v>
                </c:pt>
                <c:pt idx="102">
                  <c:v>6.1</c:v>
                </c:pt>
                <c:pt idx="103">
                  <c:v>6.13</c:v>
                </c:pt>
                <c:pt idx="104">
                  <c:v>6.15</c:v>
                </c:pt>
                <c:pt idx="105">
                  <c:v>6.14</c:v>
                </c:pt>
                <c:pt idx="106">
                  <c:v>6.11</c:v>
                </c:pt>
                <c:pt idx="107">
                  <c:v>6.08</c:v>
                </c:pt>
                <c:pt idx="108">
                  <c:v>5.8</c:v>
                </c:pt>
                <c:pt idx="109">
                  <c:v>5.54</c:v>
                </c:pt>
                <c:pt idx="110">
                  <c:v>5.18</c:v>
                </c:pt>
                <c:pt idx="111">
                  <c:v>4.87</c:v>
                </c:pt>
                <c:pt idx="112">
                  <c:v>4.59</c:v>
                </c:pt>
                <c:pt idx="113">
                  <c:v>4.4000000000000004</c:v>
                </c:pt>
                <c:pt idx="114">
                  <c:v>4.26</c:v>
                </c:pt>
                <c:pt idx="115">
                  <c:v>4.12</c:v>
                </c:pt>
                <c:pt idx="116">
                  <c:v>3.72</c:v>
                </c:pt>
                <c:pt idx="117">
                  <c:v>3.35</c:v>
                </c:pt>
                <c:pt idx="118">
                  <c:v>3.08</c:v>
                </c:pt>
                <c:pt idx="119">
                  <c:v>2.92</c:v>
                </c:pt>
                <c:pt idx="120">
                  <c:v>2.84</c:v>
                </c:pt>
                <c:pt idx="121">
                  <c:v>2.82</c:v>
                </c:pt>
                <c:pt idx="122">
                  <c:v>2.77</c:v>
                </c:pt>
                <c:pt idx="123">
                  <c:v>2.77</c:v>
                </c:pt>
                <c:pt idx="124">
                  <c:v>2.74</c:v>
                </c:pt>
                <c:pt idx="125">
                  <c:v>2.71</c:v>
                </c:pt>
                <c:pt idx="126">
                  <c:v>2.66</c:v>
                </c:pt>
                <c:pt idx="127">
                  <c:v>2.61</c:v>
                </c:pt>
                <c:pt idx="128">
                  <c:v>2.5499999999999998</c:v>
                </c:pt>
                <c:pt idx="129">
                  <c:v>2.4900000000000002</c:v>
                </c:pt>
                <c:pt idx="130">
                  <c:v>2.34</c:v>
                </c:pt>
                <c:pt idx="131">
                  <c:v>2.25</c:v>
                </c:pt>
                <c:pt idx="132">
                  <c:v>2.19</c:v>
                </c:pt>
                <c:pt idx="133">
                  <c:v>2.13</c:v>
                </c:pt>
                <c:pt idx="134">
                  <c:v>2.0299999999999998</c:v>
                </c:pt>
                <c:pt idx="135">
                  <c:v>1.97</c:v>
                </c:pt>
                <c:pt idx="136">
                  <c:v>1.86</c:v>
                </c:pt>
                <c:pt idx="137">
                  <c:v>1.76</c:v>
                </c:pt>
                <c:pt idx="138">
                  <c:v>1.69</c:v>
                </c:pt>
                <c:pt idx="139">
                  <c:v>1.67</c:v>
                </c:pt>
                <c:pt idx="140">
                  <c:v>1.66</c:v>
                </c:pt>
                <c:pt idx="141">
                  <c:v>1.67</c:v>
                </c:pt>
                <c:pt idx="142">
                  <c:v>1.68</c:v>
                </c:pt>
                <c:pt idx="143">
                  <c:v>1.67</c:v>
                </c:pt>
                <c:pt idx="144">
                  <c:v>1.69</c:v>
                </c:pt>
                <c:pt idx="145">
                  <c:v>1.69</c:v>
                </c:pt>
                <c:pt idx="146">
                  <c:v>1.69</c:v>
                </c:pt>
                <c:pt idx="147">
                  <c:v>1.7</c:v>
                </c:pt>
                <c:pt idx="148">
                  <c:v>1.75</c:v>
                </c:pt>
                <c:pt idx="149">
                  <c:v>1.81</c:v>
                </c:pt>
                <c:pt idx="150">
                  <c:v>1.91</c:v>
                </c:pt>
                <c:pt idx="151">
                  <c:v>1.95</c:v>
                </c:pt>
                <c:pt idx="152">
                  <c:v>2.04</c:v>
                </c:pt>
                <c:pt idx="153">
                  <c:v>2.12</c:v>
                </c:pt>
                <c:pt idx="154">
                  <c:v>2.21</c:v>
                </c:pt>
                <c:pt idx="155">
                  <c:v>2.3199999999999998</c:v>
                </c:pt>
                <c:pt idx="156">
                  <c:v>2.4380000000000002</c:v>
                </c:pt>
                <c:pt idx="157">
                  <c:v>2.5990000000000002</c:v>
                </c:pt>
                <c:pt idx="158">
                  <c:v>2.7709999999999999</c:v>
                </c:pt>
                <c:pt idx="159">
                  <c:v>2.9020000000000001</c:v>
                </c:pt>
                <c:pt idx="160">
                  <c:v>3.0139999999999998</c:v>
                </c:pt>
                <c:pt idx="161">
                  <c:v>3.125</c:v>
                </c:pt>
                <c:pt idx="162">
                  <c:v>3.1909999999999998</c:v>
                </c:pt>
                <c:pt idx="163">
                  <c:v>3.327</c:v>
                </c:pt>
                <c:pt idx="164">
                  <c:v>3.4630000000000001</c:v>
                </c:pt>
                <c:pt idx="165">
                  <c:v>3.5790000000000002</c:v>
                </c:pt>
                <c:pt idx="166">
                  <c:v>3.6749999999999998</c:v>
                </c:pt>
                <c:pt idx="167">
                  <c:v>3.7709999999999999</c:v>
                </c:pt>
                <c:pt idx="168">
                  <c:v>3.8570000000000002</c:v>
                </c:pt>
                <c:pt idx="169">
                  <c:v>3.964</c:v>
                </c:pt>
                <c:pt idx="170">
                  <c:v>4.0999999999999996</c:v>
                </c:pt>
                <c:pt idx="171">
                  <c:v>4.1959999999999997</c:v>
                </c:pt>
                <c:pt idx="172">
                  <c:v>4.3419999999999996</c:v>
                </c:pt>
                <c:pt idx="173">
                  <c:v>4.4790000000000001</c:v>
                </c:pt>
                <c:pt idx="174">
                  <c:v>4.5620000000000003</c:v>
                </c:pt>
                <c:pt idx="175">
                  <c:v>4.6660000000000004</c:v>
                </c:pt>
                <c:pt idx="176">
                  <c:v>4.71</c:v>
                </c:pt>
                <c:pt idx="177">
                  <c:v>4.7530000000000001</c:v>
                </c:pt>
                <c:pt idx="178">
                  <c:v>4.7569999999999997</c:v>
                </c:pt>
                <c:pt idx="179">
                  <c:v>4.7807000000000004</c:v>
                </c:pt>
                <c:pt idx="180">
                  <c:v>4.7798999999999996</c:v>
                </c:pt>
                <c:pt idx="181">
                  <c:v>4.7891000000000004</c:v>
                </c:pt>
                <c:pt idx="182">
                  <c:v>4.8083</c:v>
                </c:pt>
                <c:pt idx="183">
                  <c:v>4.8174999999999999</c:v>
                </c:pt>
                <c:pt idx="184">
                  <c:v>4.7766999999999999</c:v>
                </c:pt>
                <c:pt idx="185">
                  <c:v>4.8059000000000003</c:v>
                </c:pt>
                <c:pt idx="186">
                  <c:v>4.8142333329999998</c:v>
                </c:pt>
                <c:pt idx="187">
                  <c:v>4.7825666670000002</c:v>
                </c:pt>
                <c:pt idx="188">
                  <c:v>4.7609000000000004</c:v>
                </c:pt>
                <c:pt idx="189">
                  <c:v>4.679233333</c:v>
                </c:pt>
                <c:pt idx="190">
                  <c:v>4.6175666670000002</c:v>
                </c:pt>
                <c:pt idx="191">
                  <c:v>4.5659000000000001</c:v>
                </c:pt>
                <c:pt idx="192">
                  <c:v>4.11775</c:v>
                </c:pt>
                <c:pt idx="193">
                  <c:v>3.7896000000000001</c:v>
                </c:pt>
                <c:pt idx="194">
                  <c:v>3.4614500000000001</c:v>
                </c:pt>
                <c:pt idx="195">
                  <c:v>3.2932999999999999</c:v>
                </c:pt>
                <c:pt idx="196">
                  <c:v>3.2651500000000002</c:v>
                </c:pt>
                <c:pt idx="197">
                  <c:v>3.2970000000000002</c:v>
                </c:pt>
                <c:pt idx="198">
                  <c:v>3.4546999999999999</c:v>
                </c:pt>
                <c:pt idx="199">
                  <c:v>3.6223999999999998</c:v>
                </c:pt>
                <c:pt idx="200">
                  <c:v>3.0001000000000002</c:v>
                </c:pt>
                <c:pt idx="201">
                  <c:v>3.1078000000000001</c:v>
                </c:pt>
                <c:pt idx="202">
                  <c:v>3.1755</c:v>
                </c:pt>
                <c:pt idx="203">
                  <c:v>3.1332</c:v>
                </c:pt>
                <c:pt idx="204">
                  <c:v>2.867266667</c:v>
                </c:pt>
                <c:pt idx="205">
                  <c:v>2.6513333330000002</c:v>
                </c:pt>
                <c:pt idx="206">
                  <c:v>2.4954000000000001</c:v>
                </c:pt>
                <c:pt idx="207">
                  <c:v>2.3187666669999998</c:v>
                </c:pt>
                <c:pt idx="208">
                  <c:v>2.2221333329999999</c:v>
                </c:pt>
                <c:pt idx="209">
                  <c:v>2.1655000000000002</c:v>
                </c:pt>
                <c:pt idx="210">
                  <c:v>2.0893333329999999</c:v>
                </c:pt>
                <c:pt idx="211">
                  <c:v>2.0431666669999999</c:v>
                </c:pt>
                <c:pt idx="212">
                  <c:v>1.9670000000000001</c:v>
                </c:pt>
                <c:pt idx="213">
                  <c:v>1.921666667</c:v>
                </c:pt>
                <c:pt idx="214">
                  <c:v>1.806333333</c:v>
                </c:pt>
                <c:pt idx="215">
                  <c:v>1.7709999999999999</c:v>
                </c:pt>
                <c:pt idx="216">
                  <c:v>1.8895</c:v>
                </c:pt>
                <c:pt idx="217">
                  <c:v>1.6579999999999999</c:v>
                </c:pt>
                <c:pt idx="218">
                  <c:v>1.6265000000000001</c:v>
                </c:pt>
                <c:pt idx="219">
                  <c:v>1.5612333329999999</c:v>
                </c:pt>
                <c:pt idx="220">
                  <c:v>1.505966667</c:v>
                </c:pt>
                <c:pt idx="221">
                  <c:v>1.4806999999999999</c:v>
                </c:pt>
                <c:pt idx="222">
                  <c:v>1.4176251740000001</c:v>
                </c:pt>
                <c:pt idx="223">
                  <c:v>1.3688383580000001</c:v>
                </c:pt>
                <c:pt idx="224">
                  <c:v>1.3456999999999999</c:v>
                </c:pt>
                <c:pt idx="225">
                  <c:v>1.3021439480000001</c:v>
                </c:pt>
                <c:pt idx="226">
                  <c:v>1.265923712</c:v>
                </c:pt>
                <c:pt idx="227">
                  <c:v>1.2573000000000001</c:v>
                </c:pt>
                <c:pt idx="228">
                  <c:v>1.219272103</c:v>
                </c:pt>
                <c:pt idx="229">
                  <c:v>1.203121275</c:v>
                </c:pt>
                <c:pt idx="230">
                  <c:v>1.1857</c:v>
                </c:pt>
                <c:pt idx="231">
                  <c:v>1.1598637430000001</c:v>
                </c:pt>
                <c:pt idx="232">
                  <c:v>1.1301869849999999</c:v>
                </c:pt>
                <c:pt idx="233">
                  <c:v>1.1374</c:v>
                </c:pt>
                <c:pt idx="234">
                  <c:v>1.1024516019999999</c:v>
                </c:pt>
                <c:pt idx="235">
                  <c:v>1.0693913509999999</c:v>
                </c:pt>
                <c:pt idx="236">
                  <c:v>1.0566</c:v>
                </c:pt>
                <c:pt idx="237">
                  <c:v>1.0240479819999999</c:v>
                </c:pt>
                <c:pt idx="238">
                  <c:v>1.0060676909999999</c:v>
                </c:pt>
                <c:pt idx="239">
                  <c:v>1.0155000000000001</c:v>
                </c:pt>
                <c:pt idx="240">
                  <c:v>0.99606614299999996</c:v>
                </c:pt>
                <c:pt idx="241">
                  <c:v>0.980265473</c:v>
                </c:pt>
                <c:pt idx="242">
                  <c:v>0.96489999999999998</c:v>
                </c:pt>
                <c:pt idx="243">
                  <c:v>0.93888484800000005</c:v>
                </c:pt>
                <c:pt idx="244">
                  <c:v>0.93020971200000002</c:v>
                </c:pt>
                <c:pt idx="245">
                  <c:v>0.9194</c:v>
                </c:pt>
                <c:pt idx="246">
                  <c:v>0.90760399899999999</c:v>
                </c:pt>
                <c:pt idx="247">
                  <c:v>0.89272368199999996</c:v>
                </c:pt>
                <c:pt idx="248">
                  <c:v>0.89500000000000002</c:v>
                </c:pt>
                <c:pt idx="249">
                  <c:v>0.86459731100000004</c:v>
                </c:pt>
                <c:pt idx="250">
                  <c:v>0.83335442500000001</c:v>
                </c:pt>
                <c:pt idx="251">
                  <c:v>0.82750000000000001</c:v>
                </c:pt>
                <c:pt idx="252">
                  <c:v>0.80594593000000003</c:v>
                </c:pt>
                <c:pt idx="253">
                  <c:v>0.81212432499999998</c:v>
                </c:pt>
                <c:pt idx="254">
                  <c:v>0.79790000000000005</c:v>
                </c:pt>
                <c:pt idx="255">
                  <c:v>0.77542314899999998</c:v>
                </c:pt>
                <c:pt idx="256">
                  <c:v>0.75853645800000002</c:v>
                </c:pt>
                <c:pt idx="257">
                  <c:v>0.76359999999999995</c:v>
                </c:pt>
                <c:pt idx="258">
                  <c:v>0.76707389800000003</c:v>
                </c:pt>
                <c:pt idx="259">
                  <c:v>0.77328878199999995</c:v>
                </c:pt>
                <c:pt idx="260">
                  <c:v>0.78690000000000004</c:v>
                </c:pt>
                <c:pt idx="261">
                  <c:v>0.78508494699999998</c:v>
                </c:pt>
                <c:pt idx="262">
                  <c:v>0.78481479300000001</c:v>
                </c:pt>
                <c:pt idx="263">
                  <c:v>0.78449999999999998</c:v>
                </c:pt>
                <c:pt idx="264">
                  <c:v>0.78574921799999997</c:v>
                </c:pt>
                <c:pt idx="265">
                  <c:v>0.79114998000000003</c:v>
                </c:pt>
                <c:pt idx="266">
                  <c:v>0.79959999999999998</c:v>
                </c:pt>
                <c:pt idx="267">
                  <c:v>0.79911966700000003</c:v>
                </c:pt>
                <c:pt idx="268">
                  <c:v>0.80671435300000005</c:v>
                </c:pt>
                <c:pt idx="269">
                  <c:v>0.81559999999999999</c:v>
                </c:pt>
                <c:pt idx="270">
                  <c:v>0.825395565</c:v>
                </c:pt>
                <c:pt idx="271">
                  <c:v>0.82528960799999995</c:v>
                </c:pt>
                <c:pt idx="272">
                  <c:v>0.83679999999999999</c:v>
                </c:pt>
                <c:pt idx="273">
                  <c:v>0.83939143199999999</c:v>
                </c:pt>
                <c:pt idx="274">
                  <c:v>0.83136333500000004</c:v>
                </c:pt>
                <c:pt idx="275">
                  <c:v>0.83550000000000002</c:v>
                </c:pt>
                <c:pt idx="276">
                  <c:v>0.84409685800000001</c:v>
                </c:pt>
                <c:pt idx="277">
                  <c:v>0.84815695700000004</c:v>
                </c:pt>
                <c:pt idx="278">
                  <c:v>0.84519999999999995</c:v>
                </c:pt>
                <c:pt idx="279">
                  <c:v>0.84893743799999999</c:v>
                </c:pt>
                <c:pt idx="280">
                  <c:v>0.85621056500000003</c:v>
                </c:pt>
                <c:pt idx="281">
                  <c:v>0.8639</c:v>
                </c:pt>
                <c:pt idx="282">
                  <c:v>0.86168190300000003</c:v>
                </c:pt>
                <c:pt idx="283">
                  <c:v>0.86119586999999997</c:v>
                </c:pt>
                <c:pt idx="284">
                  <c:v>0.87390000000000001</c:v>
                </c:pt>
                <c:pt idx="285">
                  <c:v>0.87263517800000001</c:v>
                </c:pt>
                <c:pt idx="286">
                  <c:v>0.84570972899999997</c:v>
                </c:pt>
                <c:pt idx="287">
                  <c:v>0.83340000000000003</c:v>
                </c:pt>
                <c:pt idx="288">
                  <c:v>0.88312728500000004</c:v>
                </c:pt>
                <c:pt idx="289">
                  <c:v>0.93144525300000003</c:v>
                </c:pt>
                <c:pt idx="290">
                  <c:v>0.98799999999999999</c:v>
                </c:pt>
                <c:pt idx="291">
                  <c:v>0.99500219999999995</c:v>
                </c:pt>
                <c:pt idx="292">
                  <c:v>0.99221728200000003</c:v>
                </c:pt>
                <c:pt idx="293">
                  <c:v>0.99429999999999996</c:v>
                </c:pt>
                <c:pt idx="294">
                  <c:v>0.97729947900000003</c:v>
                </c:pt>
                <c:pt idx="295">
                  <c:v>1.0110228480000001</c:v>
                </c:pt>
                <c:pt idx="296">
                  <c:v>1.0116000000000001</c:v>
                </c:pt>
                <c:pt idx="297">
                  <c:v>0.99004015700000003</c:v>
                </c:pt>
                <c:pt idx="298">
                  <c:v>0.97488359599999996</c:v>
                </c:pt>
                <c:pt idx="299">
                  <c:v>0.95879999999999999</c:v>
                </c:pt>
                <c:pt idx="300">
                  <c:v>0.988521333</c:v>
                </c:pt>
                <c:pt idx="301">
                  <c:v>1.0185314139999999</c:v>
                </c:pt>
                <c:pt idx="302">
                  <c:v>1.0489999999999999</c:v>
                </c:pt>
                <c:pt idx="303">
                  <c:v>1.058552868</c:v>
                </c:pt>
                <c:pt idx="304">
                  <c:v>1.0749147859999999</c:v>
                </c:pt>
                <c:pt idx="305">
                  <c:v>1.0844</c:v>
                </c:pt>
                <c:pt idx="306">
                  <c:v>1.0825571389999999</c:v>
                </c:pt>
                <c:pt idx="307">
                  <c:v>1.0966063319999999</c:v>
                </c:pt>
                <c:pt idx="308">
                  <c:v>1.125</c:v>
                </c:pt>
                <c:pt idx="309">
                  <c:v>1.13375516</c:v>
                </c:pt>
                <c:pt idx="310">
                  <c:v>1.159604138</c:v>
                </c:pt>
                <c:pt idx="311">
                  <c:v>1.1973</c:v>
                </c:pt>
                <c:pt idx="312">
                  <c:v>1.220472086</c:v>
                </c:pt>
                <c:pt idx="313">
                  <c:v>1.2542290300000001</c:v>
                </c:pt>
                <c:pt idx="314">
                  <c:v>1.3069</c:v>
                </c:pt>
                <c:pt idx="315">
                  <c:v>1.341218182</c:v>
                </c:pt>
                <c:pt idx="316">
                  <c:v>1.375890007</c:v>
                </c:pt>
                <c:pt idx="317">
                  <c:v>1.4805999999999999</c:v>
                </c:pt>
                <c:pt idx="318">
                  <c:v>1.5276969010000001</c:v>
                </c:pt>
                <c:pt idx="319">
                  <c:v>1.570729101</c:v>
                </c:pt>
                <c:pt idx="320">
                  <c:v>1.6282000000000001</c:v>
                </c:pt>
                <c:pt idx="321">
                  <c:v>1.7130161399999999</c:v>
                </c:pt>
                <c:pt idx="322">
                  <c:v>1.7865177249999999</c:v>
                </c:pt>
                <c:pt idx="323">
                  <c:v>1.8853</c:v>
                </c:pt>
                <c:pt idx="324">
                  <c:v>1.9281058090000001</c:v>
                </c:pt>
                <c:pt idx="325">
                  <c:v>1.9505444729999999</c:v>
                </c:pt>
                <c:pt idx="326">
                  <c:v>2.0021</c:v>
                </c:pt>
                <c:pt idx="327">
                  <c:v>1.9989874649999999</c:v>
                </c:pt>
                <c:pt idx="328">
                  <c:v>2.0294830529999999</c:v>
                </c:pt>
                <c:pt idx="329">
                  <c:v>2.0371999999999999</c:v>
                </c:pt>
                <c:pt idx="330">
                  <c:v>2.004</c:v>
                </c:pt>
                <c:pt idx="331">
                  <c:v>1.9990000000000001</c:v>
                </c:pt>
                <c:pt idx="332">
                  <c:v>1.996</c:v>
                </c:pt>
                <c:pt idx="333">
                  <c:v>1.9930000000000001</c:v>
                </c:pt>
                <c:pt idx="334">
                  <c:v>1.9610000000000001</c:v>
                </c:pt>
                <c:pt idx="335">
                  <c:v>1.956</c:v>
                </c:pt>
                <c:pt idx="336">
                  <c:v>1.9837721462949334</c:v>
                </c:pt>
                <c:pt idx="337">
                  <c:v>1.9393404299988668</c:v>
                </c:pt>
                <c:pt idx="338">
                  <c:v>1.6753</c:v>
                </c:pt>
                <c:pt idx="339">
                  <c:v>1.54268166997317</c:v>
                </c:pt>
                <c:pt idx="340">
                  <c:v>1.52015967402559</c:v>
                </c:pt>
                <c:pt idx="341">
                  <c:v>1.4581</c:v>
                </c:pt>
                <c:pt idx="342">
                  <c:v>1.3113527445012831</c:v>
                </c:pt>
                <c:pt idx="343">
                  <c:v>1.2924016464937365</c:v>
                </c:pt>
                <c:pt idx="344">
                  <c:v>1.288</c:v>
                </c:pt>
                <c:pt idx="345">
                  <c:v>1.2454152043564832</c:v>
                </c:pt>
                <c:pt idx="346">
                  <c:v>1.2173687120762668</c:v>
                </c:pt>
                <c:pt idx="347">
                  <c:v>1.1686000000000003</c:v>
                </c:pt>
                <c:pt idx="348">
                  <c:v>1.0880000000000001</c:v>
                </c:pt>
                <c:pt idx="349">
                  <c:v>1.024</c:v>
                </c:pt>
                <c:pt idx="350">
                  <c:v>0.92200000000000004</c:v>
                </c:pt>
                <c:pt idx="351">
                  <c:v>0.86899999999999999</c:v>
                </c:pt>
                <c:pt idx="352">
                  <c:v>0.81</c:v>
                </c:pt>
                <c:pt idx="353">
                  <c:v>0.77800000000000002</c:v>
                </c:pt>
                <c:pt idx="354">
                  <c:v>0.73199999999999998</c:v>
                </c:pt>
                <c:pt idx="355">
                  <c:v>0.70399999999999996</c:v>
                </c:pt>
                <c:pt idx="356">
                  <c:v>0.69299999999999995</c:v>
                </c:pt>
                <c:pt idx="357">
                  <c:v>0.68400000000000005</c:v>
                </c:pt>
                <c:pt idx="358">
                  <c:v>0.67700000000000005</c:v>
                </c:pt>
                <c:pt idx="359">
                  <c:v>0.67600000000000005</c:v>
                </c:pt>
                <c:pt idx="360">
                  <c:v>0.56068099999999998</c:v>
                </c:pt>
                <c:pt idx="361">
                  <c:v>0.463001</c:v>
                </c:pt>
                <c:pt idx="362">
                  <c:v>0.36799999999999999</c:v>
                </c:pt>
                <c:pt idx="363">
                  <c:v>0.410333</c:v>
                </c:pt>
                <c:pt idx="364">
                  <c:v>0.48824099999999998</c:v>
                </c:pt>
                <c:pt idx="365">
                  <c:v>0.59</c:v>
                </c:pt>
                <c:pt idx="366">
                  <c:v>0.47025899999999998</c:v>
                </c:pt>
                <c:pt idx="367">
                  <c:v>0.38028400000000001</c:v>
                </c:pt>
                <c:pt idx="368">
                  <c:v>0.33</c:v>
                </c:pt>
                <c:pt idx="369">
                  <c:v>0.9</c:v>
                </c:pt>
                <c:pt idx="370">
                  <c:v>1.4</c:v>
                </c:pt>
                <c:pt idx="371">
                  <c:v>2.1</c:v>
                </c:pt>
                <c:pt idx="372">
                  <c:v>2.2332510000000001</c:v>
                </c:pt>
                <c:pt idx="373">
                  <c:v>2.3888219999999998</c:v>
                </c:pt>
                <c:pt idx="374">
                  <c:v>2.5214029999999998</c:v>
                </c:pt>
                <c:pt idx="375">
                  <c:v>2.6112220000000002</c:v>
                </c:pt>
                <c:pt idx="376">
                  <c:v>2.8</c:v>
                </c:pt>
              </c:numCache>
            </c:numRef>
          </c:val>
          <c:smooth val="0"/>
          <c:extLst>
            <c:ext xmlns:c16="http://schemas.microsoft.com/office/drawing/2014/chart" uri="{C3380CC4-5D6E-409C-BE32-E72D297353CC}">
              <c16:uniqueId val="{00000003-A7E6-4DEE-9FA4-B718F88EDBB2}"/>
            </c:ext>
          </c:extLst>
        </c:ser>
        <c:dLbls>
          <c:showLegendKey val="0"/>
          <c:showVal val="0"/>
          <c:showCatName val="0"/>
          <c:showSerName val="0"/>
          <c:showPercent val="0"/>
          <c:showBubbleSize val="0"/>
        </c:dLbls>
        <c:marker val="1"/>
        <c:smooth val="0"/>
        <c:axId val="152715264"/>
        <c:axId val="152716800"/>
      </c:lineChart>
      <c:catAx>
        <c:axId val="152715264"/>
        <c:scaling>
          <c:orientation val="minMax"/>
        </c:scaling>
        <c:delete val="0"/>
        <c:axPos val="b"/>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6800"/>
        <c:crosses val="autoZero"/>
        <c:auto val="1"/>
        <c:lblAlgn val="ctr"/>
        <c:lblOffset val="100"/>
        <c:tickLblSkip val="12"/>
        <c:tickMarkSkip val="12"/>
        <c:noMultiLvlLbl val="0"/>
      </c:catAx>
      <c:valAx>
        <c:axId val="152716800"/>
        <c:scaling>
          <c:orientation val="minMax"/>
        </c:scaling>
        <c:delete val="0"/>
        <c:axPos val="l"/>
        <c:majorGridlines>
          <c:spPr>
            <a:ln w="2348">
              <a:solidFill>
                <a:schemeClr val="tx1"/>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a:t>Percent</a:t>
                </a:r>
              </a:p>
            </c:rich>
          </c:tx>
          <c:layout>
            <c:manualLayout>
              <c:xMode val="edge"/>
              <c:yMode val="edge"/>
              <c:x val="2.9252328943141663E-2"/>
              <c:y val="0.48081082043677942"/>
            </c:manualLayout>
          </c:layout>
          <c:overlay val="0"/>
          <c:spPr>
            <a:noFill/>
            <a:ln w="18785">
              <a:noFill/>
            </a:ln>
          </c:spPr>
        </c:title>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5264"/>
        <c:crosses val="autoZero"/>
        <c:crossBetween val="midCat"/>
      </c:valAx>
      <c:spPr>
        <a:noFill/>
        <a:ln w="9393">
          <a:solidFill>
            <a:schemeClr val="tx1"/>
          </a:solidFill>
          <a:prstDash val="solid"/>
        </a:ln>
      </c:spPr>
    </c:plotArea>
    <c:legend>
      <c:legendPos val="r"/>
      <c:layout>
        <c:manualLayout>
          <c:xMode val="edge"/>
          <c:yMode val="edge"/>
          <c:x val="0.76805498084395507"/>
          <c:y val="3.8239497882996805E-2"/>
          <c:w val="0.20824803403260611"/>
          <c:h val="0.21035885490352693"/>
        </c:manualLayout>
      </c:layout>
      <c:overlay val="0"/>
      <c:spPr>
        <a:solidFill>
          <a:srgbClr val="FFFFFF"/>
        </a:solidFill>
        <a:ln w="12700">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Arial"/>
                <a:ea typeface="Arial"/>
                <a:cs typeface="Arial"/>
              </a:defRPr>
            </a:pPr>
            <a:r>
              <a:rPr lang="en-US" sz="1800"/>
              <a:t>Deposit Interest Rates
versus Fed Funds</a:t>
            </a:r>
          </a:p>
        </c:rich>
      </c:tx>
      <c:layout>
        <c:manualLayout>
          <c:xMode val="edge"/>
          <c:yMode val="edge"/>
          <c:x val="0.3576525950043648"/>
          <c:y val="1.6571848235809133E-2"/>
        </c:manualLayout>
      </c:layout>
      <c:overlay val="0"/>
      <c:spPr>
        <a:noFill/>
        <a:ln w="18785">
          <a:noFill/>
        </a:ln>
      </c:spPr>
    </c:title>
    <c:autoTitleDeleted val="0"/>
    <c:plotArea>
      <c:layout>
        <c:manualLayout>
          <c:layoutTarget val="inner"/>
          <c:xMode val="edge"/>
          <c:yMode val="edge"/>
          <c:x val="9.4684385382059796E-2"/>
          <c:y val="0.16254416961130741"/>
          <c:w val="0.88538205980066442"/>
          <c:h val="0.77031802120141346"/>
        </c:manualLayout>
      </c:layout>
      <c:areaChart>
        <c:grouping val="standard"/>
        <c:varyColors val="0"/>
        <c:ser>
          <c:idx val="3"/>
          <c:order val="3"/>
          <c:tx>
            <c:strRef>
              <c:f>Sheet1!$E$1</c:f>
              <c:strCache>
                <c:ptCount val="1"/>
                <c:pt idx="0">
                  <c:v>Fed Funds</c:v>
                </c:pt>
              </c:strCache>
            </c:strRef>
          </c:tx>
          <c:spPr>
            <a:solidFill>
              <a:schemeClr val="bg1">
                <a:lumMod val="75000"/>
              </a:schemeClr>
            </a:solidFill>
            <a:ln w="9393">
              <a:solidFill>
                <a:schemeClr val="tx1"/>
              </a:solidFill>
              <a:prstDash val="solid"/>
            </a:ln>
          </c:spP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Sheet1!$E$2:$E$430</c:f>
              <c:numCache>
                <c:formatCode>General</c:formatCode>
                <c:ptCount val="417"/>
                <c:pt idx="0">
                  <c:v>4.03</c:v>
                </c:pt>
                <c:pt idx="1">
                  <c:v>4.0599999999999996</c:v>
                </c:pt>
                <c:pt idx="2">
                  <c:v>3.98</c:v>
                </c:pt>
                <c:pt idx="3">
                  <c:v>3.73</c:v>
                </c:pt>
                <c:pt idx="4">
                  <c:v>3.82</c:v>
                </c:pt>
                <c:pt idx="5">
                  <c:v>3.76</c:v>
                </c:pt>
                <c:pt idx="6">
                  <c:v>3.25</c:v>
                </c:pt>
                <c:pt idx="7">
                  <c:v>3.3</c:v>
                </c:pt>
                <c:pt idx="8">
                  <c:v>3.22</c:v>
                </c:pt>
                <c:pt idx="9">
                  <c:v>3.1</c:v>
                </c:pt>
                <c:pt idx="10">
                  <c:v>3.09</c:v>
                </c:pt>
                <c:pt idx="11">
                  <c:v>2.92</c:v>
                </c:pt>
                <c:pt idx="12">
                  <c:v>3.02</c:v>
                </c:pt>
                <c:pt idx="13">
                  <c:v>3.03</c:v>
                </c:pt>
                <c:pt idx="14">
                  <c:v>3.07</c:v>
                </c:pt>
                <c:pt idx="15">
                  <c:v>2.96</c:v>
                </c:pt>
                <c:pt idx="16">
                  <c:v>3</c:v>
                </c:pt>
                <c:pt idx="17">
                  <c:v>3.04</c:v>
                </c:pt>
                <c:pt idx="18">
                  <c:v>3.06</c:v>
                </c:pt>
                <c:pt idx="19">
                  <c:v>3.03</c:v>
                </c:pt>
                <c:pt idx="20">
                  <c:v>3.09</c:v>
                </c:pt>
                <c:pt idx="21">
                  <c:v>2.99</c:v>
                </c:pt>
                <c:pt idx="22">
                  <c:v>3.02</c:v>
                </c:pt>
                <c:pt idx="23">
                  <c:v>2.96</c:v>
                </c:pt>
                <c:pt idx="24">
                  <c:v>3.05</c:v>
                </c:pt>
                <c:pt idx="25">
                  <c:v>3.25</c:v>
                </c:pt>
                <c:pt idx="26">
                  <c:v>3.34</c:v>
                </c:pt>
                <c:pt idx="27">
                  <c:v>3.56</c:v>
                </c:pt>
                <c:pt idx="28">
                  <c:v>4.01</c:v>
                </c:pt>
                <c:pt idx="29">
                  <c:v>4.25</c:v>
                </c:pt>
                <c:pt idx="30">
                  <c:v>4.26</c:v>
                </c:pt>
                <c:pt idx="31">
                  <c:v>4.47</c:v>
                </c:pt>
                <c:pt idx="32">
                  <c:v>4.7300000000000004</c:v>
                </c:pt>
                <c:pt idx="33">
                  <c:v>4.76</c:v>
                </c:pt>
                <c:pt idx="34">
                  <c:v>5.29</c:v>
                </c:pt>
                <c:pt idx="35">
                  <c:v>5.45</c:v>
                </c:pt>
                <c:pt idx="36">
                  <c:v>5.53</c:v>
                </c:pt>
                <c:pt idx="37">
                  <c:v>5.92</c:v>
                </c:pt>
                <c:pt idx="38">
                  <c:v>5.98</c:v>
                </c:pt>
                <c:pt idx="39">
                  <c:v>6.05</c:v>
                </c:pt>
                <c:pt idx="40">
                  <c:v>6.01</c:v>
                </c:pt>
                <c:pt idx="41">
                  <c:v>6</c:v>
                </c:pt>
                <c:pt idx="42">
                  <c:v>5.85</c:v>
                </c:pt>
                <c:pt idx="43">
                  <c:v>5.74</c:v>
                </c:pt>
                <c:pt idx="44">
                  <c:v>5.8</c:v>
                </c:pt>
                <c:pt idx="45">
                  <c:v>5.76</c:v>
                </c:pt>
                <c:pt idx="46">
                  <c:v>5.8</c:v>
                </c:pt>
                <c:pt idx="47">
                  <c:v>5.6</c:v>
                </c:pt>
                <c:pt idx="48">
                  <c:v>5.56</c:v>
                </c:pt>
                <c:pt idx="49">
                  <c:v>5.22</c:v>
                </c:pt>
                <c:pt idx="50">
                  <c:v>5.31</c:v>
                </c:pt>
                <c:pt idx="51">
                  <c:v>5.22</c:v>
                </c:pt>
                <c:pt idx="52">
                  <c:v>5.24</c:v>
                </c:pt>
                <c:pt idx="53">
                  <c:v>5.27</c:v>
                </c:pt>
                <c:pt idx="54">
                  <c:v>5.4</c:v>
                </c:pt>
                <c:pt idx="55">
                  <c:v>5.22</c:v>
                </c:pt>
                <c:pt idx="56">
                  <c:v>5.3</c:v>
                </c:pt>
                <c:pt idx="57">
                  <c:v>5.24</c:v>
                </c:pt>
                <c:pt idx="58">
                  <c:v>5.31</c:v>
                </c:pt>
                <c:pt idx="59">
                  <c:v>5.29</c:v>
                </c:pt>
                <c:pt idx="60">
                  <c:v>5.25</c:v>
                </c:pt>
                <c:pt idx="61">
                  <c:v>5.19</c:v>
                </c:pt>
                <c:pt idx="62">
                  <c:v>5.39</c:v>
                </c:pt>
                <c:pt idx="63">
                  <c:v>5.51</c:v>
                </c:pt>
                <c:pt idx="64">
                  <c:v>5.5</c:v>
                </c:pt>
                <c:pt idx="65">
                  <c:v>5.56</c:v>
                </c:pt>
                <c:pt idx="66">
                  <c:v>5.52</c:v>
                </c:pt>
                <c:pt idx="67">
                  <c:v>5.54</c:v>
                </c:pt>
                <c:pt idx="68">
                  <c:v>5.54</c:v>
                </c:pt>
                <c:pt idx="69">
                  <c:v>5.5</c:v>
                </c:pt>
                <c:pt idx="70">
                  <c:v>5.52</c:v>
                </c:pt>
                <c:pt idx="71">
                  <c:v>5.5</c:v>
                </c:pt>
                <c:pt idx="72">
                  <c:v>5.56</c:v>
                </c:pt>
                <c:pt idx="73">
                  <c:v>5.51</c:v>
                </c:pt>
                <c:pt idx="74">
                  <c:v>5.49</c:v>
                </c:pt>
                <c:pt idx="75">
                  <c:v>5.45</c:v>
                </c:pt>
                <c:pt idx="76">
                  <c:v>5.49</c:v>
                </c:pt>
                <c:pt idx="77">
                  <c:v>5.56</c:v>
                </c:pt>
                <c:pt idx="78">
                  <c:v>5.54</c:v>
                </c:pt>
                <c:pt idx="79">
                  <c:v>5.55</c:v>
                </c:pt>
                <c:pt idx="80">
                  <c:v>5.51</c:v>
                </c:pt>
                <c:pt idx="81">
                  <c:v>5.07</c:v>
                </c:pt>
                <c:pt idx="82">
                  <c:v>4.83</c:v>
                </c:pt>
                <c:pt idx="83">
                  <c:v>4.68</c:v>
                </c:pt>
                <c:pt idx="84">
                  <c:v>4.63</c:v>
                </c:pt>
                <c:pt idx="85">
                  <c:v>4.76</c:v>
                </c:pt>
                <c:pt idx="86">
                  <c:v>4.8099999999999996</c:v>
                </c:pt>
                <c:pt idx="87">
                  <c:v>4.74</c:v>
                </c:pt>
                <c:pt idx="88">
                  <c:v>4.7300000000000004</c:v>
                </c:pt>
                <c:pt idx="89">
                  <c:v>4.76</c:v>
                </c:pt>
                <c:pt idx="90">
                  <c:v>4.99</c:v>
                </c:pt>
                <c:pt idx="91">
                  <c:v>5.07</c:v>
                </c:pt>
                <c:pt idx="92">
                  <c:v>5.22</c:v>
                </c:pt>
                <c:pt idx="93">
                  <c:v>5.2</c:v>
                </c:pt>
                <c:pt idx="94">
                  <c:v>5.42</c:v>
                </c:pt>
                <c:pt idx="95">
                  <c:v>5.3</c:v>
                </c:pt>
                <c:pt idx="96">
                  <c:v>5.45</c:v>
                </c:pt>
                <c:pt idx="97">
                  <c:v>5.73</c:v>
                </c:pt>
                <c:pt idx="98">
                  <c:v>5.85</c:v>
                </c:pt>
                <c:pt idx="99">
                  <c:v>6.07</c:v>
                </c:pt>
                <c:pt idx="100">
                  <c:v>6.27</c:v>
                </c:pt>
                <c:pt idx="101">
                  <c:v>6.53</c:v>
                </c:pt>
                <c:pt idx="102">
                  <c:v>6.54</c:v>
                </c:pt>
                <c:pt idx="103">
                  <c:v>6.65</c:v>
                </c:pt>
                <c:pt idx="104">
                  <c:v>6.52</c:v>
                </c:pt>
                <c:pt idx="105">
                  <c:v>6.5</c:v>
                </c:pt>
                <c:pt idx="106">
                  <c:v>6.51</c:v>
                </c:pt>
                <c:pt idx="107">
                  <c:v>6.4</c:v>
                </c:pt>
                <c:pt idx="108">
                  <c:v>5.98</c:v>
                </c:pt>
                <c:pt idx="109">
                  <c:v>5.49</c:v>
                </c:pt>
                <c:pt idx="110">
                  <c:v>5.31</c:v>
                </c:pt>
                <c:pt idx="111">
                  <c:v>4.8</c:v>
                </c:pt>
                <c:pt idx="112">
                  <c:v>4.21</c:v>
                </c:pt>
                <c:pt idx="113">
                  <c:v>3.97</c:v>
                </c:pt>
                <c:pt idx="114">
                  <c:v>3.77</c:v>
                </c:pt>
                <c:pt idx="115">
                  <c:v>3.65</c:v>
                </c:pt>
                <c:pt idx="116">
                  <c:v>3</c:v>
                </c:pt>
                <c:pt idx="117">
                  <c:v>2.4900000000000002</c:v>
                </c:pt>
                <c:pt idx="118">
                  <c:v>2.09</c:v>
                </c:pt>
                <c:pt idx="119">
                  <c:v>1.75</c:v>
                </c:pt>
                <c:pt idx="120">
                  <c:v>1.75</c:v>
                </c:pt>
                <c:pt idx="121">
                  <c:v>1.75</c:v>
                </c:pt>
                <c:pt idx="122">
                  <c:v>1.75</c:v>
                </c:pt>
                <c:pt idx="123">
                  <c:v>1.75</c:v>
                </c:pt>
                <c:pt idx="124">
                  <c:v>1.75</c:v>
                </c:pt>
                <c:pt idx="125">
                  <c:v>1.75</c:v>
                </c:pt>
                <c:pt idx="126">
                  <c:v>1.75</c:v>
                </c:pt>
                <c:pt idx="127">
                  <c:v>1.75</c:v>
                </c:pt>
                <c:pt idx="128">
                  <c:v>1.75</c:v>
                </c:pt>
                <c:pt idx="129">
                  <c:v>1.75</c:v>
                </c:pt>
                <c:pt idx="130">
                  <c:v>1.25</c:v>
                </c:pt>
                <c:pt idx="131">
                  <c:v>1.25</c:v>
                </c:pt>
                <c:pt idx="132">
                  <c:v>1.25</c:v>
                </c:pt>
                <c:pt idx="133">
                  <c:v>1.25</c:v>
                </c:pt>
                <c:pt idx="134">
                  <c:v>1.25</c:v>
                </c:pt>
                <c:pt idx="135">
                  <c:v>1.25</c:v>
                </c:pt>
                <c:pt idx="136">
                  <c:v>1.25</c:v>
                </c:pt>
                <c:pt idx="137">
                  <c:v>1</c:v>
                </c:pt>
                <c:pt idx="138">
                  <c:v>1</c:v>
                </c:pt>
                <c:pt idx="139">
                  <c:v>1</c:v>
                </c:pt>
                <c:pt idx="140">
                  <c:v>1</c:v>
                </c:pt>
                <c:pt idx="141">
                  <c:v>1</c:v>
                </c:pt>
                <c:pt idx="142">
                  <c:v>1</c:v>
                </c:pt>
                <c:pt idx="143">
                  <c:v>1</c:v>
                </c:pt>
                <c:pt idx="144">
                  <c:v>1</c:v>
                </c:pt>
                <c:pt idx="145">
                  <c:v>1.01</c:v>
                </c:pt>
                <c:pt idx="146">
                  <c:v>1</c:v>
                </c:pt>
                <c:pt idx="147">
                  <c:v>1</c:v>
                </c:pt>
                <c:pt idx="148">
                  <c:v>1</c:v>
                </c:pt>
                <c:pt idx="149">
                  <c:v>1.03</c:v>
                </c:pt>
                <c:pt idx="150">
                  <c:v>1.26</c:v>
                </c:pt>
                <c:pt idx="151">
                  <c:v>1.43</c:v>
                </c:pt>
                <c:pt idx="152">
                  <c:v>1.6</c:v>
                </c:pt>
                <c:pt idx="153">
                  <c:v>1.75</c:v>
                </c:pt>
                <c:pt idx="154">
                  <c:v>1.93</c:v>
                </c:pt>
                <c:pt idx="155">
                  <c:v>2.16</c:v>
                </c:pt>
                <c:pt idx="156">
                  <c:v>2.2799999999999998</c:v>
                </c:pt>
                <c:pt idx="157">
                  <c:v>2.5</c:v>
                </c:pt>
                <c:pt idx="158">
                  <c:v>2.63</c:v>
                </c:pt>
                <c:pt idx="159">
                  <c:v>2.79</c:v>
                </c:pt>
                <c:pt idx="160">
                  <c:v>3</c:v>
                </c:pt>
                <c:pt idx="161">
                  <c:v>3.04</c:v>
                </c:pt>
                <c:pt idx="162">
                  <c:v>3.26</c:v>
                </c:pt>
                <c:pt idx="163">
                  <c:v>3.5</c:v>
                </c:pt>
                <c:pt idx="164">
                  <c:v>3.62</c:v>
                </c:pt>
                <c:pt idx="165">
                  <c:v>3.78</c:v>
                </c:pt>
                <c:pt idx="166">
                  <c:v>4</c:v>
                </c:pt>
                <c:pt idx="167">
                  <c:v>4.16</c:v>
                </c:pt>
                <c:pt idx="168">
                  <c:v>4.29</c:v>
                </c:pt>
                <c:pt idx="169">
                  <c:v>4.49</c:v>
                </c:pt>
                <c:pt idx="170">
                  <c:v>4.59</c:v>
                </c:pt>
                <c:pt idx="171">
                  <c:v>4.79</c:v>
                </c:pt>
                <c:pt idx="172">
                  <c:v>5</c:v>
                </c:pt>
                <c:pt idx="173">
                  <c:v>5.25</c:v>
                </c:pt>
                <c:pt idx="174">
                  <c:v>5.25</c:v>
                </c:pt>
                <c:pt idx="175">
                  <c:v>5.25</c:v>
                </c:pt>
                <c:pt idx="176">
                  <c:v>5.25</c:v>
                </c:pt>
                <c:pt idx="177">
                  <c:v>5.25</c:v>
                </c:pt>
                <c:pt idx="178">
                  <c:v>5.25</c:v>
                </c:pt>
                <c:pt idx="179">
                  <c:v>5.25</c:v>
                </c:pt>
                <c:pt idx="180">
                  <c:v>5.25</c:v>
                </c:pt>
                <c:pt idx="181">
                  <c:v>5.26</c:v>
                </c:pt>
                <c:pt idx="182">
                  <c:v>5.26</c:v>
                </c:pt>
                <c:pt idx="183">
                  <c:v>5.25</c:v>
                </c:pt>
                <c:pt idx="184">
                  <c:v>5.25</c:v>
                </c:pt>
                <c:pt idx="185">
                  <c:v>5.25</c:v>
                </c:pt>
                <c:pt idx="186">
                  <c:v>5.26</c:v>
                </c:pt>
                <c:pt idx="187">
                  <c:v>5.0199999999999996</c:v>
                </c:pt>
                <c:pt idx="188">
                  <c:v>4.9400000000000004</c:v>
                </c:pt>
                <c:pt idx="189">
                  <c:v>4.76</c:v>
                </c:pt>
                <c:pt idx="190">
                  <c:v>4.49</c:v>
                </c:pt>
                <c:pt idx="191">
                  <c:v>4.24</c:v>
                </c:pt>
                <c:pt idx="192">
                  <c:v>3.9400000999999998</c:v>
                </c:pt>
                <c:pt idx="193">
                  <c:v>2.98</c:v>
                </c:pt>
                <c:pt idx="194">
                  <c:v>2.6099999</c:v>
                </c:pt>
                <c:pt idx="195">
                  <c:v>2.2799999999999998</c:v>
                </c:pt>
                <c:pt idx="196">
                  <c:v>1.98</c:v>
                </c:pt>
                <c:pt idx="197">
                  <c:v>2</c:v>
                </c:pt>
                <c:pt idx="198">
                  <c:v>2.0099999999999998</c:v>
                </c:pt>
                <c:pt idx="199">
                  <c:v>2</c:v>
                </c:pt>
                <c:pt idx="200">
                  <c:v>1.8099999</c:v>
                </c:pt>
                <c:pt idx="201">
                  <c:v>0.97</c:v>
                </c:pt>
                <c:pt idx="202">
                  <c:v>0.39</c:v>
                </c:pt>
                <c:pt idx="203">
                  <c:v>0.16</c:v>
                </c:pt>
                <c:pt idx="204">
                  <c:v>0.15</c:v>
                </c:pt>
                <c:pt idx="205">
                  <c:v>0.22</c:v>
                </c:pt>
                <c:pt idx="206">
                  <c:v>0.18</c:v>
                </c:pt>
                <c:pt idx="207">
                  <c:v>0.15</c:v>
                </c:pt>
                <c:pt idx="208">
                  <c:v>0.18</c:v>
                </c:pt>
                <c:pt idx="209">
                  <c:v>0.21</c:v>
                </c:pt>
                <c:pt idx="210">
                  <c:v>0.16</c:v>
                </c:pt>
                <c:pt idx="211">
                  <c:v>0.16</c:v>
                </c:pt>
                <c:pt idx="212">
                  <c:v>0.15</c:v>
                </c:pt>
                <c:pt idx="213">
                  <c:v>0.12</c:v>
                </c:pt>
                <c:pt idx="214">
                  <c:v>0.12</c:v>
                </c:pt>
                <c:pt idx="215">
                  <c:v>0.12</c:v>
                </c:pt>
                <c:pt idx="216">
                  <c:v>0.11</c:v>
                </c:pt>
                <c:pt idx="217">
                  <c:v>0.13</c:v>
                </c:pt>
                <c:pt idx="218">
                  <c:v>0.16</c:v>
                </c:pt>
                <c:pt idx="219">
                  <c:v>0.2</c:v>
                </c:pt>
                <c:pt idx="220">
                  <c:v>0.2</c:v>
                </c:pt>
                <c:pt idx="221">
                  <c:v>0.18</c:v>
                </c:pt>
                <c:pt idx="222">
                  <c:v>0.18</c:v>
                </c:pt>
                <c:pt idx="223">
                  <c:v>0.19</c:v>
                </c:pt>
                <c:pt idx="224">
                  <c:v>0.19</c:v>
                </c:pt>
                <c:pt idx="225">
                  <c:v>0.19</c:v>
                </c:pt>
                <c:pt idx="226">
                  <c:v>0.19</c:v>
                </c:pt>
                <c:pt idx="227">
                  <c:v>0.18</c:v>
                </c:pt>
                <c:pt idx="228">
                  <c:v>0.17</c:v>
                </c:pt>
                <c:pt idx="229">
                  <c:v>0.16</c:v>
                </c:pt>
                <c:pt idx="230">
                  <c:v>0.14000000000000001</c:v>
                </c:pt>
                <c:pt idx="231">
                  <c:v>0.1</c:v>
                </c:pt>
                <c:pt idx="232">
                  <c:v>0.09</c:v>
                </c:pt>
                <c:pt idx="233">
                  <c:v>0.09</c:v>
                </c:pt>
                <c:pt idx="234">
                  <c:v>7.0000000000000007E-2</c:v>
                </c:pt>
                <c:pt idx="235">
                  <c:v>0.1</c:v>
                </c:pt>
                <c:pt idx="236">
                  <c:v>0.08</c:v>
                </c:pt>
                <c:pt idx="237">
                  <c:v>7.0000000000000007E-2</c:v>
                </c:pt>
                <c:pt idx="238">
                  <c:v>0.08</c:v>
                </c:pt>
                <c:pt idx="239">
                  <c:v>7.0000000000000007E-2</c:v>
                </c:pt>
                <c:pt idx="240">
                  <c:v>0.08</c:v>
                </c:pt>
                <c:pt idx="241">
                  <c:v>0.1</c:v>
                </c:pt>
                <c:pt idx="242">
                  <c:v>0.13</c:v>
                </c:pt>
                <c:pt idx="243">
                  <c:v>0.14000000000000001</c:v>
                </c:pt>
                <c:pt idx="244">
                  <c:v>0.16</c:v>
                </c:pt>
                <c:pt idx="245">
                  <c:v>0.16</c:v>
                </c:pt>
                <c:pt idx="246">
                  <c:v>0.16</c:v>
                </c:pt>
                <c:pt idx="247">
                  <c:v>0.13</c:v>
                </c:pt>
                <c:pt idx="248">
                  <c:v>0.14000000000000001</c:v>
                </c:pt>
                <c:pt idx="249">
                  <c:v>0.16</c:v>
                </c:pt>
                <c:pt idx="250">
                  <c:v>0.16</c:v>
                </c:pt>
                <c:pt idx="251">
                  <c:v>0.16</c:v>
                </c:pt>
                <c:pt idx="252">
                  <c:v>0.14000000000000001</c:v>
                </c:pt>
                <c:pt idx="253">
                  <c:v>0.15</c:v>
                </c:pt>
                <c:pt idx="254">
                  <c:v>0.14000000000000001</c:v>
                </c:pt>
                <c:pt idx="255">
                  <c:v>0.15</c:v>
                </c:pt>
                <c:pt idx="256">
                  <c:v>0.11</c:v>
                </c:pt>
                <c:pt idx="257">
                  <c:v>0.09</c:v>
                </c:pt>
                <c:pt idx="258">
                  <c:v>0.09</c:v>
                </c:pt>
                <c:pt idx="259">
                  <c:v>0.08</c:v>
                </c:pt>
                <c:pt idx="260">
                  <c:v>0.08</c:v>
                </c:pt>
                <c:pt idx="261">
                  <c:v>0.09</c:v>
                </c:pt>
                <c:pt idx="262">
                  <c:v>0.08</c:v>
                </c:pt>
                <c:pt idx="263">
                  <c:v>0.09</c:v>
                </c:pt>
                <c:pt idx="264">
                  <c:v>7.0000000000000007E-2</c:v>
                </c:pt>
                <c:pt idx="265">
                  <c:v>7.0000000000000007E-2</c:v>
                </c:pt>
                <c:pt idx="266">
                  <c:v>0.08</c:v>
                </c:pt>
                <c:pt idx="267">
                  <c:v>0.09</c:v>
                </c:pt>
                <c:pt idx="268">
                  <c:v>0.09</c:v>
                </c:pt>
                <c:pt idx="269">
                  <c:v>0.1</c:v>
                </c:pt>
                <c:pt idx="270">
                  <c:v>0.09</c:v>
                </c:pt>
                <c:pt idx="271">
                  <c:v>0.09</c:v>
                </c:pt>
                <c:pt idx="272">
                  <c:v>0.09</c:v>
                </c:pt>
                <c:pt idx="273">
                  <c:v>0.09</c:v>
                </c:pt>
                <c:pt idx="274">
                  <c:v>0.09</c:v>
                </c:pt>
                <c:pt idx="275">
                  <c:v>0.12</c:v>
                </c:pt>
                <c:pt idx="276">
                  <c:v>0.11</c:v>
                </c:pt>
                <c:pt idx="277">
                  <c:v>0.11</c:v>
                </c:pt>
                <c:pt idx="278">
                  <c:v>0.11</c:v>
                </c:pt>
                <c:pt idx="279">
                  <c:v>0.12</c:v>
                </c:pt>
                <c:pt idx="280">
                  <c:v>0.12</c:v>
                </c:pt>
                <c:pt idx="281">
                  <c:v>0.13</c:v>
                </c:pt>
                <c:pt idx="282">
                  <c:v>0.13</c:v>
                </c:pt>
                <c:pt idx="283">
                  <c:v>0.14000000000000001</c:v>
                </c:pt>
                <c:pt idx="284">
                  <c:v>0.14000000000000001</c:v>
                </c:pt>
                <c:pt idx="285">
                  <c:v>0.12</c:v>
                </c:pt>
                <c:pt idx="286">
                  <c:v>0.12</c:v>
                </c:pt>
                <c:pt idx="287">
                  <c:v>0.24</c:v>
                </c:pt>
                <c:pt idx="288">
                  <c:v>0.34</c:v>
                </c:pt>
                <c:pt idx="289">
                  <c:v>0.38</c:v>
                </c:pt>
                <c:pt idx="290">
                  <c:v>0.36</c:v>
                </c:pt>
                <c:pt idx="291">
                  <c:v>0.37</c:v>
                </c:pt>
                <c:pt idx="292">
                  <c:v>0.37</c:v>
                </c:pt>
                <c:pt idx="293">
                  <c:v>0.38</c:v>
                </c:pt>
                <c:pt idx="294">
                  <c:v>0.39</c:v>
                </c:pt>
                <c:pt idx="295">
                  <c:v>0.4</c:v>
                </c:pt>
                <c:pt idx="296">
                  <c:v>0.4</c:v>
                </c:pt>
                <c:pt idx="297">
                  <c:v>0.4</c:v>
                </c:pt>
                <c:pt idx="298">
                  <c:v>0.41</c:v>
                </c:pt>
                <c:pt idx="299">
                  <c:v>0.54</c:v>
                </c:pt>
                <c:pt idx="300">
                  <c:v>0.65</c:v>
                </c:pt>
                <c:pt idx="301">
                  <c:v>0.66</c:v>
                </c:pt>
                <c:pt idx="302">
                  <c:v>0.79</c:v>
                </c:pt>
                <c:pt idx="303">
                  <c:v>0.9</c:v>
                </c:pt>
                <c:pt idx="304">
                  <c:v>0.91</c:v>
                </c:pt>
                <c:pt idx="305">
                  <c:v>1.04</c:v>
                </c:pt>
                <c:pt idx="306">
                  <c:v>1.1499999999999999</c:v>
                </c:pt>
                <c:pt idx="307">
                  <c:v>1.1599999999999999</c:v>
                </c:pt>
                <c:pt idx="308">
                  <c:v>1.1499999999999999</c:v>
                </c:pt>
                <c:pt idx="309">
                  <c:v>1.1499999999999999</c:v>
                </c:pt>
                <c:pt idx="310">
                  <c:v>1.1499999999999999</c:v>
                </c:pt>
                <c:pt idx="311">
                  <c:v>1.4</c:v>
                </c:pt>
                <c:pt idx="312">
                  <c:v>1.41</c:v>
                </c:pt>
                <c:pt idx="313">
                  <c:v>1.42</c:v>
                </c:pt>
                <c:pt idx="314">
                  <c:v>1.51</c:v>
                </c:pt>
                <c:pt idx="315">
                  <c:v>1.69</c:v>
                </c:pt>
                <c:pt idx="316">
                  <c:v>1.7</c:v>
                </c:pt>
                <c:pt idx="317">
                  <c:v>1.82</c:v>
                </c:pt>
                <c:pt idx="318">
                  <c:v>1.91</c:v>
                </c:pt>
                <c:pt idx="319">
                  <c:v>1.91</c:v>
                </c:pt>
                <c:pt idx="320">
                  <c:v>1.95</c:v>
                </c:pt>
                <c:pt idx="321">
                  <c:v>2.19</c:v>
                </c:pt>
                <c:pt idx="322">
                  <c:v>2.2000000000000002</c:v>
                </c:pt>
                <c:pt idx="323">
                  <c:v>2.27</c:v>
                </c:pt>
                <c:pt idx="324">
                  <c:v>2.4</c:v>
                </c:pt>
                <c:pt idx="325">
                  <c:v>2.4</c:v>
                </c:pt>
                <c:pt idx="326">
                  <c:v>2.41</c:v>
                </c:pt>
                <c:pt idx="327">
                  <c:v>2.41</c:v>
                </c:pt>
                <c:pt idx="328">
                  <c:v>2.41</c:v>
                </c:pt>
                <c:pt idx="329">
                  <c:v>2.4</c:v>
                </c:pt>
                <c:pt idx="330">
                  <c:v>2.4</c:v>
                </c:pt>
                <c:pt idx="331">
                  <c:v>2.1</c:v>
                </c:pt>
                <c:pt idx="332">
                  <c:v>1.9</c:v>
                </c:pt>
                <c:pt idx="333">
                  <c:v>1.9</c:v>
                </c:pt>
                <c:pt idx="334">
                  <c:v>1.9</c:v>
                </c:pt>
                <c:pt idx="335">
                  <c:v>1.9</c:v>
                </c:pt>
                <c:pt idx="336">
                  <c:v>1.25</c:v>
                </c:pt>
                <c:pt idx="337">
                  <c:v>1</c:v>
                </c:pt>
                <c:pt idx="338">
                  <c:v>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0.08</c:v>
                </c:pt>
                <c:pt idx="361">
                  <c:v>0.08</c:v>
                </c:pt>
                <c:pt idx="362">
                  <c:v>0.2</c:v>
                </c:pt>
                <c:pt idx="363">
                  <c:v>0.33</c:v>
                </c:pt>
                <c:pt idx="364">
                  <c:v>0.77</c:v>
                </c:pt>
                <c:pt idx="365">
                  <c:v>1.21</c:v>
                </c:pt>
                <c:pt idx="366">
                  <c:v>1.68</c:v>
                </c:pt>
                <c:pt idx="367">
                  <c:v>2.33</c:v>
                </c:pt>
                <c:pt idx="368">
                  <c:v>2.56</c:v>
                </c:pt>
                <c:pt idx="369">
                  <c:v>3.08</c:v>
                </c:pt>
                <c:pt idx="370">
                  <c:v>3.78</c:v>
                </c:pt>
                <c:pt idx="371">
                  <c:v>4.0999999999999996</c:v>
                </c:pt>
                <c:pt idx="372">
                  <c:v>4.33</c:v>
                </c:pt>
                <c:pt idx="373">
                  <c:v>4.57</c:v>
                </c:pt>
                <c:pt idx="374">
                  <c:v>4.6399999999999997</c:v>
                </c:pt>
                <c:pt idx="375">
                  <c:v>4.8499999999999996</c:v>
                </c:pt>
                <c:pt idx="376">
                  <c:v>5.0999999999999996</c:v>
                </c:pt>
                <c:pt idx="377">
                  <c:v>5.0999999999999996</c:v>
                </c:pt>
              </c:numCache>
            </c:numRef>
          </c:val>
          <c:extLst>
            <c:ext xmlns:c16="http://schemas.microsoft.com/office/drawing/2014/chart" uri="{C3380CC4-5D6E-409C-BE32-E72D297353CC}">
              <c16:uniqueId val="{00000000-A7E6-4DEE-9FA4-B718F88EDBB2}"/>
            </c:ext>
          </c:extLst>
        </c:ser>
        <c:dLbls>
          <c:showLegendKey val="0"/>
          <c:showVal val="0"/>
          <c:showCatName val="0"/>
          <c:showSerName val="0"/>
          <c:showPercent val="0"/>
          <c:showBubbleSize val="0"/>
        </c:dLbls>
        <c:axId val="152715264"/>
        <c:axId val="152716800"/>
      </c:areaChart>
      <c:lineChart>
        <c:grouping val="standard"/>
        <c:varyColors val="0"/>
        <c:ser>
          <c:idx val="0"/>
          <c:order val="0"/>
          <c:tx>
            <c:strRef>
              <c:f>Sheet1!$B$1</c:f>
              <c:strCache>
                <c:ptCount val="1"/>
                <c:pt idx="0">
                  <c:v>Regular Shares</c:v>
                </c:pt>
              </c:strCache>
            </c:strRef>
          </c:tx>
          <c:spPr>
            <a:ln w="28178">
              <a:solidFill>
                <a:srgbClr val="FF000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Sheet1!$B$2:$B$430</c:f>
              <c:numCache>
                <c:formatCode>General</c:formatCode>
                <c:ptCount val="417"/>
                <c:pt idx="0">
                  <c:v>4.93</c:v>
                </c:pt>
                <c:pt idx="1">
                  <c:v>4.6900000000000004</c:v>
                </c:pt>
                <c:pt idx="2">
                  <c:v>4.38</c:v>
                </c:pt>
                <c:pt idx="3">
                  <c:v>4.3600000000000003</c:v>
                </c:pt>
                <c:pt idx="4">
                  <c:v>4.3499999999999996</c:v>
                </c:pt>
                <c:pt idx="5">
                  <c:v>4.2</c:v>
                </c:pt>
                <c:pt idx="6">
                  <c:v>4.05</c:v>
                </c:pt>
                <c:pt idx="7">
                  <c:v>3.98</c:v>
                </c:pt>
                <c:pt idx="8">
                  <c:v>3.85</c:v>
                </c:pt>
                <c:pt idx="9">
                  <c:v>3.72</c:v>
                </c:pt>
                <c:pt idx="10">
                  <c:v>3.72</c:v>
                </c:pt>
                <c:pt idx="11">
                  <c:v>3.6</c:v>
                </c:pt>
                <c:pt idx="12">
                  <c:v>3.56</c:v>
                </c:pt>
                <c:pt idx="13">
                  <c:v>3.52</c:v>
                </c:pt>
                <c:pt idx="14">
                  <c:v>3.41</c:v>
                </c:pt>
                <c:pt idx="15">
                  <c:v>3.36</c:v>
                </c:pt>
                <c:pt idx="16">
                  <c:v>3.39</c:v>
                </c:pt>
                <c:pt idx="17">
                  <c:v>3.3</c:v>
                </c:pt>
                <c:pt idx="18">
                  <c:v>3.3</c:v>
                </c:pt>
                <c:pt idx="19">
                  <c:v>3.32</c:v>
                </c:pt>
                <c:pt idx="20">
                  <c:v>3.23</c:v>
                </c:pt>
                <c:pt idx="21">
                  <c:v>3.23</c:v>
                </c:pt>
                <c:pt idx="22">
                  <c:v>3.2</c:v>
                </c:pt>
                <c:pt idx="23">
                  <c:v>3.2</c:v>
                </c:pt>
                <c:pt idx="24">
                  <c:v>3.13</c:v>
                </c:pt>
                <c:pt idx="25">
                  <c:v>3.11</c:v>
                </c:pt>
                <c:pt idx="26">
                  <c:v>3.1</c:v>
                </c:pt>
                <c:pt idx="27">
                  <c:v>3.08</c:v>
                </c:pt>
                <c:pt idx="28">
                  <c:v>3.1</c:v>
                </c:pt>
                <c:pt idx="29">
                  <c:v>3.1</c:v>
                </c:pt>
                <c:pt idx="30">
                  <c:v>3.11</c:v>
                </c:pt>
                <c:pt idx="31">
                  <c:v>3.14</c:v>
                </c:pt>
                <c:pt idx="32">
                  <c:v>3.16</c:v>
                </c:pt>
                <c:pt idx="33">
                  <c:v>3.24</c:v>
                </c:pt>
                <c:pt idx="34">
                  <c:v>3.26</c:v>
                </c:pt>
                <c:pt idx="35">
                  <c:v>3.3</c:v>
                </c:pt>
                <c:pt idx="36">
                  <c:v>3.32</c:v>
                </c:pt>
                <c:pt idx="37">
                  <c:v>3.32</c:v>
                </c:pt>
                <c:pt idx="38">
                  <c:v>3.37</c:v>
                </c:pt>
                <c:pt idx="39">
                  <c:v>3.37</c:v>
                </c:pt>
                <c:pt idx="40">
                  <c:v>3.39</c:v>
                </c:pt>
                <c:pt idx="41">
                  <c:v>3.4</c:v>
                </c:pt>
                <c:pt idx="42">
                  <c:v>3.39</c:v>
                </c:pt>
                <c:pt idx="43">
                  <c:v>3.38</c:v>
                </c:pt>
                <c:pt idx="44">
                  <c:v>3.39</c:v>
                </c:pt>
                <c:pt idx="45">
                  <c:v>3.35</c:v>
                </c:pt>
                <c:pt idx="46">
                  <c:v>3.38</c:v>
                </c:pt>
                <c:pt idx="47">
                  <c:v>3.4</c:v>
                </c:pt>
                <c:pt idx="48">
                  <c:v>3.35</c:v>
                </c:pt>
                <c:pt idx="49">
                  <c:v>3.34</c:v>
                </c:pt>
                <c:pt idx="50">
                  <c:v>3.33</c:v>
                </c:pt>
                <c:pt idx="51">
                  <c:v>3.32</c:v>
                </c:pt>
                <c:pt idx="52">
                  <c:v>3.28</c:v>
                </c:pt>
                <c:pt idx="53">
                  <c:v>3.3</c:v>
                </c:pt>
                <c:pt idx="54">
                  <c:v>3.29</c:v>
                </c:pt>
                <c:pt idx="55">
                  <c:v>3.27</c:v>
                </c:pt>
                <c:pt idx="56">
                  <c:v>3.28</c:v>
                </c:pt>
                <c:pt idx="57">
                  <c:v>3.27</c:v>
                </c:pt>
                <c:pt idx="58">
                  <c:v>3.27</c:v>
                </c:pt>
                <c:pt idx="59">
                  <c:v>3.3</c:v>
                </c:pt>
                <c:pt idx="60">
                  <c:v>3.24</c:v>
                </c:pt>
                <c:pt idx="61">
                  <c:v>3.22</c:v>
                </c:pt>
                <c:pt idx="62">
                  <c:v>3.21</c:v>
                </c:pt>
                <c:pt idx="63">
                  <c:v>3.24</c:v>
                </c:pt>
                <c:pt idx="64">
                  <c:v>3.25</c:v>
                </c:pt>
                <c:pt idx="65">
                  <c:v>3.3</c:v>
                </c:pt>
                <c:pt idx="66">
                  <c:v>3.31</c:v>
                </c:pt>
                <c:pt idx="67">
                  <c:v>3.3</c:v>
                </c:pt>
                <c:pt idx="68">
                  <c:v>3.31</c:v>
                </c:pt>
                <c:pt idx="69">
                  <c:v>3.31</c:v>
                </c:pt>
                <c:pt idx="70">
                  <c:v>3.33</c:v>
                </c:pt>
                <c:pt idx="71">
                  <c:v>3.3</c:v>
                </c:pt>
                <c:pt idx="72">
                  <c:v>3.3</c:v>
                </c:pt>
                <c:pt idx="73">
                  <c:v>3.31</c:v>
                </c:pt>
                <c:pt idx="74">
                  <c:v>3.28</c:v>
                </c:pt>
                <c:pt idx="75">
                  <c:v>3.28</c:v>
                </c:pt>
                <c:pt idx="76">
                  <c:v>3.3</c:v>
                </c:pt>
                <c:pt idx="77">
                  <c:v>3.2</c:v>
                </c:pt>
                <c:pt idx="78">
                  <c:v>3.15</c:v>
                </c:pt>
                <c:pt idx="79">
                  <c:v>3.15</c:v>
                </c:pt>
                <c:pt idx="80">
                  <c:v>3.15</c:v>
                </c:pt>
                <c:pt idx="81">
                  <c:v>3.09</c:v>
                </c:pt>
                <c:pt idx="82">
                  <c:v>3.1</c:v>
                </c:pt>
                <c:pt idx="83">
                  <c:v>3.1</c:v>
                </c:pt>
                <c:pt idx="84">
                  <c:v>3.14</c:v>
                </c:pt>
                <c:pt idx="85">
                  <c:v>3.12</c:v>
                </c:pt>
                <c:pt idx="86">
                  <c:v>3.09</c:v>
                </c:pt>
                <c:pt idx="87">
                  <c:v>3.04</c:v>
                </c:pt>
                <c:pt idx="88">
                  <c:v>3.02</c:v>
                </c:pt>
                <c:pt idx="89">
                  <c:v>3</c:v>
                </c:pt>
                <c:pt idx="90">
                  <c:v>2.94</c:v>
                </c:pt>
                <c:pt idx="91">
                  <c:v>2.87</c:v>
                </c:pt>
                <c:pt idx="92">
                  <c:v>3.01</c:v>
                </c:pt>
                <c:pt idx="93">
                  <c:v>3.02</c:v>
                </c:pt>
                <c:pt idx="94">
                  <c:v>3.05</c:v>
                </c:pt>
                <c:pt idx="95">
                  <c:v>3</c:v>
                </c:pt>
                <c:pt idx="96">
                  <c:v>3</c:v>
                </c:pt>
                <c:pt idx="97">
                  <c:v>3.01</c:v>
                </c:pt>
                <c:pt idx="98">
                  <c:v>3.02</c:v>
                </c:pt>
                <c:pt idx="99">
                  <c:v>3.04</c:v>
                </c:pt>
                <c:pt idx="100">
                  <c:v>3.04</c:v>
                </c:pt>
                <c:pt idx="101">
                  <c:v>3.05</c:v>
                </c:pt>
                <c:pt idx="102">
                  <c:v>3.08</c:v>
                </c:pt>
                <c:pt idx="103">
                  <c:v>3.06</c:v>
                </c:pt>
                <c:pt idx="104">
                  <c:v>3.08</c:v>
                </c:pt>
                <c:pt idx="105">
                  <c:v>3.09</c:v>
                </c:pt>
                <c:pt idx="106">
                  <c:v>3.09</c:v>
                </c:pt>
                <c:pt idx="107">
                  <c:v>3.1</c:v>
                </c:pt>
                <c:pt idx="108">
                  <c:v>3.08</c:v>
                </c:pt>
                <c:pt idx="109">
                  <c:v>3.05</c:v>
                </c:pt>
                <c:pt idx="110">
                  <c:v>3</c:v>
                </c:pt>
                <c:pt idx="111">
                  <c:v>2.92</c:v>
                </c:pt>
                <c:pt idx="112">
                  <c:v>2.86</c:v>
                </c:pt>
                <c:pt idx="113">
                  <c:v>2.79</c:v>
                </c:pt>
                <c:pt idx="114">
                  <c:v>2.75</c:v>
                </c:pt>
                <c:pt idx="115">
                  <c:v>2.7</c:v>
                </c:pt>
                <c:pt idx="116">
                  <c:v>2.54</c:v>
                </c:pt>
                <c:pt idx="117">
                  <c:v>2.37</c:v>
                </c:pt>
                <c:pt idx="118">
                  <c:v>2.25</c:v>
                </c:pt>
                <c:pt idx="119">
                  <c:v>2.1</c:v>
                </c:pt>
                <c:pt idx="120">
                  <c:v>1.98</c:v>
                </c:pt>
                <c:pt idx="121">
                  <c:v>1.94</c:v>
                </c:pt>
                <c:pt idx="122">
                  <c:v>1.8</c:v>
                </c:pt>
                <c:pt idx="123">
                  <c:v>1.75</c:v>
                </c:pt>
                <c:pt idx="124">
                  <c:v>1.72</c:v>
                </c:pt>
                <c:pt idx="125">
                  <c:v>1.65</c:v>
                </c:pt>
                <c:pt idx="126">
                  <c:v>1.66</c:v>
                </c:pt>
                <c:pt idx="127">
                  <c:v>1.66</c:v>
                </c:pt>
                <c:pt idx="128">
                  <c:v>1.61</c:v>
                </c:pt>
                <c:pt idx="129">
                  <c:v>1.59</c:v>
                </c:pt>
                <c:pt idx="130">
                  <c:v>1.55</c:v>
                </c:pt>
                <c:pt idx="131">
                  <c:v>1.51</c:v>
                </c:pt>
                <c:pt idx="132">
                  <c:v>1.43</c:v>
                </c:pt>
                <c:pt idx="133">
                  <c:v>1.4</c:v>
                </c:pt>
                <c:pt idx="134">
                  <c:v>1.33</c:v>
                </c:pt>
                <c:pt idx="135">
                  <c:v>1.28</c:v>
                </c:pt>
                <c:pt idx="136">
                  <c:v>1.21</c:v>
                </c:pt>
                <c:pt idx="137">
                  <c:v>1.1499999999999999</c:v>
                </c:pt>
                <c:pt idx="138">
                  <c:v>1.08</c:v>
                </c:pt>
                <c:pt idx="139">
                  <c:v>1.06</c:v>
                </c:pt>
                <c:pt idx="140">
                  <c:v>1.03</c:v>
                </c:pt>
                <c:pt idx="141">
                  <c:v>1.02</c:v>
                </c:pt>
                <c:pt idx="142">
                  <c:v>1</c:v>
                </c:pt>
                <c:pt idx="143">
                  <c:v>0.97</c:v>
                </c:pt>
                <c:pt idx="144">
                  <c:v>0.95</c:v>
                </c:pt>
                <c:pt idx="145">
                  <c:v>0.93</c:v>
                </c:pt>
                <c:pt idx="146">
                  <c:v>0.91</c:v>
                </c:pt>
                <c:pt idx="147">
                  <c:v>0.9</c:v>
                </c:pt>
                <c:pt idx="148">
                  <c:v>0.91</c:v>
                </c:pt>
                <c:pt idx="149">
                  <c:v>0.89</c:v>
                </c:pt>
                <c:pt idx="150">
                  <c:v>0.88</c:v>
                </c:pt>
                <c:pt idx="151">
                  <c:v>0.89</c:v>
                </c:pt>
                <c:pt idx="152">
                  <c:v>0.89</c:v>
                </c:pt>
                <c:pt idx="153">
                  <c:v>0.91</c:v>
                </c:pt>
                <c:pt idx="154">
                  <c:v>0.92</c:v>
                </c:pt>
                <c:pt idx="155">
                  <c:v>0.94</c:v>
                </c:pt>
                <c:pt idx="156">
                  <c:v>0.95</c:v>
                </c:pt>
                <c:pt idx="157">
                  <c:v>0.96099999999999997</c:v>
                </c:pt>
                <c:pt idx="158">
                  <c:v>0.97299999999999998</c:v>
                </c:pt>
                <c:pt idx="159">
                  <c:v>0.97399999999999998</c:v>
                </c:pt>
                <c:pt idx="160">
                  <c:v>0.98599999999999999</c:v>
                </c:pt>
                <c:pt idx="161">
                  <c:v>0.998</c:v>
                </c:pt>
                <c:pt idx="162">
                  <c:v>1.004</c:v>
                </c:pt>
                <c:pt idx="163">
                  <c:v>1.0109999999999999</c:v>
                </c:pt>
                <c:pt idx="164">
                  <c:v>1.038</c:v>
                </c:pt>
                <c:pt idx="165">
                  <c:v>1.0449999999999999</c:v>
                </c:pt>
                <c:pt idx="166">
                  <c:v>1.052</c:v>
                </c:pt>
                <c:pt idx="167">
                  <c:v>1.099</c:v>
                </c:pt>
                <c:pt idx="168">
                  <c:v>1.101</c:v>
                </c:pt>
                <c:pt idx="169">
                  <c:v>1.123</c:v>
                </c:pt>
                <c:pt idx="170">
                  <c:v>1.1559999999999999</c:v>
                </c:pt>
                <c:pt idx="171">
                  <c:v>1.1479999999999999</c:v>
                </c:pt>
                <c:pt idx="172">
                  <c:v>1.17</c:v>
                </c:pt>
                <c:pt idx="173">
                  <c:v>1.1819999999999999</c:v>
                </c:pt>
                <c:pt idx="174">
                  <c:v>1.1890000000000001</c:v>
                </c:pt>
                <c:pt idx="175">
                  <c:v>1.1970000000000001</c:v>
                </c:pt>
                <c:pt idx="176">
                  <c:v>1.214</c:v>
                </c:pt>
                <c:pt idx="177">
                  <c:v>1.2210000000000001</c:v>
                </c:pt>
                <c:pt idx="178">
                  <c:v>1.218</c:v>
                </c:pt>
                <c:pt idx="179">
                  <c:v>1.2357</c:v>
                </c:pt>
                <c:pt idx="180">
                  <c:v>1.2381166669999999</c:v>
                </c:pt>
                <c:pt idx="181">
                  <c:v>1.2205333330000001</c:v>
                </c:pt>
                <c:pt idx="182">
                  <c:v>1.25295</c:v>
                </c:pt>
                <c:pt idx="183">
                  <c:v>1.2353666670000001</c:v>
                </c:pt>
                <c:pt idx="184">
                  <c:v>1.2377833330000001</c:v>
                </c:pt>
                <c:pt idx="185">
                  <c:v>1.2402</c:v>
                </c:pt>
                <c:pt idx="186">
                  <c:v>1.243333333</c:v>
                </c:pt>
                <c:pt idx="187">
                  <c:v>1.226466667</c:v>
                </c:pt>
                <c:pt idx="188">
                  <c:v>1.2196</c:v>
                </c:pt>
                <c:pt idx="189">
                  <c:v>1.1927333330000001</c:v>
                </c:pt>
                <c:pt idx="190">
                  <c:v>1.185866667</c:v>
                </c:pt>
                <c:pt idx="191">
                  <c:v>1.1890000000000001</c:v>
                </c:pt>
                <c:pt idx="192">
                  <c:v>1.1418333329999999</c:v>
                </c:pt>
                <c:pt idx="193">
                  <c:v>1.104666667</c:v>
                </c:pt>
                <c:pt idx="194">
                  <c:v>1.0375000000000001</c:v>
                </c:pt>
                <c:pt idx="195">
                  <c:v>0.99033333300000004</c:v>
                </c:pt>
                <c:pt idx="196">
                  <c:v>0.97316666699999999</c:v>
                </c:pt>
                <c:pt idx="197">
                  <c:v>0.94599999999999995</c:v>
                </c:pt>
                <c:pt idx="198">
                  <c:v>0.94623333300000001</c:v>
                </c:pt>
                <c:pt idx="199">
                  <c:v>0.92646666700000002</c:v>
                </c:pt>
                <c:pt idx="200">
                  <c:v>0.92669999999999997</c:v>
                </c:pt>
                <c:pt idx="201">
                  <c:v>0.90693333300000001</c:v>
                </c:pt>
                <c:pt idx="202">
                  <c:v>0.89716666700000003</c:v>
                </c:pt>
                <c:pt idx="203">
                  <c:v>0.85740000000000005</c:v>
                </c:pt>
                <c:pt idx="204">
                  <c:v>0.78113333299999999</c:v>
                </c:pt>
                <c:pt idx="205">
                  <c:v>0.73486666700000003</c:v>
                </c:pt>
                <c:pt idx="206">
                  <c:v>0.67859999999999998</c:v>
                </c:pt>
                <c:pt idx="207">
                  <c:v>0.625</c:v>
                </c:pt>
                <c:pt idx="208">
                  <c:v>0.59140000000000004</c:v>
                </c:pt>
                <c:pt idx="209">
                  <c:v>0.57779999999999998</c:v>
                </c:pt>
                <c:pt idx="210">
                  <c:v>0.64376666699999996</c:v>
                </c:pt>
                <c:pt idx="211">
                  <c:v>0.55973333300000006</c:v>
                </c:pt>
                <c:pt idx="212">
                  <c:v>0.54569999999999996</c:v>
                </c:pt>
                <c:pt idx="213">
                  <c:v>0.54920000000000002</c:v>
                </c:pt>
                <c:pt idx="214">
                  <c:v>0.54269999999999996</c:v>
                </c:pt>
                <c:pt idx="215">
                  <c:v>0.5262</c:v>
                </c:pt>
                <c:pt idx="216">
                  <c:v>0.51380000000000003</c:v>
                </c:pt>
                <c:pt idx="217">
                  <c:v>0.50139999999999996</c:v>
                </c:pt>
                <c:pt idx="218">
                  <c:v>0.48899999999999999</c:v>
                </c:pt>
                <c:pt idx="219">
                  <c:v>0.47566666699999999</c:v>
                </c:pt>
                <c:pt idx="220">
                  <c:v>0.46233333300000001</c:v>
                </c:pt>
                <c:pt idx="221">
                  <c:v>0.44900000000000001</c:v>
                </c:pt>
                <c:pt idx="222">
                  <c:v>0.42651003900000001</c:v>
                </c:pt>
                <c:pt idx="223">
                  <c:v>0.42139273100000002</c:v>
                </c:pt>
                <c:pt idx="224">
                  <c:v>0.39989999999999998</c:v>
                </c:pt>
                <c:pt idx="225">
                  <c:v>0.38787471299999998</c:v>
                </c:pt>
                <c:pt idx="226">
                  <c:v>0.37477816400000002</c:v>
                </c:pt>
                <c:pt idx="227">
                  <c:v>0.37719999999999998</c:v>
                </c:pt>
                <c:pt idx="228">
                  <c:v>0.36323304099999998</c:v>
                </c:pt>
                <c:pt idx="229">
                  <c:v>0.37376667699999999</c:v>
                </c:pt>
                <c:pt idx="230">
                  <c:v>0.35649999999999998</c:v>
                </c:pt>
                <c:pt idx="231">
                  <c:v>0.35320498099999997</c:v>
                </c:pt>
                <c:pt idx="232">
                  <c:v>0.34413768</c:v>
                </c:pt>
                <c:pt idx="233">
                  <c:v>0.33460000000000001</c:v>
                </c:pt>
                <c:pt idx="234">
                  <c:v>0.32591777399999999</c:v>
                </c:pt>
                <c:pt idx="235">
                  <c:v>0.32136856200000002</c:v>
                </c:pt>
                <c:pt idx="236">
                  <c:v>0.30470000000000003</c:v>
                </c:pt>
                <c:pt idx="237">
                  <c:v>0.28699390299999999</c:v>
                </c:pt>
                <c:pt idx="238">
                  <c:v>0.29137613299999998</c:v>
                </c:pt>
                <c:pt idx="239">
                  <c:v>0.2908</c:v>
                </c:pt>
                <c:pt idx="240">
                  <c:v>0.28225209400000001</c:v>
                </c:pt>
                <c:pt idx="241">
                  <c:v>0.26843771100000002</c:v>
                </c:pt>
                <c:pt idx="242">
                  <c:v>0.26790000000000003</c:v>
                </c:pt>
                <c:pt idx="243">
                  <c:v>0.25837659899999998</c:v>
                </c:pt>
                <c:pt idx="244">
                  <c:v>0.26716585999999998</c:v>
                </c:pt>
                <c:pt idx="245">
                  <c:v>0.26500000000000001</c:v>
                </c:pt>
                <c:pt idx="246">
                  <c:v>0.26325494500000002</c:v>
                </c:pt>
                <c:pt idx="247">
                  <c:v>0.26314857000000003</c:v>
                </c:pt>
                <c:pt idx="248">
                  <c:v>0.25490000000000002</c:v>
                </c:pt>
                <c:pt idx="249">
                  <c:v>0.25285853600000002</c:v>
                </c:pt>
                <c:pt idx="250">
                  <c:v>0.24828610300000001</c:v>
                </c:pt>
                <c:pt idx="251">
                  <c:v>0.2487</c:v>
                </c:pt>
                <c:pt idx="252">
                  <c:v>0.23721060899999999</c:v>
                </c:pt>
                <c:pt idx="253">
                  <c:v>0.22864406200000001</c:v>
                </c:pt>
                <c:pt idx="254">
                  <c:v>0.216</c:v>
                </c:pt>
                <c:pt idx="255">
                  <c:v>0.214679604</c:v>
                </c:pt>
                <c:pt idx="256">
                  <c:v>0.21333564799999999</c:v>
                </c:pt>
                <c:pt idx="257">
                  <c:v>0.21010000000000001</c:v>
                </c:pt>
                <c:pt idx="258">
                  <c:v>0.21375641000000001</c:v>
                </c:pt>
                <c:pt idx="259">
                  <c:v>0.21394296400000001</c:v>
                </c:pt>
                <c:pt idx="260">
                  <c:v>0.217</c:v>
                </c:pt>
                <c:pt idx="261">
                  <c:v>0.22121386600000001</c:v>
                </c:pt>
                <c:pt idx="262">
                  <c:v>0.22344271099999999</c:v>
                </c:pt>
                <c:pt idx="263">
                  <c:v>0.2185</c:v>
                </c:pt>
                <c:pt idx="264">
                  <c:v>0.21897682199999999</c:v>
                </c:pt>
                <c:pt idx="265">
                  <c:v>0.210518963</c:v>
                </c:pt>
                <c:pt idx="266">
                  <c:v>0.2059</c:v>
                </c:pt>
                <c:pt idx="267">
                  <c:v>0.20671811600000001</c:v>
                </c:pt>
                <c:pt idx="268">
                  <c:v>0.20435767599999999</c:v>
                </c:pt>
                <c:pt idx="269">
                  <c:v>0.20169999999999999</c:v>
                </c:pt>
                <c:pt idx="270">
                  <c:v>0.229376312</c:v>
                </c:pt>
                <c:pt idx="271">
                  <c:v>0.19673924400000001</c:v>
                </c:pt>
                <c:pt idx="272">
                  <c:v>0.19670000000000001</c:v>
                </c:pt>
                <c:pt idx="273">
                  <c:v>0.197401734</c:v>
                </c:pt>
                <c:pt idx="274">
                  <c:v>0.19764050599999999</c:v>
                </c:pt>
                <c:pt idx="275">
                  <c:v>0.19570000000000001</c:v>
                </c:pt>
                <c:pt idx="276">
                  <c:v>0.19081584200000001</c:v>
                </c:pt>
                <c:pt idx="277">
                  <c:v>0.18969351000000001</c:v>
                </c:pt>
                <c:pt idx="278">
                  <c:v>0.192</c:v>
                </c:pt>
                <c:pt idx="279">
                  <c:v>0.198146287</c:v>
                </c:pt>
                <c:pt idx="280">
                  <c:v>0.201387384</c:v>
                </c:pt>
                <c:pt idx="281">
                  <c:v>0.20549999999999999</c:v>
                </c:pt>
                <c:pt idx="282">
                  <c:v>0.20389829400000001</c:v>
                </c:pt>
                <c:pt idx="283">
                  <c:v>0.20363390100000001</c:v>
                </c:pt>
                <c:pt idx="284">
                  <c:v>0.19939999999999999</c:v>
                </c:pt>
                <c:pt idx="285">
                  <c:v>0.19966616000000001</c:v>
                </c:pt>
                <c:pt idx="286">
                  <c:v>0.19891138899999999</c:v>
                </c:pt>
                <c:pt idx="287">
                  <c:v>0.2054</c:v>
                </c:pt>
                <c:pt idx="288">
                  <c:v>0.20235719099999999</c:v>
                </c:pt>
                <c:pt idx="289">
                  <c:v>0.201046637</c:v>
                </c:pt>
                <c:pt idx="290">
                  <c:v>0.2001</c:v>
                </c:pt>
                <c:pt idx="291">
                  <c:v>0.20350874999999999</c:v>
                </c:pt>
                <c:pt idx="292">
                  <c:v>0.20637502999999999</c:v>
                </c:pt>
                <c:pt idx="293">
                  <c:v>0.2084</c:v>
                </c:pt>
                <c:pt idx="294">
                  <c:v>0.20545258899999999</c:v>
                </c:pt>
                <c:pt idx="295">
                  <c:v>0.20278531</c:v>
                </c:pt>
                <c:pt idx="296">
                  <c:v>0.19420000000000001</c:v>
                </c:pt>
                <c:pt idx="297">
                  <c:v>0.19408039499999999</c:v>
                </c:pt>
                <c:pt idx="298">
                  <c:v>0.193924392</c:v>
                </c:pt>
                <c:pt idx="299">
                  <c:v>0.1946</c:v>
                </c:pt>
                <c:pt idx="300">
                  <c:v>0.21529891600000001</c:v>
                </c:pt>
                <c:pt idx="301">
                  <c:v>0.23437644899999999</c:v>
                </c:pt>
                <c:pt idx="302">
                  <c:v>0.25380000000000003</c:v>
                </c:pt>
                <c:pt idx="303">
                  <c:v>0.23561438900000001</c:v>
                </c:pt>
                <c:pt idx="304">
                  <c:v>0.218510341</c:v>
                </c:pt>
                <c:pt idx="305">
                  <c:v>0.20169999999999999</c:v>
                </c:pt>
                <c:pt idx="306">
                  <c:v>0.20386337900000001</c:v>
                </c:pt>
                <c:pt idx="307">
                  <c:v>0.20294247300000001</c:v>
                </c:pt>
                <c:pt idx="308">
                  <c:v>0.20530000000000001</c:v>
                </c:pt>
                <c:pt idx="309">
                  <c:v>0.20827064300000001</c:v>
                </c:pt>
                <c:pt idx="310">
                  <c:v>0.20949430999999999</c:v>
                </c:pt>
                <c:pt idx="311">
                  <c:v>0.2145</c:v>
                </c:pt>
                <c:pt idx="312">
                  <c:v>0.21964078100000001</c:v>
                </c:pt>
                <c:pt idx="313">
                  <c:v>0.22003410300000001</c:v>
                </c:pt>
                <c:pt idx="314">
                  <c:v>0.22220000000000001</c:v>
                </c:pt>
                <c:pt idx="315">
                  <c:v>0.226374136</c:v>
                </c:pt>
                <c:pt idx="316">
                  <c:v>0.22630755799999999</c:v>
                </c:pt>
                <c:pt idx="317">
                  <c:v>0.2258</c:v>
                </c:pt>
                <c:pt idx="318">
                  <c:v>0.23932878499999999</c:v>
                </c:pt>
                <c:pt idx="319">
                  <c:v>0.25222892299999999</c:v>
                </c:pt>
                <c:pt idx="320">
                  <c:v>0.26719999999999999</c:v>
                </c:pt>
                <c:pt idx="321">
                  <c:v>0.27504894600000002</c:v>
                </c:pt>
                <c:pt idx="322">
                  <c:v>0.282992933</c:v>
                </c:pt>
                <c:pt idx="323">
                  <c:v>0.2974</c:v>
                </c:pt>
                <c:pt idx="324">
                  <c:v>0.30028188700000003</c:v>
                </c:pt>
                <c:pt idx="325">
                  <c:v>0.30007309700000001</c:v>
                </c:pt>
                <c:pt idx="326">
                  <c:v>0.30109999999999998</c:v>
                </c:pt>
                <c:pt idx="327">
                  <c:v>0.30398219100000001</c:v>
                </c:pt>
                <c:pt idx="328">
                  <c:v>0.30478281200000001</c:v>
                </c:pt>
                <c:pt idx="329">
                  <c:v>0.30590000000000001</c:v>
                </c:pt>
                <c:pt idx="330">
                  <c:v>0.30299999999999999</c:v>
                </c:pt>
                <c:pt idx="331">
                  <c:v>0.30299999999999999</c:v>
                </c:pt>
                <c:pt idx="332">
                  <c:v>0.30099999999999999</c:v>
                </c:pt>
                <c:pt idx="333">
                  <c:v>0.29399999999999998</c:v>
                </c:pt>
                <c:pt idx="334">
                  <c:v>0.28999999999999998</c:v>
                </c:pt>
                <c:pt idx="335">
                  <c:v>0.29199999999999998</c:v>
                </c:pt>
                <c:pt idx="336">
                  <c:v>0.27211379400818997</c:v>
                </c:pt>
                <c:pt idx="337">
                  <c:v>0.26018172201781997</c:v>
                </c:pt>
                <c:pt idx="338">
                  <c:v>0.22620000000000001</c:v>
                </c:pt>
                <c:pt idx="339">
                  <c:v>0.19769323614146334</c:v>
                </c:pt>
                <c:pt idx="340">
                  <c:v>0.19987307561971668</c:v>
                </c:pt>
                <c:pt idx="341">
                  <c:v>0.1729</c:v>
                </c:pt>
                <c:pt idx="342">
                  <c:v>0.16843378968541001</c:v>
                </c:pt>
                <c:pt idx="343">
                  <c:v>0.16892657226206001</c:v>
                </c:pt>
                <c:pt idx="344">
                  <c:v>0.16199999999999998</c:v>
                </c:pt>
                <c:pt idx="345">
                  <c:v>0.16897429024863334</c:v>
                </c:pt>
                <c:pt idx="346">
                  <c:v>0.15881588785046666</c:v>
                </c:pt>
                <c:pt idx="347">
                  <c:v>0.14759999999999998</c:v>
                </c:pt>
                <c:pt idx="348">
                  <c:v>0.14199999999999999</c:v>
                </c:pt>
                <c:pt idx="349">
                  <c:v>0.13800000000000001</c:v>
                </c:pt>
                <c:pt idx="350">
                  <c:v>0.13</c:v>
                </c:pt>
                <c:pt idx="351">
                  <c:v>0.113</c:v>
                </c:pt>
                <c:pt idx="352">
                  <c:v>9.7000000000000003E-2</c:v>
                </c:pt>
                <c:pt idx="353">
                  <c:v>0.124</c:v>
                </c:pt>
                <c:pt idx="354">
                  <c:v>0.14199999999999999</c:v>
                </c:pt>
                <c:pt idx="355">
                  <c:v>0.16</c:v>
                </c:pt>
                <c:pt idx="356">
                  <c:v>0.122</c:v>
                </c:pt>
                <c:pt idx="357">
                  <c:v>0.12</c:v>
                </c:pt>
                <c:pt idx="358">
                  <c:v>0.121</c:v>
                </c:pt>
                <c:pt idx="359">
                  <c:v>0.12</c:v>
                </c:pt>
                <c:pt idx="360">
                  <c:v>0.10383299999999999</c:v>
                </c:pt>
                <c:pt idx="361">
                  <c:v>9.3992000000000006E-2</c:v>
                </c:pt>
                <c:pt idx="362">
                  <c:v>9.0999999999999998E-2</c:v>
                </c:pt>
                <c:pt idx="363">
                  <c:v>8.7845999999999994E-2</c:v>
                </c:pt>
                <c:pt idx="364">
                  <c:v>8.9648000000000005E-2</c:v>
                </c:pt>
                <c:pt idx="365">
                  <c:v>0.1</c:v>
                </c:pt>
                <c:pt idx="366">
                  <c:v>0.124545</c:v>
                </c:pt>
                <c:pt idx="367">
                  <c:v>0.15742300000000001</c:v>
                </c:pt>
                <c:pt idx="368">
                  <c:v>0.19</c:v>
                </c:pt>
                <c:pt idx="369">
                  <c:v>0.18</c:v>
                </c:pt>
                <c:pt idx="370">
                  <c:v>0.14000000000000001</c:v>
                </c:pt>
                <c:pt idx="371">
                  <c:v>0.15</c:v>
                </c:pt>
                <c:pt idx="372">
                  <c:v>0.148177</c:v>
                </c:pt>
                <c:pt idx="373">
                  <c:v>0.128163</c:v>
                </c:pt>
                <c:pt idx="374">
                  <c:v>0.144257</c:v>
                </c:pt>
                <c:pt idx="375">
                  <c:v>0.14455000000000001</c:v>
                </c:pt>
                <c:pt idx="376">
                  <c:v>0.16</c:v>
                </c:pt>
              </c:numCache>
            </c:numRef>
          </c:val>
          <c:smooth val="0"/>
          <c:extLst>
            <c:ext xmlns:c16="http://schemas.microsoft.com/office/drawing/2014/chart" uri="{C3380CC4-5D6E-409C-BE32-E72D297353CC}">
              <c16:uniqueId val="{00000001-A7E6-4DEE-9FA4-B718F88EDBB2}"/>
            </c:ext>
          </c:extLst>
        </c:ser>
        <c:ser>
          <c:idx val="1"/>
          <c:order val="1"/>
          <c:tx>
            <c:strRef>
              <c:f>Sheet1!$C$1</c:f>
              <c:strCache>
                <c:ptCount val="1"/>
                <c:pt idx="0">
                  <c:v>MMAs</c:v>
                </c:pt>
              </c:strCache>
            </c:strRef>
          </c:tx>
          <c:spPr>
            <a:ln w="9393">
              <a:solidFill>
                <a:srgbClr val="FFFF00"/>
              </a:solidFill>
              <a:prstDash val="solid"/>
            </a:ln>
          </c:spPr>
          <c:marker>
            <c:symbol val="diamond"/>
            <c:size val="3"/>
            <c:spPr>
              <a:noFill/>
              <a:ln>
                <a:solidFill>
                  <a:srgbClr val="FFFF00"/>
                </a:solidFill>
                <a:prstDash val="solid"/>
              </a:ln>
            </c:spPr>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Sheet1!$C$2:$C$430</c:f>
              <c:numCache>
                <c:formatCode>General</c:formatCode>
                <c:ptCount val="417"/>
                <c:pt idx="0">
                  <c:v>4.59</c:v>
                </c:pt>
                <c:pt idx="1">
                  <c:v>4.46</c:v>
                </c:pt>
                <c:pt idx="2">
                  <c:v>4.3099999999999996</c:v>
                </c:pt>
                <c:pt idx="3">
                  <c:v>4.3</c:v>
                </c:pt>
                <c:pt idx="4">
                  <c:v>4.22</c:v>
                </c:pt>
                <c:pt idx="5">
                  <c:v>4</c:v>
                </c:pt>
                <c:pt idx="6">
                  <c:v>3.81</c:v>
                </c:pt>
                <c:pt idx="7">
                  <c:v>3.71</c:v>
                </c:pt>
                <c:pt idx="8">
                  <c:v>3.58</c:v>
                </c:pt>
                <c:pt idx="9">
                  <c:v>3.47</c:v>
                </c:pt>
                <c:pt idx="10">
                  <c:v>3.46</c:v>
                </c:pt>
                <c:pt idx="11">
                  <c:v>3.4</c:v>
                </c:pt>
                <c:pt idx="12">
                  <c:v>3.32</c:v>
                </c:pt>
                <c:pt idx="13">
                  <c:v>3.27</c:v>
                </c:pt>
                <c:pt idx="14">
                  <c:v>3.24</c:v>
                </c:pt>
                <c:pt idx="15">
                  <c:v>3.24</c:v>
                </c:pt>
                <c:pt idx="16">
                  <c:v>3.23</c:v>
                </c:pt>
                <c:pt idx="17">
                  <c:v>3.2</c:v>
                </c:pt>
                <c:pt idx="18">
                  <c:v>3.18</c:v>
                </c:pt>
                <c:pt idx="19">
                  <c:v>3.18</c:v>
                </c:pt>
                <c:pt idx="20">
                  <c:v>3.15</c:v>
                </c:pt>
                <c:pt idx="21">
                  <c:v>3.09</c:v>
                </c:pt>
                <c:pt idx="22">
                  <c:v>3.1</c:v>
                </c:pt>
                <c:pt idx="23">
                  <c:v>3.1</c:v>
                </c:pt>
                <c:pt idx="24">
                  <c:v>3.07</c:v>
                </c:pt>
                <c:pt idx="25">
                  <c:v>3.06</c:v>
                </c:pt>
                <c:pt idx="26">
                  <c:v>3.08</c:v>
                </c:pt>
                <c:pt idx="27">
                  <c:v>3.12</c:v>
                </c:pt>
                <c:pt idx="28">
                  <c:v>3.17</c:v>
                </c:pt>
                <c:pt idx="29">
                  <c:v>3.2</c:v>
                </c:pt>
                <c:pt idx="30">
                  <c:v>3.22</c:v>
                </c:pt>
                <c:pt idx="31">
                  <c:v>3.24</c:v>
                </c:pt>
                <c:pt idx="32">
                  <c:v>3.31</c:v>
                </c:pt>
                <c:pt idx="33">
                  <c:v>3.44</c:v>
                </c:pt>
                <c:pt idx="34">
                  <c:v>3.5</c:v>
                </c:pt>
                <c:pt idx="35">
                  <c:v>3.6</c:v>
                </c:pt>
                <c:pt idx="36">
                  <c:v>3.75</c:v>
                </c:pt>
                <c:pt idx="37">
                  <c:v>3.8</c:v>
                </c:pt>
                <c:pt idx="38">
                  <c:v>3.86</c:v>
                </c:pt>
                <c:pt idx="39">
                  <c:v>3.87</c:v>
                </c:pt>
                <c:pt idx="40">
                  <c:v>3.85</c:v>
                </c:pt>
                <c:pt idx="41">
                  <c:v>3.9</c:v>
                </c:pt>
                <c:pt idx="42">
                  <c:v>3.92</c:v>
                </c:pt>
                <c:pt idx="43">
                  <c:v>3.86</c:v>
                </c:pt>
                <c:pt idx="44">
                  <c:v>3.86</c:v>
                </c:pt>
                <c:pt idx="45">
                  <c:v>3.8</c:v>
                </c:pt>
                <c:pt idx="46">
                  <c:v>3.82</c:v>
                </c:pt>
                <c:pt idx="47">
                  <c:v>3.8</c:v>
                </c:pt>
                <c:pt idx="48">
                  <c:v>3.79</c:v>
                </c:pt>
                <c:pt idx="49">
                  <c:v>3.73</c:v>
                </c:pt>
                <c:pt idx="50">
                  <c:v>3.67</c:v>
                </c:pt>
                <c:pt idx="51">
                  <c:v>3.65</c:v>
                </c:pt>
                <c:pt idx="52">
                  <c:v>3.7</c:v>
                </c:pt>
                <c:pt idx="53">
                  <c:v>3.7</c:v>
                </c:pt>
                <c:pt idx="54">
                  <c:v>3.74</c:v>
                </c:pt>
                <c:pt idx="55">
                  <c:v>3.79</c:v>
                </c:pt>
                <c:pt idx="56">
                  <c:v>3.81</c:v>
                </c:pt>
                <c:pt idx="57">
                  <c:v>3.8</c:v>
                </c:pt>
                <c:pt idx="58">
                  <c:v>3.78</c:v>
                </c:pt>
                <c:pt idx="59">
                  <c:v>3.8</c:v>
                </c:pt>
                <c:pt idx="60">
                  <c:v>3.82</c:v>
                </c:pt>
                <c:pt idx="61">
                  <c:v>3.84</c:v>
                </c:pt>
                <c:pt idx="62">
                  <c:v>3.81</c:v>
                </c:pt>
                <c:pt idx="63">
                  <c:v>3.88</c:v>
                </c:pt>
                <c:pt idx="64">
                  <c:v>3.91</c:v>
                </c:pt>
                <c:pt idx="65">
                  <c:v>3.9</c:v>
                </c:pt>
                <c:pt idx="66">
                  <c:v>3.89</c:v>
                </c:pt>
                <c:pt idx="67">
                  <c:v>3.95</c:v>
                </c:pt>
                <c:pt idx="68">
                  <c:v>3.92</c:v>
                </c:pt>
                <c:pt idx="69">
                  <c:v>3.96</c:v>
                </c:pt>
                <c:pt idx="70">
                  <c:v>3.97</c:v>
                </c:pt>
                <c:pt idx="71">
                  <c:v>4</c:v>
                </c:pt>
                <c:pt idx="72">
                  <c:v>3.98</c:v>
                </c:pt>
                <c:pt idx="73">
                  <c:v>3.96</c:v>
                </c:pt>
                <c:pt idx="74">
                  <c:v>3.92</c:v>
                </c:pt>
                <c:pt idx="75">
                  <c:v>3.9</c:v>
                </c:pt>
                <c:pt idx="76">
                  <c:v>3.89</c:v>
                </c:pt>
                <c:pt idx="77">
                  <c:v>3.9</c:v>
                </c:pt>
                <c:pt idx="78">
                  <c:v>3.94</c:v>
                </c:pt>
                <c:pt idx="79">
                  <c:v>3.89</c:v>
                </c:pt>
                <c:pt idx="80">
                  <c:v>3.86</c:v>
                </c:pt>
                <c:pt idx="81">
                  <c:v>3.78</c:v>
                </c:pt>
                <c:pt idx="82">
                  <c:v>3.74</c:v>
                </c:pt>
                <c:pt idx="83">
                  <c:v>3.7</c:v>
                </c:pt>
                <c:pt idx="84">
                  <c:v>3.7</c:v>
                </c:pt>
                <c:pt idx="85">
                  <c:v>3.69</c:v>
                </c:pt>
                <c:pt idx="86">
                  <c:v>3.7</c:v>
                </c:pt>
                <c:pt idx="87">
                  <c:v>3.67</c:v>
                </c:pt>
                <c:pt idx="88">
                  <c:v>3.69</c:v>
                </c:pt>
                <c:pt idx="89">
                  <c:v>3.71</c:v>
                </c:pt>
                <c:pt idx="90">
                  <c:v>3.71</c:v>
                </c:pt>
                <c:pt idx="91">
                  <c:v>3.74</c:v>
                </c:pt>
                <c:pt idx="92">
                  <c:v>3.78</c:v>
                </c:pt>
                <c:pt idx="93">
                  <c:v>3.76</c:v>
                </c:pt>
                <c:pt idx="94">
                  <c:v>3.79</c:v>
                </c:pt>
                <c:pt idx="95">
                  <c:v>3.8</c:v>
                </c:pt>
                <c:pt idx="96">
                  <c:v>3.83</c:v>
                </c:pt>
                <c:pt idx="97">
                  <c:v>3.88</c:v>
                </c:pt>
                <c:pt idx="98">
                  <c:v>3.93</c:v>
                </c:pt>
                <c:pt idx="99">
                  <c:v>3.98</c:v>
                </c:pt>
                <c:pt idx="100">
                  <c:v>4.05</c:v>
                </c:pt>
                <c:pt idx="101">
                  <c:v>4.1100000000000003</c:v>
                </c:pt>
                <c:pt idx="102">
                  <c:v>4.18</c:v>
                </c:pt>
                <c:pt idx="103">
                  <c:v>4.21</c:v>
                </c:pt>
                <c:pt idx="104">
                  <c:v>4.21</c:v>
                </c:pt>
                <c:pt idx="105">
                  <c:v>4.2300000000000004</c:v>
                </c:pt>
                <c:pt idx="106">
                  <c:v>4.24</c:v>
                </c:pt>
                <c:pt idx="107">
                  <c:v>4.25</c:v>
                </c:pt>
                <c:pt idx="108">
                  <c:v>4.1900000000000004</c:v>
                </c:pt>
                <c:pt idx="109">
                  <c:v>4.09</c:v>
                </c:pt>
                <c:pt idx="110">
                  <c:v>3.94</c:v>
                </c:pt>
                <c:pt idx="111">
                  <c:v>3.78</c:v>
                </c:pt>
                <c:pt idx="112">
                  <c:v>3.6</c:v>
                </c:pt>
                <c:pt idx="113">
                  <c:v>3.46</c:v>
                </c:pt>
                <c:pt idx="114">
                  <c:v>3.36</c:v>
                </c:pt>
                <c:pt idx="115">
                  <c:v>3.28</c:v>
                </c:pt>
                <c:pt idx="116">
                  <c:v>2.99</c:v>
                </c:pt>
                <c:pt idx="117">
                  <c:v>2.7</c:v>
                </c:pt>
                <c:pt idx="118">
                  <c:v>2.5</c:v>
                </c:pt>
                <c:pt idx="119">
                  <c:v>2.34</c:v>
                </c:pt>
                <c:pt idx="120">
                  <c:v>2.29</c:v>
                </c:pt>
                <c:pt idx="121">
                  <c:v>2.2599999999999998</c:v>
                </c:pt>
                <c:pt idx="122">
                  <c:v>2.14</c:v>
                </c:pt>
                <c:pt idx="123">
                  <c:v>2.08</c:v>
                </c:pt>
                <c:pt idx="124">
                  <c:v>2.0499999999999998</c:v>
                </c:pt>
                <c:pt idx="125">
                  <c:v>1.98</c:v>
                </c:pt>
                <c:pt idx="126">
                  <c:v>1.97</c:v>
                </c:pt>
                <c:pt idx="127">
                  <c:v>1.96</c:v>
                </c:pt>
                <c:pt idx="128">
                  <c:v>1.93</c:v>
                </c:pt>
                <c:pt idx="129">
                  <c:v>1.93</c:v>
                </c:pt>
                <c:pt idx="130">
                  <c:v>1.81</c:v>
                </c:pt>
                <c:pt idx="131">
                  <c:v>1.74</c:v>
                </c:pt>
                <c:pt idx="132">
                  <c:v>1.67</c:v>
                </c:pt>
                <c:pt idx="133">
                  <c:v>1.63</c:v>
                </c:pt>
                <c:pt idx="134">
                  <c:v>1.57</c:v>
                </c:pt>
                <c:pt idx="135">
                  <c:v>1.51</c:v>
                </c:pt>
                <c:pt idx="136">
                  <c:v>1.43</c:v>
                </c:pt>
                <c:pt idx="137">
                  <c:v>1.35</c:v>
                </c:pt>
                <c:pt idx="138">
                  <c:v>1.28</c:v>
                </c:pt>
                <c:pt idx="139">
                  <c:v>1.26</c:v>
                </c:pt>
                <c:pt idx="140">
                  <c:v>1.24</c:v>
                </c:pt>
                <c:pt idx="141">
                  <c:v>1.23</c:v>
                </c:pt>
                <c:pt idx="142">
                  <c:v>1.21</c:v>
                </c:pt>
                <c:pt idx="143">
                  <c:v>1.1599999999999999</c:v>
                </c:pt>
                <c:pt idx="144">
                  <c:v>1.1399999999999999</c:v>
                </c:pt>
                <c:pt idx="145">
                  <c:v>1.1299999999999999</c:v>
                </c:pt>
                <c:pt idx="146">
                  <c:v>1.1200000000000001</c:v>
                </c:pt>
                <c:pt idx="147">
                  <c:v>1.1000000000000001</c:v>
                </c:pt>
                <c:pt idx="148">
                  <c:v>1.1200000000000001</c:v>
                </c:pt>
                <c:pt idx="149">
                  <c:v>1.1299999999999999</c:v>
                </c:pt>
                <c:pt idx="150">
                  <c:v>1.1499999999999999</c:v>
                </c:pt>
                <c:pt idx="151">
                  <c:v>1.1599999999999999</c:v>
                </c:pt>
                <c:pt idx="152">
                  <c:v>1.18</c:v>
                </c:pt>
                <c:pt idx="153">
                  <c:v>1.21</c:v>
                </c:pt>
                <c:pt idx="154">
                  <c:v>1.25</c:v>
                </c:pt>
                <c:pt idx="155">
                  <c:v>1.29</c:v>
                </c:pt>
                <c:pt idx="156">
                  <c:v>1.3480000000000001</c:v>
                </c:pt>
                <c:pt idx="157">
                  <c:v>1.4059999999999999</c:v>
                </c:pt>
                <c:pt idx="158">
                  <c:v>1.4550000000000001</c:v>
                </c:pt>
                <c:pt idx="159">
                  <c:v>1.5129999999999999</c:v>
                </c:pt>
                <c:pt idx="160">
                  <c:v>1.5620000000000001</c:v>
                </c:pt>
                <c:pt idx="161">
                  <c:v>1.61</c:v>
                </c:pt>
                <c:pt idx="162">
                  <c:v>1.68</c:v>
                </c:pt>
                <c:pt idx="163">
                  <c:v>1.7689999999999999</c:v>
                </c:pt>
                <c:pt idx="164">
                  <c:v>1.869</c:v>
                </c:pt>
                <c:pt idx="165">
                  <c:v>1.9390000000000001</c:v>
                </c:pt>
                <c:pt idx="166">
                  <c:v>2.0289999999999999</c:v>
                </c:pt>
                <c:pt idx="167">
                  <c:v>2.129</c:v>
                </c:pt>
                <c:pt idx="168">
                  <c:v>2.1859999999999999</c:v>
                </c:pt>
                <c:pt idx="169">
                  <c:v>2.2730000000000001</c:v>
                </c:pt>
                <c:pt idx="170">
                  <c:v>2.38</c:v>
                </c:pt>
                <c:pt idx="171">
                  <c:v>2.4670000000000001</c:v>
                </c:pt>
                <c:pt idx="172">
                  <c:v>2.5350000000000001</c:v>
                </c:pt>
                <c:pt idx="173">
                  <c:v>2.6720000000000002</c:v>
                </c:pt>
                <c:pt idx="174">
                  <c:v>2.762</c:v>
                </c:pt>
                <c:pt idx="175">
                  <c:v>2.8519999999999999</c:v>
                </c:pt>
                <c:pt idx="176">
                  <c:v>2.8929999999999998</c:v>
                </c:pt>
                <c:pt idx="177">
                  <c:v>2.9329999999999998</c:v>
                </c:pt>
                <c:pt idx="178">
                  <c:v>2.9529999999999998</c:v>
                </c:pt>
                <c:pt idx="179">
                  <c:v>2.9937</c:v>
                </c:pt>
                <c:pt idx="180">
                  <c:v>3.006566667</c:v>
                </c:pt>
                <c:pt idx="181">
                  <c:v>3.0294333330000001</c:v>
                </c:pt>
                <c:pt idx="182">
                  <c:v>3.0722999999999998</c:v>
                </c:pt>
                <c:pt idx="183">
                  <c:v>3.095166667</c:v>
                </c:pt>
                <c:pt idx="184">
                  <c:v>3.1080333329999998</c:v>
                </c:pt>
                <c:pt idx="185">
                  <c:v>3.1109</c:v>
                </c:pt>
                <c:pt idx="186">
                  <c:v>3.139366667</c:v>
                </c:pt>
                <c:pt idx="187">
                  <c:v>3.1278333329999999</c:v>
                </c:pt>
                <c:pt idx="188">
                  <c:v>3.1063000000000001</c:v>
                </c:pt>
                <c:pt idx="189">
                  <c:v>3.054766667</c:v>
                </c:pt>
                <c:pt idx="190">
                  <c:v>3.0332333330000001</c:v>
                </c:pt>
                <c:pt idx="191">
                  <c:v>3.0116999999999998</c:v>
                </c:pt>
                <c:pt idx="192">
                  <c:v>2.8318833329999999</c:v>
                </c:pt>
                <c:pt idx="193">
                  <c:v>2.6520666670000002</c:v>
                </c:pt>
                <c:pt idx="194">
                  <c:v>2.44225</c:v>
                </c:pt>
                <c:pt idx="195">
                  <c:v>2.2424333330000001</c:v>
                </c:pt>
                <c:pt idx="196">
                  <c:v>2.1726166669999998</c:v>
                </c:pt>
                <c:pt idx="197">
                  <c:v>2.0828000000000002</c:v>
                </c:pt>
                <c:pt idx="198">
                  <c:v>2.078033333</c:v>
                </c:pt>
                <c:pt idx="199">
                  <c:v>2.0432666670000001</c:v>
                </c:pt>
                <c:pt idx="200">
                  <c:v>2.0285000000000002</c:v>
                </c:pt>
                <c:pt idx="201">
                  <c:v>1.963733333</c:v>
                </c:pt>
                <c:pt idx="202">
                  <c:v>1.8989666670000001</c:v>
                </c:pt>
                <c:pt idx="203">
                  <c:v>1.8242</c:v>
                </c:pt>
                <c:pt idx="204">
                  <c:v>1.6528</c:v>
                </c:pt>
                <c:pt idx="205">
                  <c:v>1.5014000000000001</c:v>
                </c:pt>
                <c:pt idx="206">
                  <c:v>1.37</c:v>
                </c:pt>
                <c:pt idx="207">
                  <c:v>1.242033333</c:v>
                </c:pt>
                <c:pt idx="208">
                  <c:v>1.194066667</c:v>
                </c:pt>
                <c:pt idx="209">
                  <c:v>1.1361000000000001</c:v>
                </c:pt>
                <c:pt idx="210">
                  <c:v>1.1174333329999999</c:v>
                </c:pt>
                <c:pt idx="211">
                  <c:v>1.078766667</c:v>
                </c:pt>
                <c:pt idx="212">
                  <c:v>1.0601</c:v>
                </c:pt>
                <c:pt idx="213">
                  <c:v>1.0357666670000001</c:v>
                </c:pt>
                <c:pt idx="214">
                  <c:v>0.99143333300000003</c:v>
                </c:pt>
                <c:pt idx="215">
                  <c:v>0.96709999999999996</c:v>
                </c:pt>
                <c:pt idx="216">
                  <c:v>0.94403333300000003</c:v>
                </c:pt>
                <c:pt idx="217">
                  <c:v>0.92096666699999996</c:v>
                </c:pt>
                <c:pt idx="218">
                  <c:v>0.87790000000000001</c:v>
                </c:pt>
                <c:pt idx="219">
                  <c:v>0.84899999999999998</c:v>
                </c:pt>
                <c:pt idx="220">
                  <c:v>0.81010000000000004</c:v>
                </c:pt>
                <c:pt idx="221">
                  <c:v>0.78120000000000001</c:v>
                </c:pt>
                <c:pt idx="222">
                  <c:v>0.74395434000000005</c:v>
                </c:pt>
                <c:pt idx="223">
                  <c:v>0.70689512899999996</c:v>
                </c:pt>
                <c:pt idx="224">
                  <c:v>0.68130000000000002</c:v>
                </c:pt>
                <c:pt idx="225">
                  <c:v>0.64513123500000003</c:v>
                </c:pt>
                <c:pt idx="226">
                  <c:v>0.62516723299999999</c:v>
                </c:pt>
                <c:pt idx="227">
                  <c:v>0.62019999999999997</c:v>
                </c:pt>
                <c:pt idx="228">
                  <c:v>0.59679725900000002</c:v>
                </c:pt>
                <c:pt idx="229">
                  <c:v>0.59351353299999998</c:v>
                </c:pt>
                <c:pt idx="230">
                  <c:v>0.58020000000000005</c:v>
                </c:pt>
                <c:pt idx="231">
                  <c:v>0.56721404900000005</c:v>
                </c:pt>
                <c:pt idx="232">
                  <c:v>0.54753827399999999</c:v>
                </c:pt>
                <c:pt idx="233">
                  <c:v>0.53710000000000002</c:v>
                </c:pt>
                <c:pt idx="234">
                  <c:v>0.51663585499999998</c:v>
                </c:pt>
                <c:pt idx="235">
                  <c:v>0.50247659200000006</c:v>
                </c:pt>
                <c:pt idx="236">
                  <c:v>0.48170000000000002</c:v>
                </c:pt>
                <c:pt idx="237">
                  <c:v>0.42810569500000001</c:v>
                </c:pt>
                <c:pt idx="238">
                  <c:v>0.390644569</c:v>
                </c:pt>
                <c:pt idx="239">
                  <c:v>0.45140000000000002</c:v>
                </c:pt>
                <c:pt idx="240">
                  <c:v>0.43439383100000001</c:v>
                </c:pt>
                <c:pt idx="241">
                  <c:v>0.42649368599999998</c:v>
                </c:pt>
                <c:pt idx="242">
                  <c:v>0.41420000000000001</c:v>
                </c:pt>
                <c:pt idx="243">
                  <c:v>0.40976591099999998</c:v>
                </c:pt>
                <c:pt idx="244">
                  <c:v>0.40249579899999999</c:v>
                </c:pt>
                <c:pt idx="245">
                  <c:v>0.3851</c:v>
                </c:pt>
                <c:pt idx="246">
                  <c:v>0.372545446</c:v>
                </c:pt>
                <c:pt idx="247">
                  <c:v>0.37490417500000001</c:v>
                </c:pt>
                <c:pt idx="248">
                  <c:v>0.37340000000000001</c:v>
                </c:pt>
                <c:pt idx="249">
                  <c:v>0.361817096</c:v>
                </c:pt>
                <c:pt idx="250">
                  <c:v>0.365293694</c:v>
                </c:pt>
                <c:pt idx="251">
                  <c:v>0.36380000000000001</c:v>
                </c:pt>
                <c:pt idx="252">
                  <c:v>0.35246597000000002</c:v>
                </c:pt>
                <c:pt idx="253">
                  <c:v>0.34327505200000002</c:v>
                </c:pt>
                <c:pt idx="254">
                  <c:v>0.33850000000000002</c:v>
                </c:pt>
                <c:pt idx="255">
                  <c:v>0.33032159999999999</c:v>
                </c:pt>
                <c:pt idx="256">
                  <c:v>0.32659248099999999</c:v>
                </c:pt>
                <c:pt idx="257">
                  <c:v>0.3266</c:v>
                </c:pt>
                <c:pt idx="258">
                  <c:v>0.33256501799999999</c:v>
                </c:pt>
                <c:pt idx="259">
                  <c:v>0.33933393699999997</c:v>
                </c:pt>
                <c:pt idx="260">
                  <c:v>0.34939999999999999</c:v>
                </c:pt>
                <c:pt idx="261">
                  <c:v>0.33288603300000003</c:v>
                </c:pt>
                <c:pt idx="262">
                  <c:v>0.32177609200000001</c:v>
                </c:pt>
                <c:pt idx="263">
                  <c:v>0.311</c:v>
                </c:pt>
                <c:pt idx="264">
                  <c:v>0.31103460500000002</c:v>
                </c:pt>
                <c:pt idx="265">
                  <c:v>0.31593892000000001</c:v>
                </c:pt>
                <c:pt idx="266">
                  <c:v>0.314</c:v>
                </c:pt>
                <c:pt idx="267">
                  <c:v>0.31126227499999998</c:v>
                </c:pt>
                <c:pt idx="268">
                  <c:v>0.31192429599999999</c:v>
                </c:pt>
                <c:pt idx="269">
                  <c:v>0.31269999999999998</c:v>
                </c:pt>
                <c:pt idx="270">
                  <c:v>0.32297910099999999</c:v>
                </c:pt>
                <c:pt idx="271">
                  <c:v>0.31465415200000002</c:v>
                </c:pt>
                <c:pt idx="272">
                  <c:v>0.314</c:v>
                </c:pt>
                <c:pt idx="273">
                  <c:v>0.31486277299999998</c:v>
                </c:pt>
                <c:pt idx="274">
                  <c:v>0.31325126800000003</c:v>
                </c:pt>
                <c:pt idx="275">
                  <c:v>0.32</c:v>
                </c:pt>
                <c:pt idx="276">
                  <c:v>0.32400913399999998</c:v>
                </c:pt>
                <c:pt idx="277">
                  <c:v>0.32549519700000001</c:v>
                </c:pt>
                <c:pt idx="278">
                  <c:v>0.32200000000000001</c:v>
                </c:pt>
                <c:pt idx="279">
                  <c:v>0.31669538800000002</c:v>
                </c:pt>
                <c:pt idx="280">
                  <c:v>0.31979639100000001</c:v>
                </c:pt>
                <c:pt idx="281">
                  <c:v>0.32469999999999999</c:v>
                </c:pt>
                <c:pt idx="282">
                  <c:v>0.32633109599999999</c:v>
                </c:pt>
                <c:pt idx="283">
                  <c:v>0.333277033</c:v>
                </c:pt>
                <c:pt idx="284">
                  <c:v>0.32829999999999998</c:v>
                </c:pt>
                <c:pt idx="285">
                  <c:v>0.32690576900000001</c:v>
                </c:pt>
                <c:pt idx="286">
                  <c:v>0.32766601200000001</c:v>
                </c:pt>
                <c:pt idx="287">
                  <c:v>0.33210000000000001</c:v>
                </c:pt>
                <c:pt idx="288">
                  <c:v>0.337443669</c:v>
                </c:pt>
                <c:pt idx="289">
                  <c:v>0.34026958099999999</c:v>
                </c:pt>
                <c:pt idx="290">
                  <c:v>0.34370000000000001</c:v>
                </c:pt>
                <c:pt idx="291">
                  <c:v>0.34320338099999997</c:v>
                </c:pt>
                <c:pt idx="292">
                  <c:v>0.348182306</c:v>
                </c:pt>
                <c:pt idx="293">
                  <c:v>0.3543</c:v>
                </c:pt>
                <c:pt idx="294">
                  <c:v>0.35542653099999999</c:v>
                </c:pt>
                <c:pt idx="295">
                  <c:v>0.35473930100000001</c:v>
                </c:pt>
                <c:pt idx="296">
                  <c:v>0.34010000000000001</c:v>
                </c:pt>
                <c:pt idx="297">
                  <c:v>0.34127410200000002</c:v>
                </c:pt>
                <c:pt idx="298">
                  <c:v>0.341822919</c:v>
                </c:pt>
                <c:pt idx="299">
                  <c:v>0.34189999999999998</c:v>
                </c:pt>
                <c:pt idx="300">
                  <c:v>0.37602728099999999</c:v>
                </c:pt>
                <c:pt idx="301">
                  <c:v>0.40683877299999999</c:v>
                </c:pt>
                <c:pt idx="302">
                  <c:v>0.44209999999999999</c:v>
                </c:pt>
                <c:pt idx="303">
                  <c:v>0.42013983599999999</c:v>
                </c:pt>
                <c:pt idx="304">
                  <c:v>0.38694954100000001</c:v>
                </c:pt>
                <c:pt idx="305">
                  <c:v>0.36570000000000003</c:v>
                </c:pt>
                <c:pt idx="306">
                  <c:v>0.37104099499999998</c:v>
                </c:pt>
                <c:pt idx="307">
                  <c:v>0.37667392399999999</c:v>
                </c:pt>
                <c:pt idx="308">
                  <c:v>0.38329999999999997</c:v>
                </c:pt>
                <c:pt idx="309">
                  <c:v>0.38439888900000002</c:v>
                </c:pt>
                <c:pt idx="310">
                  <c:v>0.38918148000000002</c:v>
                </c:pt>
                <c:pt idx="311">
                  <c:v>0.40510000000000002</c:v>
                </c:pt>
                <c:pt idx="312">
                  <c:v>0.424477039</c:v>
                </c:pt>
                <c:pt idx="313">
                  <c:v>0.43877471400000001</c:v>
                </c:pt>
                <c:pt idx="314">
                  <c:v>0.44929999999999998</c:v>
                </c:pt>
                <c:pt idx="315">
                  <c:v>0.45757777799999999</c:v>
                </c:pt>
                <c:pt idx="316">
                  <c:v>0.46773994000000002</c:v>
                </c:pt>
                <c:pt idx="317">
                  <c:v>0.49919999999999998</c:v>
                </c:pt>
                <c:pt idx="318">
                  <c:v>0.53210655299999998</c:v>
                </c:pt>
                <c:pt idx="319">
                  <c:v>0.54696426499999995</c:v>
                </c:pt>
                <c:pt idx="320">
                  <c:v>0.57879999999999998</c:v>
                </c:pt>
                <c:pt idx="321">
                  <c:v>0.61946999800000002</c:v>
                </c:pt>
                <c:pt idx="322">
                  <c:v>0.66114075699999997</c:v>
                </c:pt>
                <c:pt idx="323">
                  <c:v>0.68210000000000004</c:v>
                </c:pt>
                <c:pt idx="324">
                  <c:v>0.71004774599999998</c:v>
                </c:pt>
                <c:pt idx="325">
                  <c:v>0.73321836299999998</c:v>
                </c:pt>
                <c:pt idx="326">
                  <c:v>0.74680000000000002</c:v>
                </c:pt>
                <c:pt idx="327">
                  <c:v>0.759451879</c:v>
                </c:pt>
                <c:pt idx="328">
                  <c:v>0.76005920400000004</c:v>
                </c:pt>
                <c:pt idx="329">
                  <c:v>0.75919999999999999</c:v>
                </c:pt>
                <c:pt idx="330">
                  <c:v>0.751</c:v>
                </c:pt>
                <c:pt idx="331">
                  <c:v>0.73599999999999999</c:v>
                </c:pt>
                <c:pt idx="332">
                  <c:v>0.753</c:v>
                </c:pt>
                <c:pt idx="333">
                  <c:v>0.74099999999999999</c:v>
                </c:pt>
                <c:pt idx="334">
                  <c:v>0.72599999999999998</c:v>
                </c:pt>
                <c:pt idx="335">
                  <c:v>0.71899999999999997</c:v>
                </c:pt>
                <c:pt idx="336">
                  <c:v>0.70957404162102666</c:v>
                </c:pt>
                <c:pt idx="337">
                  <c:v>0.70911588170865325</c:v>
                </c:pt>
                <c:pt idx="338">
                  <c:v>0.60249999999999981</c:v>
                </c:pt>
                <c:pt idx="339">
                  <c:v>0.54000370578832668</c:v>
                </c:pt>
                <c:pt idx="340">
                  <c:v>0.4851422751264835</c:v>
                </c:pt>
                <c:pt idx="341">
                  <c:v>0.42250000000000021</c:v>
                </c:pt>
                <c:pt idx="342">
                  <c:v>0.4030207714113434</c:v>
                </c:pt>
                <c:pt idx="343">
                  <c:v>0.3810884365756767</c:v>
                </c:pt>
                <c:pt idx="344">
                  <c:v>0.35699999999999998</c:v>
                </c:pt>
                <c:pt idx="345">
                  <c:v>0.33645306551372328</c:v>
                </c:pt>
                <c:pt idx="346">
                  <c:v>0.29470613102744664</c:v>
                </c:pt>
                <c:pt idx="347">
                  <c:v>0.30969999999999998</c:v>
                </c:pt>
                <c:pt idx="348">
                  <c:v>0.29299999999999998</c:v>
                </c:pt>
                <c:pt idx="349">
                  <c:v>0.28899999999999998</c:v>
                </c:pt>
                <c:pt idx="350">
                  <c:v>0.27700000000000002</c:v>
                </c:pt>
                <c:pt idx="351">
                  <c:v>0.27400000000000002</c:v>
                </c:pt>
                <c:pt idx="352">
                  <c:v>0.26800000000000002</c:v>
                </c:pt>
                <c:pt idx="353">
                  <c:v>0.26700000000000002</c:v>
                </c:pt>
                <c:pt idx="354">
                  <c:v>0.26600000000000001</c:v>
                </c:pt>
                <c:pt idx="355">
                  <c:v>0.26300000000000001</c:v>
                </c:pt>
                <c:pt idx="356">
                  <c:v>0.26100000000000001</c:v>
                </c:pt>
                <c:pt idx="357">
                  <c:v>0.249</c:v>
                </c:pt>
                <c:pt idx="358">
                  <c:v>0.23599999999999999</c:v>
                </c:pt>
                <c:pt idx="359">
                  <c:v>0.25900000000000001</c:v>
                </c:pt>
                <c:pt idx="360">
                  <c:v>0.22009200000000001</c:v>
                </c:pt>
                <c:pt idx="361">
                  <c:v>0.17483899999999999</c:v>
                </c:pt>
                <c:pt idx="362">
                  <c:v>0.14000000000000001</c:v>
                </c:pt>
                <c:pt idx="363">
                  <c:v>0.145596</c:v>
                </c:pt>
                <c:pt idx="364">
                  <c:v>0.15271000000000001</c:v>
                </c:pt>
                <c:pt idx="365">
                  <c:v>0.19</c:v>
                </c:pt>
                <c:pt idx="366">
                  <c:v>0.15312799999999999</c:v>
                </c:pt>
                <c:pt idx="367">
                  <c:v>0.115187</c:v>
                </c:pt>
                <c:pt idx="368">
                  <c:v>0.11</c:v>
                </c:pt>
                <c:pt idx="369">
                  <c:v>0.21</c:v>
                </c:pt>
                <c:pt idx="370">
                  <c:v>0.3</c:v>
                </c:pt>
                <c:pt idx="371">
                  <c:v>0.44</c:v>
                </c:pt>
                <c:pt idx="372">
                  <c:v>0.50428600000000001</c:v>
                </c:pt>
                <c:pt idx="373">
                  <c:v>0.54645999999999995</c:v>
                </c:pt>
                <c:pt idx="374">
                  <c:v>0.64234999999999998</c:v>
                </c:pt>
                <c:pt idx="375">
                  <c:v>0.67811900000000003</c:v>
                </c:pt>
                <c:pt idx="376">
                  <c:v>0.71</c:v>
                </c:pt>
              </c:numCache>
            </c:numRef>
          </c:val>
          <c:smooth val="0"/>
          <c:extLst>
            <c:ext xmlns:c16="http://schemas.microsoft.com/office/drawing/2014/chart" uri="{C3380CC4-5D6E-409C-BE32-E72D297353CC}">
              <c16:uniqueId val="{00000002-A7E6-4DEE-9FA4-B718F88EDBB2}"/>
            </c:ext>
          </c:extLst>
        </c:ser>
        <c:ser>
          <c:idx val="2"/>
          <c:order val="2"/>
          <c:tx>
            <c:strRef>
              <c:f>Sheet1!$D$1</c:f>
              <c:strCache>
                <c:ptCount val="1"/>
                <c:pt idx="0">
                  <c:v>CDs</c:v>
                </c:pt>
              </c:strCache>
            </c:strRef>
          </c:tx>
          <c:spPr>
            <a:ln w="28178">
              <a:solidFill>
                <a:srgbClr val="0070C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Sheet1!$D$2:$D$430</c:f>
              <c:numCache>
                <c:formatCode>General</c:formatCode>
                <c:ptCount val="417"/>
                <c:pt idx="0">
                  <c:v>4.87</c:v>
                </c:pt>
                <c:pt idx="1">
                  <c:v>4.71</c:v>
                </c:pt>
                <c:pt idx="2">
                  <c:v>4.71</c:v>
                </c:pt>
                <c:pt idx="3">
                  <c:v>4.59</c:v>
                </c:pt>
                <c:pt idx="4">
                  <c:v>4.53</c:v>
                </c:pt>
                <c:pt idx="5">
                  <c:v>4.4000000000000004</c:v>
                </c:pt>
                <c:pt idx="6">
                  <c:v>4.1900000000000004</c:v>
                </c:pt>
                <c:pt idx="7">
                  <c:v>4.08</c:v>
                </c:pt>
                <c:pt idx="8">
                  <c:v>3.97</c:v>
                </c:pt>
                <c:pt idx="9">
                  <c:v>3.9</c:v>
                </c:pt>
                <c:pt idx="10">
                  <c:v>3.9</c:v>
                </c:pt>
                <c:pt idx="11">
                  <c:v>3.9</c:v>
                </c:pt>
                <c:pt idx="12">
                  <c:v>3.85</c:v>
                </c:pt>
                <c:pt idx="13">
                  <c:v>3.78</c:v>
                </c:pt>
                <c:pt idx="14">
                  <c:v>3.73</c:v>
                </c:pt>
                <c:pt idx="15">
                  <c:v>3.72</c:v>
                </c:pt>
                <c:pt idx="16">
                  <c:v>3.71</c:v>
                </c:pt>
                <c:pt idx="17">
                  <c:v>3.7</c:v>
                </c:pt>
                <c:pt idx="18">
                  <c:v>3.65</c:v>
                </c:pt>
                <c:pt idx="19">
                  <c:v>3.67</c:v>
                </c:pt>
                <c:pt idx="20">
                  <c:v>3.61</c:v>
                </c:pt>
                <c:pt idx="21">
                  <c:v>3.61</c:v>
                </c:pt>
                <c:pt idx="22">
                  <c:v>3.61</c:v>
                </c:pt>
                <c:pt idx="23">
                  <c:v>3.6</c:v>
                </c:pt>
                <c:pt idx="24">
                  <c:v>3.58</c:v>
                </c:pt>
                <c:pt idx="25">
                  <c:v>3.61</c:v>
                </c:pt>
                <c:pt idx="26">
                  <c:v>3.71</c:v>
                </c:pt>
                <c:pt idx="27">
                  <c:v>3.88</c:v>
                </c:pt>
                <c:pt idx="28">
                  <c:v>4</c:v>
                </c:pt>
                <c:pt idx="29">
                  <c:v>4.0999999999999996</c:v>
                </c:pt>
                <c:pt idx="30">
                  <c:v>4.26</c:v>
                </c:pt>
                <c:pt idx="31">
                  <c:v>4.4400000000000004</c:v>
                </c:pt>
                <c:pt idx="32">
                  <c:v>4.74</c:v>
                </c:pt>
                <c:pt idx="33">
                  <c:v>4.9800000000000004</c:v>
                </c:pt>
                <c:pt idx="34">
                  <c:v>5.26</c:v>
                </c:pt>
                <c:pt idx="35">
                  <c:v>5.5</c:v>
                </c:pt>
                <c:pt idx="36">
                  <c:v>5.79</c:v>
                </c:pt>
                <c:pt idx="37">
                  <c:v>5.9</c:v>
                </c:pt>
                <c:pt idx="38">
                  <c:v>5.97</c:v>
                </c:pt>
                <c:pt idx="39">
                  <c:v>5.86</c:v>
                </c:pt>
                <c:pt idx="40">
                  <c:v>5.76</c:v>
                </c:pt>
                <c:pt idx="41">
                  <c:v>5.8</c:v>
                </c:pt>
                <c:pt idx="42">
                  <c:v>5.72</c:v>
                </c:pt>
                <c:pt idx="43">
                  <c:v>5.61</c:v>
                </c:pt>
                <c:pt idx="44">
                  <c:v>5.58</c:v>
                </c:pt>
                <c:pt idx="45">
                  <c:v>5.53</c:v>
                </c:pt>
                <c:pt idx="46">
                  <c:v>5.48</c:v>
                </c:pt>
                <c:pt idx="47">
                  <c:v>5.4</c:v>
                </c:pt>
                <c:pt idx="48">
                  <c:v>5.3</c:v>
                </c:pt>
                <c:pt idx="49">
                  <c:v>5.2</c:v>
                </c:pt>
                <c:pt idx="50">
                  <c:v>5.18</c:v>
                </c:pt>
                <c:pt idx="51">
                  <c:v>5.21</c:v>
                </c:pt>
                <c:pt idx="52">
                  <c:v>5.27</c:v>
                </c:pt>
                <c:pt idx="53">
                  <c:v>5.3</c:v>
                </c:pt>
                <c:pt idx="54">
                  <c:v>5.35</c:v>
                </c:pt>
                <c:pt idx="55">
                  <c:v>5.38</c:v>
                </c:pt>
                <c:pt idx="56">
                  <c:v>5.41</c:v>
                </c:pt>
                <c:pt idx="57">
                  <c:v>5.39</c:v>
                </c:pt>
                <c:pt idx="58">
                  <c:v>5.38</c:v>
                </c:pt>
                <c:pt idx="59">
                  <c:v>5.4</c:v>
                </c:pt>
                <c:pt idx="60">
                  <c:v>5.4</c:v>
                </c:pt>
                <c:pt idx="61">
                  <c:v>5.41</c:v>
                </c:pt>
                <c:pt idx="62">
                  <c:v>5.44</c:v>
                </c:pt>
                <c:pt idx="63">
                  <c:v>5.48</c:v>
                </c:pt>
                <c:pt idx="64">
                  <c:v>5.49</c:v>
                </c:pt>
                <c:pt idx="65">
                  <c:v>5.5</c:v>
                </c:pt>
                <c:pt idx="66">
                  <c:v>5.5</c:v>
                </c:pt>
                <c:pt idx="67">
                  <c:v>5.4</c:v>
                </c:pt>
                <c:pt idx="68">
                  <c:v>5.48</c:v>
                </c:pt>
                <c:pt idx="69">
                  <c:v>5.49</c:v>
                </c:pt>
                <c:pt idx="70">
                  <c:v>5.51</c:v>
                </c:pt>
                <c:pt idx="71">
                  <c:v>5.5</c:v>
                </c:pt>
                <c:pt idx="72">
                  <c:v>5.47</c:v>
                </c:pt>
                <c:pt idx="73">
                  <c:v>5.45</c:v>
                </c:pt>
                <c:pt idx="74">
                  <c:v>5.41</c:v>
                </c:pt>
                <c:pt idx="75">
                  <c:v>5.43</c:v>
                </c:pt>
                <c:pt idx="76">
                  <c:v>5.41</c:v>
                </c:pt>
                <c:pt idx="77">
                  <c:v>5.4</c:v>
                </c:pt>
                <c:pt idx="78">
                  <c:v>5.35</c:v>
                </c:pt>
                <c:pt idx="79">
                  <c:v>5.31</c:v>
                </c:pt>
                <c:pt idx="80">
                  <c:v>5.23</c:v>
                </c:pt>
                <c:pt idx="81">
                  <c:v>5.08</c:v>
                </c:pt>
                <c:pt idx="82">
                  <c:v>4.97</c:v>
                </c:pt>
                <c:pt idx="83">
                  <c:v>4.9000000000000004</c:v>
                </c:pt>
                <c:pt idx="84">
                  <c:v>4.83</c:v>
                </c:pt>
                <c:pt idx="85">
                  <c:v>4.8099999999999996</c:v>
                </c:pt>
                <c:pt idx="86">
                  <c:v>4.78</c:v>
                </c:pt>
                <c:pt idx="87">
                  <c:v>4.78</c:v>
                </c:pt>
                <c:pt idx="88">
                  <c:v>4.8</c:v>
                </c:pt>
                <c:pt idx="89">
                  <c:v>4.8</c:v>
                </c:pt>
                <c:pt idx="90">
                  <c:v>4.87</c:v>
                </c:pt>
                <c:pt idx="91">
                  <c:v>4.96</c:v>
                </c:pt>
                <c:pt idx="92">
                  <c:v>5.04</c:v>
                </c:pt>
                <c:pt idx="93">
                  <c:v>5.13</c:v>
                </c:pt>
                <c:pt idx="94">
                  <c:v>5.21</c:v>
                </c:pt>
                <c:pt idx="95">
                  <c:v>5.3</c:v>
                </c:pt>
                <c:pt idx="96">
                  <c:v>5.4</c:v>
                </c:pt>
                <c:pt idx="97">
                  <c:v>5.51</c:v>
                </c:pt>
                <c:pt idx="98">
                  <c:v>5.65</c:v>
                </c:pt>
                <c:pt idx="99">
                  <c:v>5.73</c:v>
                </c:pt>
                <c:pt idx="100">
                  <c:v>5.91</c:v>
                </c:pt>
                <c:pt idx="101">
                  <c:v>6.05</c:v>
                </c:pt>
                <c:pt idx="102">
                  <c:v>6.1</c:v>
                </c:pt>
                <c:pt idx="103">
                  <c:v>6.13</c:v>
                </c:pt>
                <c:pt idx="104">
                  <c:v>6.15</c:v>
                </c:pt>
                <c:pt idx="105">
                  <c:v>6.14</c:v>
                </c:pt>
                <c:pt idx="106">
                  <c:v>6.11</c:v>
                </c:pt>
                <c:pt idx="107">
                  <c:v>6.08</c:v>
                </c:pt>
                <c:pt idx="108">
                  <c:v>5.8</c:v>
                </c:pt>
                <c:pt idx="109">
                  <c:v>5.54</c:v>
                </c:pt>
                <c:pt idx="110">
                  <c:v>5.18</c:v>
                </c:pt>
                <c:pt idx="111">
                  <c:v>4.87</c:v>
                </c:pt>
                <c:pt idx="112">
                  <c:v>4.59</c:v>
                </c:pt>
                <c:pt idx="113">
                  <c:v>4.4000000000000004</c:v>
                </c:pt>
                <c:pt idx="114">
                  <c:v>4.26</c:v>
                </c:pt>
                <c:pt idx="115">
                  <c:v>4.12</c:v>
                </c:pt>
                <c:pt idx="116">
                  <c:v>3.72</c:v>
                </c:pt>
                <c:pt idx="117">
                  <c:v>3.35</c:v>
                </c:pt>
                <c:pt idx="118">
                  <c:v>3.08</c:v>
                </c:pt>
                <c:pt idx="119">
                  <c:v>2.92</c:v>
                </c:pt>
                <c:pt idx="120">
                  <c:v>2.84</c:v>
                </c:pt>
                <c:pt idx="121">
                  <c:v>2.82</c:v>
                </c:pt>
                <c:pt idx="122">
                  <c:v>2.77</c:v>
                </c:pt>
                <c:pt idx="123">
                  <c:v>2.77</c:v>
                </c:pt>
                <c:pt idx="124">
                  <c:v>2.74</c:v>
                </c:pt>
                <c:pt idx="125">
                  <c:v>2.71</c:v>
                </c:pt>
                <c:pt idx="126">
                  <c:v>2.66</c:v>
                </c:pt>
                <c:pt idx="127">
                  <c:v>2.61</c:v>
                </c:pt>
                <c:pt idx="128">
                  <c:v>2.5499999999999998</c:v>
                </c:pt>
                <c:pt idx="129">
                  <c:v>2.4900000000000002</c:v>
                </c:pt>
                <c:pt idx="130">
                  <c:v>2.34</c:v>
                </c:pt>
                <c:pt idx="131">
                  <c:v>2.25</c:v>
                </c:pt>
                <c:pt idx="132">
                  <c:v>2.19</c:v>
                </c:pt>
                <c:pt idx="133">
                  <c:v>2.13</c:v>
                </c:pt>
                <c:pt idx="134">
                  <c:v>2.0299999999999998</c:v>
                </c:pt>
                <c:pt idx="135">
                  <c:v>1.97</c:v>
                </c:pt>
                <c:pt idx="136">
                  <c:v>1.86</c:v>
                </c:pt>
                <c:pt idx="137">
                  <c:v>1.76</c:v>
                </c:pt>
                <c:pt idx="138">
                  <c:v>1.69</c:v>
                </c:pt>
                <c:pt idx="139">
                  <c:v>1.67</c:v>
                </c:pt>
                <c:pt idx="140">
                  <c:v>1.66</c:v>
                </c:pt>
                <c:pt idx="141">
                  <c:v>1.67</c:v>
                </c:pt>
                <c:pt idx="142">
                  <c:v>1.68</c:v>
                </c:pt>
                <c:pt idx="143">
                  <c:v>1.67</c:v>
                </c:pt>
                <c:pt idx="144">
                  <c:v>1.69</c:v>
                </c:pt>
                <c:pt idx="145">
                  <c:v>1.69</c:v>
                </c:pt>
                <c:pt idx="146">
                  <c:v>1.69</c:v>
                </c:pt>
                <c:pt idx="147">
                  <c:v>1.7</c:v>
                </c:pt>
                <c:pt idx="148">
                  <c:v>1.75</c:v>
                </c:pt>
                <c:pt idx="149">
                  <c:v>1.81</c:v>
                </c:pt>
                <c:pt idx="150">
                  <c:v>1.91</c:v>
                </c:pt>
                <c:pt idx="151">
                  <c:v>1.95</c:v>
                </c:pt>
                <c:pt idx="152">
                  <c:v>2.04</c:v>
                </c:pt>
                <c:pt idx="153">
                  <c:v>2.12</c:v>
                </c:pt>
                <c:pt idx="154">
                  <c:v>2.21</c:v>
                </c:pt>
                <c:pt idx="155">
                  <c:v>2.3199999999999998</c:v>
                </c:pt>
                <c:pt idx="156">
                  <c:v>2.4380000000000002</c:v>
                </c:pt>
                <c:pt idx="157">
                  <c:v>2.5990000000000002</c:v>
                </c:pt>
                <c:pt idx="158">
                  <c:v>2.7709999999999999</c:v>
                </c:pt>
                <c:pt idx="159">
                  <c:v>2.9020000000000001</c:v>
                </c:pt>
                <c:pt idx="160">
                  <c:v>3.0139999999999998</c:v>
                </c:pt>
                <c:pt idx="161">
                  <c:v>3.125</c:v>
                </c:pt>
                <c:pt idx="162">
                  <c:v>3.1909999999999998</c:v>
                </c:pt>
                <c:pt idx="163">
                  <c:v>3.327</c:v>
                </c:pt>
                <c:pt idx="164">
                  <c:v>3.4630000000000001</c:v>
                </c:pt>
                <c:pt idx="165">
                  <c:v>3.5790000000000002</c:v>
                </c:pt>
                <c:pt idx="166">
                  <c:v>3.6749999999999998</c:v>
                </c:pt>
                <c:pt idx="167">
                  <c:v>3.7709999999999999</c:v>
                </c:pt>
                <c:pt idx="168">
                  <c:v>3.8570000000000002</c:v>
                </c:pt>
                <c:pt idx="169">
                  <c:v>3.964</c:v>
                </c:pt>
                <c:pt idx="170">
                  <c:v>4.0999999999999996</c:v>
                </c:pt>
                <c:pt idx="171">
                  <c:v>4.1959999999999997</c:v>
                </c:pt>
                <c:pt idx="172">
                  <c:v>4.3419999999999996</c:v>
                </c:pt>
                <c:pt idx="173">
                  <c:v>4.4790000000000001</c:v>
                </c:pt>
                <c:pt idx="174">
                  <c:v>4.5620000000000003</c:v>
                </c:pt>
                <c:pt idx="175">
                  <c:v>4.6660000000000004</c:v>
                </c:pt>
                <c:pt idx="176">
                  <c:v>4.71</c:v>
                </c:pt>
                <c:pt idx="177">
                  <c:v>4.7530000000000001</c:v>
                </c:pt>
                <c:pt idx="178">
                  <c:v>4.7569999999999997</c:v>
                </c:pt>
                <c:pt idx="179">
                  <c:v>4.7807000000000004</c:v>
                </c:pt>
                <c:pt idx="180">
                  <c:v>4.7798999999999996</c:v>
                </c:pt>
                <c:pt idx="181">
                  <c:v>4.7891000000000004</c:v>
                </c:pt>
                <c:pt idx="182">
                  <c:v>4.8083</c:v>
                </c:pt>
                <c:pt idx="183">
                  <c:v>4.8174999999999999</c:v>
                </c:pt>
                <c:pt idx="184">
                  <c:v>4.7766999999999999</c:v>
                </c:pt>
                <c:pt idx="185">
                  <c:v>4.8059000000000003</c:v>
                </c:pt>
                <c:pt idx="186">
                  <c:v>4.8142333329999998</c:v>
                </c:pt>
                <c:pt idx="187">
                  <c:v>4.7825666670000002</c:v>
                </c:pt>
                <c:pt idx="188">
                  <c:v>4.7609000000000004</c:v>
                </c:pt>
                <c:pt idx="189">
                  <c:v>4.679233333</c:v>
                </c:pt>
                <c:pt idx="190">
                  <c:v>4.6175666670000002</c:v>
                </c:pt>
                <c:pt idx="191">
                  <c:v>4.5659000000000001</c:v>
                </c:pt>
                <c:pt idx="192">
                  <c:v>4.11775</c:v>
                </c:pt>
                <c:pt idx="193">
                  <c:v>3.7896000000000001</c:v>
                </c:pt>
                <c:pt idx="194">
                  <c:v>3.4614500000000001</c:v>
                </c:pt>
                <c:pt idx="195">
                  <c:v>3.2932999999999999</c:v>
                </c:pt>
                <c:pt idx="196">
                  <c:v>3.2651500000000002</c:v>
                </c:pt>
                <c:pt idx="197">
                  <c:v>3.2970000000000002</c:v>
                </c:pt>
                <c:pt idx="198">
                  <c:v>3.4546999999999999</c:v>
                </c:pt>
                <c:pt idx="199">
                  <c:v>3.6223999999999998</c:v>
                </c:pt>
                <c:pt idx="200">
                  <c:v>3.0001000000000002</c:v>
                </c:pt>
                <c:pt idx="201">
                  <c:v>3.1078000000000001</c:v>
                </c:pt>
                <c:pt idx="202">
                  <c:v>3.1755</c:v>
                </c:pt>
                <c:pt idx="203">
                  <c:v>3.1332</c:v>
                </c:pt>
                <c:pt idx="204">
                  <c:v>2.867266667</c:v>
                </c:pt>
                <c:pt idx="205">
                  <c:v>2.6513333330000002</c:v>
                </c:pt>
                <c:pt idx="206">
                  <c:v>2.4954000000000001</c:v>
                </c:pt>
                <c:pt idx="207">
                  <c:v>2.3187666669999998</c:v>
                </c:pt>
                <c:pt idx="208">
                  <c:v>2.2221333329999999</c:v>
                </c:pt>
                <c:pt idx="209">
                  <c:v>2.1655000000000002</c:v>
                </c:pt>
                <c:pt idx="210">
                  <c:v>2.0893333329999999</c:v>
                </c:pt>
                <c:pt idx="211">
                  <c:v>2.0431666669999999</c:v>
                </c:pt>
                <c:pt idx="212">
                  <c:v>1.9670000000000001</c:v>
                </c:pt>
                <c:pt idx="213">
                  <c:v>1.921666667</c:v>
                </c:pt>
                <c:pt idx="214">
                  <c:v>1.806333333</c:v>
                </c:pt>
                <c:pt idx="215">
                  <c:v>1.7709999999999999</c:v>
                </c:pt>
                <c:pt idx="216">
                  <c:v>1.8895</c:v>
                </c:pt>
                <c:pt idx="217">
                  <c:v>1.6579999999999999</c:v>
                </c:pt>
                <c:pt idx="218">
                  <c:v>1.6265000000000001</c:v>
                </c:pt>
                <c:pt idx="219">
                  <c:v>1.5612333329999999</c:v>
                </c:pt>
                <c:pt idx="220">
                  <c:v>1.505966667</c:v>
                </c:pt>
                <c:pt idx="221">
                  <c:v>1.4806999999999999</c:v>
                </c:pt>
                <c:pt idx="222">
                  <c:v>1.4176251740000001</c:v>
                </c:pt>
                <c:pt idx="223">
                  <c:v>1.3688383580000001</c:v>
                </c:pt>
                <c:pt idx="224">
                  <c:v>1.3456999999999999</c:v>
                </c:pt>
                <c:pt idx="225">
                  <c:v>1.3021439480000001</c:v>
                </c:pt>
                <c:pt idx="226">
                  <c:v>1.265923712</c:v>
                </c:pt>
                <c:pt idx="227">
                  <c:v>1.2573000000000001</c:v>
                </c:pt>
                <c:pt idx="228">
                  <c:v>1.219272103</c:v>
                </c:pt>
                <c:pt idx="229">
                  <c:v>1.203121275</c:v>
                </c:pt>
                <c:pt idx="230">
                  <c:v>1.1857</c:v>
                </c:pt>
                <c:pt idx="231">
                  <c:v>1.1598637430000001</c:v>
                </c:pt>
                <c:pt idx="232">
                  <c:v>1.1301869849999999</c:v>
                </c:pt>
                <c:pt idx="233">
                  <c:v>1.1374</c:v>
                </c:pt>
                <c:pt idx="234">
                  <c:v>1.1024516019999999</c:v>
                </c:pt>
                <c:pt idx="235">
                  <c:v>1.0693913509999999</c:v>
                </c:pt>
                <c:pt idx="236">
                  <c:v>1.0566</c:v>
                </c:pt>
                <c:pt idx="237">
                  <c:v>1.0240479819999999</c:v>
                </c:pt>
                <c:pt idx="238">
                  <c:v>1.0060676909999999</c:v>
                </c:pt>
                <c:pt idx="239">
                  <c:v>1.0155000000000001</c:v>
                </c:pt>
                <c:pt idx="240">
                  <c:v>0.99606614299999996</c:v>
                </c:pt>
                <c:pt idx="241">
                  <c:v>0.980265473</c:v>
                </c:pt>
                <c:pt idx="242">
                  <c:v>0.96489999999999998</c:v>
                </c:pt>
                <c:pt idx="243">
                  <c:v>0.93888484800000005</c:v>
                </c:pt>
                <c:pt idx="244">
                  <c:v>0.93020971200000002</c:v>
                </c:pt>
                <c:pt idx="245">
                  <c:v>0.9194</c:v>
                </c:pt>
                <c:pt idx="246">
                  <c:v>0.90760399899999999</c:v>
                </c:pt>
                <c:pt idx="247">
                  <c:v>0.89272368199999996</c:v>
                </c:pt>
                <c:pt idx="248">
                  <c:v>0.89500000000000002</c:v>
                </c:pt>
                <c:pt idx="249">
                  <c:v>0.86459731100000004</c:v>
                </c:pt>
                <c:pt idx="250">
                  <c:v>0.83335442500000001</c:v>
                </c:pt>
                <c:pt idx="251">
                  <c:v>0.82750000000000001</c:v>
                </c:pt>
                <c:pt idx="252">
                  <c:v>0.80594593000000003</c:v>
                </c:pt>
                <c:pt idx="253">
                  <c:v>0.81212432499999998</c:v>
                </c:pt>
                <c:pt idx="254">
                  <c:v>0.79790000000000005</c:v>
                </c:pt>
                <c:pt idx="255">
                  <c:v>0.77542314899999998</c:v>
                </c:pt>
                <c:pt idx="256">
                  <c:v>0.75853645800000002</c:v>
                </c:pt>
                <c:pt idx="257">
                  <c:v>0.76359999999999995</c:v>
                </c:pt>
                <c:pt idx="258">
                  <c:v>0.76707389800000003</c:v>
                </c:pt>
                <c:pt idx="259">
                  <c:v>0.77328878199999995</c:v>
                </c:pt>
                <c:pt idx="260">
                  <c:v>0.78690000000000004</c:v>
                </c:pt>
                <c:pt idx="261">
                  <c:v>0.78508494699999998</c:v>
                </c:pt>
                <c:pt idx="262">
                  <c:v>0.78481479300000001</c:v>
                </c:pt>
                <c:pt idx="263">
                  <c:v>0.78449999999999998</c:v>
                </c:pt>
                <c:pt idx="264">
                  <c:v>0.78574921799999997</c:v>
                </c:pt>
                <c:pt idx="265">
                  <c:v>0.79114998000000003</c:v>
                </c:pt>
                <c:pt idx="266">
                  <c:v>0.79959999999999998</c:v>
                </c:pt>
                <c:pt idx="267">
                  <c:v>0.79911966700000003</c:v>
                </c:pt>
                <c:pt idx="268">
                  <c:v>0.80671435300000005</c:v>
                </c:pt>
                <c:pt idx="269">
                  <c:v>0.81559999999999999</c:v>
                </c:pt>
                <c:pt idx="270">
                  <c:v>0.825395565</c:v>
                </c:pt>
                <c:pt idx="271">
                  <c:v>0.82528960799999995</c:v>
                </c:pt>
                <c:pt idx="272">
                  <c:v>0.83679999999999999</c:v>
                </c:pt>
                <c:pt idx="273">
                  <c:v>0.83939143199999999</c:v>
                </c:pt>
                <c:pt idx="274">
                  <c:v>0.83136333500000004</c:v>
                </c:pt>
                <c:pt idx="275">
                  <c:v>0.83550000000000002</c:v>
                </c:pt>
                <c:pt idx="276">
                  <c:v>0.84409685800000001</c:v>
                </c:pt>
                <c:pt idx="277">
                  <c:v>0.84815695700000004</c:v>
                </c:pt>
                <c:pt idx="278">
                  <c:v>0.84519999999999995</c:v>
                </c:pt>
                <c:pt idx="279">
                  <c:v>0.84893743799999999</c:v>
                </c:pt>
                <c:pt idx="280">
                  <c:v>0.85621056500000003</c:v>
                </c:pt>
                <c:pt idx="281">
                  <c:v>0.8639</c:v>
                </c:pt>
                <c:pt idx="282">
                  <c:v>0.86168190300000003</c:v>
                </c:pt>
                <c:pt idx="283">
                  <c:v>0.86119586999999997</c:v>
                </c:pt>
                <c:pt idx="284">
                  <c:v>0.87390000000000001</c:v>
                </c:pt>
                <c:pt idx="285">
                  <c:v>0.87263517800000001</c:v>
                </c:pt>
                <c:pt idx="286">
                  <c:v>0.84570972899999997</c:v>
                </c:pt>
                <c:pt idx="287">
                  <c:v>0.83340000000000003</c:v>
                </c:pt>
                <c:pt idx="288">
                  <c:v>0.88312728500000004</c:v>
                </c:pt>
                <c:pt idx="289">
                  <c:v>0.93144525300000003</c:v>
                </c:pt>
                <c:pt idx="290">
                  <c:v>0.98799999999999999</c:v>
                </c:pt>
                <c:pt idx="291">
                  <c:v>0.99500219999999995</c:v>
                </c:pt>
                <c:pt idx="292">
                  <c:v>0.99221728200000003</c:v>
                </c:pt>
                <c:pt idx="293">
                  <c:v>0.99429999999999996</c:v>
                </c:pt>
                <c:pt idx="294">
                  <c:v>0.97729947900000003</c:v>
                </c:pt>
                <c:pt idx="295">
                  <c:v>1.0110228480000001</c:v>
                </c:pt>
                <c:pt idx="296">
                  <c:v>1.0116000000000001</c:v>
                </c:pt>
                <c:pt idx="297">
                  <c:v>0.99004015700000003</c:v>
                </c:pt>
                <c:pt idx="298">
                  <c:v>0.97488359599999996</c:v>
                </c:pt>
                <c:pt idx="299">
                  <c:v>0.95879999999999999</c:v>
                </c:pt>
                <c:pt idx="300">
                  <c:v>0.988521333</c:v>
                </c:pt>
                <c:pt idx="301">
                  <c:v>1.0185314139999999</c:v>
                </c:pt>
                <c:pt idx="302">
                  <c:v>1.0489999999999999</c:v>
                </c:pt>
                <c:pt idx="303">
                  <c:v>1.058552868</c:v>
                </c:pt>
                <c:pt idx="304">
                  <c:v>1.0749147859999999</c:v>
                </c:pt>
                <c:pt idx="305">
                  <c:v>1.0844</c:v>
                </c:pt>
                <c:pt idx="306">
                  <c:v>1.0825571389999999</c:v>
                </c:pt>
                <c:pt idx="307">
                  <c:v>1.0966063319999999</c:v>
                </c:pt>
                <c:pt idx="308">
                  <c:v>1.125</c:v>
                </c:pt>
                <c:pt idx="309">
                  <c:v>1.13375516</c:v>
                </c:pt>
                <c:pt idx="310">
                  <c:v>1.159604138</c:v>
                </c:pt>
                <c:pt idx="311">
                  <c:v>1.1973</c:v>
                </c:pt>
                <c:pt idx="312">
                  <c:v>1.220472086</c:v>
                </c:pt>
                <c:pt idx="313">
                  <c:v>1.2542290300000001</c:v>
                </c:pt>
                <c:pt idx="314">
                  <c:v>1.3069</c:v>
                </c:pt>
                <c:pt idx="315">
                  <c:v>1.341218182</c:v>
                </c:pt>
                <c:pt idx="316">
                  <c:v>1.375890007</c:v>
                </c:pt>
                <c:pt idx="317">
                  <c:v>1.4805999999999999</c:v>
                </c:pt>
                <c:pt idx="318">
                  <c:v>1.5276969010000001</c:v>
                </c:pt>
                <c:pt idx="319">
                  <c:v>1.570729101</c:v>
                </c:pt>
                <c:pt idx="320">
                  <c:v>1.6282000000000001</c:v>
                </c:pt>
                <c:pt idx="321">
                  <c:v>1.7130161399999999</c:v>
                </c:pt>
                <c:pt idx="322">
                  <c:v>1.7865177249999999</c:v>
                </c:pt>
                <c:pt idx="323">
                  <c:v>1.8853</c:v>
                </c:pt>
                <c:pt idx="324">
                  <c:v>1.9281058090000001</c:v>
                </c:pt>
                <c:pt idx="325">
                  <c:v>1.9505444729999999</c:v>
                </c:pt>
                <c:pt idx="326">
                  <c:v>2.0021</c:v>
                </c:pt>
                <c:pt idx="327">
                  <c:v>1.9989874649999999</c:v>
                </c:pt>
                <c:pt idx="328">
                  <c:v>2.0294830529999999</c:v>
                </c:pt>
                <c:pt idx="329">
                  <c:v>2.0371999999999999</c:v>
                </c:pt>
                <c:pt idx="330">
                  <c:v>2.004</c:v>
                </c:pt>
                <c:pt idx="331">
                  <c:v>1.9990000000000001</c:v>
                </c:pt>
                <c:pt idx="332">
                  <c:v>1.996</c:v>
                </c:pt>
                <c:pt idx="333">
                  <c:v>1.9930000000000001</c:v>
                </c:pt>
                <c:pt idx="334">
                  <c:v>1.9610000000000001</c:v>
                </c:pt>
                <c:pt idx="335">
                  <c:v>1.956</c:v>
                </c:pt>
                <c:pt idx="336">
                  <c:v>1.9837721462949334</c:v>
                </c:pt>
                <c:pt idx="337">
                  <c:v>1.9393404299988668</c:v>
                </c:pt>
                <c:pt idx="338">
                  <c:v>1.6753</c:v>
                </c:pt>
                <c:pt idx="339">
                  <c:v>1.54268166997317</c:v>
                </c:pt>
                <c:pt idx="340">
                  <c:v>1.52015967402559</c:v>
                </c:pt>
                <c:pt idx="341">
                  <c:v>1.4581</c:v>
                </c:pt>
                <c:pt idx="342">
                  <c:v>1.3113527445012831</c:v>
                </c:pt>
                <c:pt idx="343">
                  <c:v>1.2924016464937365</c:v>
                </c:pt>
                <c:pt idx="344">
                  <c:v>1.288</c:v>
                </c:pt>
                <c:pt idx="345">
                  <c:v>1.2454152043564832</c:v>
                </c:pt>
                <c:pt idx="346">
                  <c:v>1.2173687120762668</c:v>
                </c:pt>
                <c:pt idx="347">
                  <c:v>1.1686000000000003</c:v>
                </c:pt>
                <c:pt idx="348">
                  <c:v>1.0880000000000001</c:v>
                </c:pt>
                <c:pt idx="349">
                  <c:v>1.024</c:v>
                </c:pt>
                <c:pt idx="350">
                  <c:v>0.92200000000000004</c:v>
                </c:pt>
                <c:pt idx="351">
                  <c:v>0.86899999999999999</c:v>
                </c:pt>
                <c:pt idx="352">
                  <c:v>0.81</c:v>
                </c:pt>
                <c:pt idx="353">
                  <c:v>0.77800000000000002</c:v>
                </c:pt>
                <c:pt idx="354">
                  <c:v>0.73199999999999998</c:v>
                </c:pt>
                <c:pt idx="355">
                  <c:v>0.70399999999999996</c:v>
                </c:pt>
                <c:pt idx="356">
                  <c:v>0.69299999999999995</c:v>
                </c:pt>
                <c:pt idx="357">
                  <c:v>0.68400000000000005</c:v>
                </c:pt>
                <c:pt idx="358">
                  <c:v>0.67700000000000005</c:v>
                </c:pt>
                <c:pt idx="359">
                  <c:v>0.67600000000000005</c:v>
                </c:pt>
                <c:pt idx="360">
                  <c:v>0.56068099999999998</c:v>
                </c:pt>
                <c:pt idx="361">
                  <c:v>0.463001</c:v>
                </c:pt>
                <c:pt idx="362">
                  <c:v>0.36799999999999999</c:v>
                </c:pt>
                <c:pt idx="363">
                  <c:v>0.410333</c:v>
                </c:pt>
                <c:pt idx="364">
                  <c:v>0.48824099999999998</c:v>
                </c:pt>
                <c:pt idx="365">
                  <c:v>0.59</c:v>
                </c:pt>
                <c:pt idx="366">
                  <c:v>0.47025899999999998</c:v>
                </c:pt>
                <c:pt idx="367">
                  <c:v>0.38028400000000001</c:v>
                </c:pt>
                <c:pt idx="368">
                  <c:v>0.33</c:v>
                </c:pt>
                <c:pt idx="369">
                  <c:v>0.9</c:v>
                </c:pt>
                <c:pt idx="370">
                  <c:v>1.4</c:v>
                </c:pt>
                <c:pt idx="371">
                  <c:v>2.1</c:v>
                </c:pt>
                <c:pt idx="372">
                  <c:v>2.2332510000000001</c:v>
                </c:pt>
                <c:pt idx="373">
                  <c:v>2.3888219999999998</c:v>
                </c:pt>
                <c:pt idx="374">
                  <c:v>2.5214029999999998</c:v>
                </c:pt>
                <c:pt idx="375">
                  <c:v>2.6112220000000002</c:v>
                </c:pt>
                <c:pt idx="376">
                  <c:v>2.8</c:v>
                </c:pt>
              </c:numCache>
            </c:numRef>
          </c:val>
          <c:smooth val="0"/>
          <c:extLst>
            <c:ext xmlns:c16="http://schemas.microsoft.com/office/drawing/2014/chart" uri="{C3380CC4-5D6E-409C-BE32-E72D297353CC}">
              <c16:uniqueId val="{00000003-A7E6-4DEE-9FA4-B718F88EDBB2}"/>
            </c:ext>
          </c:extLst>
        </c:ser>
        <c:dLbls>
          <c:showLegendKey val="0"/>
          <c:showVal val="0"/>
          <c:showCatName val="0"/>
          <c:showSerName val="0"/>
          <c:showPercent val="0"/>
          <c:showBubbleSize val="0"/>
        </c:dLbls>
        <c:marker val="1"/>
        <c:smooth val="0"/>
        <c:axId val="152715264"/>
        <c:axId val="152716800"/>
      </c:lineChart>
      <c:catAx>
        <c:axId val="152715264"/>
        <c:scaling>
          <c:orientation val="minMax"/>
        </c:scaling>
        <c:delete val="0"/>
        <c:axPos val="b"/>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6800"/>
        <c:crosses val="autoZero"/>
        <c:auto val="1"/>
        <c:lblAlgn val="ctr"/>
        <c:lblOffset val="100"/>
        <c:tickLblSkip val="12"/>
        <c:tickMarkSkip val="12"/>
        <c:noMultiLvlLbl val="0"/>
      </c:catAx>
      <c:valAx>
        <c:axId val="152716800"/>
        <c:scaling>
          <c:orientation val="minMax"/>
        </c:scaling>
        <c:delete val="0"/>
        <c:axPos val="l"/>
        <c:majorGridlines>
          <c:spPr>
            <a:ln w="2348">
              <a:solidFill>
                <a:schemeClr val="tx1"/>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a:t>Percent</a:t>
                </a:r>
              </a:p>
            </c:rich>
          </c:tx>
          <c:layout>
            <c:manualLayout>
              <c:xMode val="edge"/>
              <c:yMode val="edge"/>
              <c:x val="2.9252328943141663E-2"/>
              <c:y val="0.48081082043677942"/>
            </c:manualLayout>
          </c:layout>
          <c:overlay val="0"/>
          <c:spPr>
            <a:noFill/>
            <a:ln w="18785">
              <a:noFill/>
            </a:ln>
          </c:spPr>
        </c:title>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5264"/>
        <c:crosses val="autoZero"/>
        <c:crossBetween val="midCat"/>
      </c:valAx>
      <c:spPr>
        <a:noFill/>
        <a:ln w="9393">
          <a:solidFill>
            <a:schemeClr val="tx1"/>
          </a:solidFill>
          <a:prstDash val="solid"/>
        </a:ln>
      </c:spPr>
    </c:plotArea>
    <c:legend>
      <c:legendPos val="r"/>
      <c:layout>
        <c:manualLayout>
          <c:xMode val="edge"/>
          <c:yMode val="edge"/>
          <c:x val="0.76805498084395507"/>
          <c:y val="3.8239497882996805E-2"/>
          <c:w val="0.20824803403260611"/>
          <c:h val="0.21035885490352693"/>
        </c:manualLayout>
      </c:layout>
      <c:overlay val="0"/>
      <c:spPr>
        <a:solidFill>
          <a:srgbClr val="FFFFFF"/>
        </a:solidFill>
        <a:ln w="12700">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Quattrocento Sans" panose="020B0502050000020003" pitchFamily="34" charset="0"/>
                <a:ea typeface="+mn-ea"/>
                <a:cs typeface="+mn-cs"/>
              </a:defRPr>
            </a:pPr>
            <a:r>
              <a:rPr lang="en-US" sz="2800" b="1"/>
              <a:t>Federal Funds Rate, 2018 - 2023</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Quattrocento Sans" panose="020B0502050000020003" pitchFamily="34" charset="0"/>
              <a:ea typeface="+mn-ea"/>
              <a:cs typeface="+mn-cs"/>
            </a:defRPr>
          </a:pPr>
          <a:endParaRPr lang="en-US"/>
        </a:p>
      </c:txPr>
    </c:title>
    <c:autoTitleDeleted val="0"/>
    <c:plotArea>
      <c:layout/>
      <c:areaChart>
        <c:grouping val="stacked"/>
        <c:varyColors val="0"/>
        <c:ser>
          <c:idx val="0"/>
          <c:order val="0"/>
          <c:tx>
            <c:strRef>
              <c:f>'FRED Graph'!$B$11</c:f>
              <c:strCache>
                <c:ptCount val="1"/>
                <c:pt idx="0">
                  <c:v>Federal Funds Rate</c:v>
                </c:pt>
              </c:strCache>
            </c:strRef>
          </c:tx>
          <c:spPr>
            <a:solidFill>
              <a:srgbClr val="00B050"/>
            </a:solidFill>
            <a:ln>
              <a:noFill/>
            </a:ln>
            <a:effectLst/>
          </c:spPr>
          <c:cat>
            <c:numRef>
              <c:f>'FRED Graph'!$A$12:$A$1950</c:f>
              <c:numCache>
                <c:formatCode>yyyy\-mm\-dd</c:formatCode>
                <c:ptCount val="1939"/>
                <c:pt idx="0">
                  <c:v>43133</c:v>
                </c:pt>
                <c:pt idx="1">
                  <c:v>43134</c:v>
                </c:pt>
                <c:pt idx="2">
                  <c:v>43135</c:v>
                </c:pt>
                <c:pt idx="3">
                  <c:v>43136</c:v>
                </c:pt>
                <c:pt idx="4">
                  <c:v>43137</c:v>
                </c:pt>
                <c:pt idx="5">
                  <c:v>43138</c:v>
                </c:pt>
                <c:pt idx="6">
                  <c:v>43139</c:v>
                </c:pt>
                <c:pt idx="7">
                  <c:v>43140</c:v>
                </c:pt>
                <c:pt idx="8">
                  <c:v>43141</c:v>
                </c:pt>
                <c:pt idx="9">
                  <c:v>43142</c:v>
                </c:pt>
                <c:pt idx="10">
                  <c:v>43143</c:v>
                </c:pt>
                <c:pt idx="11">
                  <c:v>43144</c:v>
                </c:pt>
                <c:pt idx="12">
                  <c:v>43145</c:v>
                </c:pt>
                <c:pt idx="13">
                  <c:v>43146</c:v>
                </c:pt>
                <c:pt idx="14">
                  <c:v>43147</c:v>
                </c:pt>
                <c:pt idx="15">
                  <c:v>43148</c:v>
                </c:pt>
                <c:pt idx="16">
                  <c:v>43149</c:v>
                </c:pt>
                <c:pt idx="17">
                  <c:v>43150</c:v>
                </c:pt>
                <c:pt idx="18">
                  <c:v>43151</c:v>
                </c:pt>
                <c:pt idx="19">
                  <c:v>43152</c:v>
                </c:pt>
                <c:pt idx="20">
                  <c:v>43153</c:v>
                </c:pt>
                <c:pt idx="21">
                  <c:v>43154</c:v>
                </c:pt>
                <c:pt idx="22">
                  <c:v>43155</c:v>
                </c:pt>
                <c:pt idx="23">
                  <c:v>43156</c:v>
                </c:pt>
                <c:pt idx="24">
                  <c:v>43157</c:v>
                </c:pt>
                <c:pt idx="25">
                  <c:v>43158</c:v>
                </c:pt>
                <c:pt idx="26">
                  <c:v>43159</c:v>
                </c:pt>
                <c:pt idx="27">
                  <c:v>43160</c:v>
                </c:pt>
                <c:pt idx="28">
                  <c:v>43161</c:v>
                </c:pt>
                <c:pt idx="29">
                  <c:v>43162</c:v>
                </c:pt>
                <c:pt idx="30">
                  <c:v>43163</c:v>
                </c:pt>
                <c:pt idx="31">
                  <c:v>43164</c:v>
                </c:pt>
                <c:pt idx="32">
                  <c:v>43165</c:v>
                </c:pt>
                <c:pt idx="33">
                  <c:v>43166</c:v>
                </c:pt>
                <c:pt idx="34">
                  <c:v>43167</c:v>
                </c:pt>
                <c:pt idx="35">
                  <c:v>43168</c:v>
                </c:pt>
                <c:pt idx="36">
                  <c:v>43169</c:v>
                </c:pt>
                <c:pt idx="37">
                  <c:v>43170</c:v>
                </c:pt>
                <c:pt idx="38">
                  <c:v>43171</c:v>
                </c:pt>
                <c:pt idx="39">
                  <c:v>43172</c:v>
                </c:pt>
                <c:pt idx="40">
                  <c:v>43173</c:v>
                </c:pt>
                <c:pt idx="41">
                  <c:v>43174</c:v>
                </c:pt>
                <c:pt idx="42">
                  <c:v>43175</c:v>
                </c:pt>
                <c:pt idx="43">
                  <c:v>43176</c:v>
                </c:pt>
                <c:pt idx="44">
                  <c:v>43177</c:v>
                </c:pt>
                <c:pt idx="45">
                  <c:v>43178</c:v>
                </c:pt>
                <c:pt idx="46">
                  <c:v>43179</c:v>
                </c:pt>
                <c:pt idx="47">
                  <c:v>43180</c:v>
                </c:pt>
                <c:pt idx="48">
                  <c:v>43181</c:v>
                </c:pt>
                <c:pt idx="49">
                  <c:v>43182</c:v>
                </c:pt>
                <c:pt idx="50">
                  <c:v>43183</c:v>
                </c:pt>
                <c:pt idx="51">
                  <c:v>43184</c:v>
                </c:pt>
                <c:pt idx="52">
                  <c:v>43185</c:v>
                </c:pt>
                <c:pt idx="53">
                  <c:v>43186</c:v>
                </c:pt>
                <c:pt idx="54">
                  <c:v>43187</c:v>
                </c:pt>
                <c:pt idx="55">
                  <c:v>43188</c:v>
                </c:pt>
                <c:pt idx="56">
                  <c:v>43189</c:v>
                </c:pt>
                <c:pt idx="57">
                  <c:v>43190</c:v>
                </c:pt>
                <c:pt idx="58">
                  <c:v>43191</c:v>
                </c:pt>
                <c:pt idx="59">
                  <c:v>43192</c:v>
                </c:pt>
                <c:pt idx="60">
                  <c:v>43193</c:v>
                </c:pt>
                <c:pt idx="61">
                  <c:v>43194</c:v>
                </c:pt>
                <c:pt idx="62">
                  <c:v>43195</c:v>
                </c:pt>
                <c:pt idx="63">
                  <c:v>43196</c:v>
                </c:pt>
                <c:pt idx="64">
                  <c:v>43197</c:v>
                </c:pt>
                <c:pt idx="65">
                  <c:v>43198</c:v>
                </c:pt>
                <c:pt idx="66">
                  <c:v>43199</c:v>
                </c:pt>
                <c:pt idx="67">
                  <c:v>43200</c:v>
                </c:pt>
                <c:pt idx="68">
                  <c:v>43201</c:v>
                </c:pt>
                <c:pt idx="69">
                  <c:v>43202</c:v>
                </c:pt>
                <c:pt idx="70">
                  <c:v>43203</c:v>
                </c:pt>
                <c:pt idx="71">
                  <c:v>43204</c:v>
                </c:pt>
                <c:pt idx="72">
                  <c:v>43205</c:v>
                </c:pt>
                <c:pt idx="73">
                  <c:v>43206</c:v>
                </c:pt>
                <c:pt idx="74">
                  <c:v>43207</c:v>
                </c:pt>
                <c:pt idx="75">
                  <c:v>43208</c:v>
                </c:pt>
                <c:pt idx="76">
                  <c:v>43209</c:v>
                </c:pt>
                <c:pt idx="77">
                  <c:v>43210</c:v>
                </c:pt>
                <c:pt idx="78">
                  <c:v>43211</c:v>
                </c:pt>
                <c:pt idx="79">
                  <c:v>43212</c:v>
                </c:pt>
                <c:pt idx="80">
                  <c:v>43213</c:v>
                </c:pt>
                <c:pt idx="81">
                  <c:v>43214</c:v>
                </c:pt>
                <c:pt idx="82">
                  <c:v>43215</c:v>
                </c:pt>
                <c:pt idx="83">
                  <c:v>43216</c:v>
                </c:pt>
                <c:pt idx="84">
                  <c:v>43217</c:v>
                </c:pt>
                <c:pt idx="85">
                  <c:v>43218</c:v>
                </c:pt>
                <c:pt idx="86">
                  <c:v>43219</c:v>
                </c:pt>
                <c:pt idx="87">
                  <c:v>43220</c:v>
                </c:pt>
                <c:pt idx="88">
                  <c:v>43221</c:v>
                </c:pt>
                <c:pt idx="89">
                  <c:v>43222</c:v>
                </c:pt>
                <c:pt idx="90">
                  <c:v>43223</c:v>
                </c:pt>
                <c:pt idx="91">
                  <c:v>43224</c:v>
                </c:pt>
                <c:pt idx="92">
                  <c:v>43225</c:v>
                </c:pt>
                <c:pt idx="93">
                  <c:v>43226</c:v>
                </c:pt>
                <c:pt idx="94">
                  <c:v>43227</c:v>
                </c:pt>
                <c:pt idx="95">
                  <c:v>43228</c:v>
                </c:pt>
                <c:pt idx="96">
                  <c:v>43229</c:v>
                </c:pt>
                <c:pt idx="97">
                  <c:v>43230</c:v>
                </c:pt>
                <c:pt idx="98">
                  <c:v>43231</c:v>
                </c:pt>
                <c:pt idx="99">
                  <c:v>43232</c:v>
                </c:pt>
                <c:pt idx="100">
                  <c:v>43233</c:v>
                </c:pt>
                <c:pt idx="101">
                  <c:v>43234</c:v>
                </c:pt>
                <c:pt idx="102">
                  <c:v>43235</c:v>
                </c:pt>
                <c:pt idx="103">
                  <c:v>43236</c:v>
                </c:pt>
                <c:pt idx="104">
                  <c:v>43237</c:v>
                </c:pt>
                <c:pt idx="105">
                  <c:v>43238</c:v>
                </c:pt>
                <c:pt idx="106">
                  <c:v>43239</c:v>
                </c:pt>
                <c:pt idx="107">
                  <c:v>43240</c:v>
                </c:pt>
                <c:pt idx="108">
                  <c:v>43241</c:v>
                </c:pt>
                <c:pt idx="109">
                  <c:v>43242</c:v>
                </c:pt>
                <c:pt idx="110">
                  <c:v>43243</c:v>
                </c:pt>
                <c:pt idx="111">
                  <c:v>43244</c:v>
                </c:pt>
                <c:pt idx="112">
                  <c:v>43245</c:v>
                </c:pt>
                <c:pt idx="113">
                  <c:v>43246</c:v>
                </c:pt>
                <c:pt idx="114">
                  <c:v>43247</c:v>
                </c:pt>
                <c:pt idx="115">
                  <c:v>43248</c:v>
                </c:pt>
                <c:pt idx="116">
                  <c:v>43249</c:v>
                </c:pt>
                <c:pt idx="117">
                  <c:v>43250</c:v>
                </c:pt>
                <c:pt idx="118">
                  <c:v>43251</c:v>
                </c:pt>
                <c:pt idx="119">
                  <c:v>43252</c:v>
                </c:pt>
                <c:pt idx="120">
                  <c:v>43253</c:v>
                </c:pt>
                <c:pt idx="121">
                  <c:v>43254</c:v>
                </c:pt>
                <c:pt idx="122">
                  <c:v>43255</c:v>
                </c:pt>
                <c:pt idx="123">
                  <c:v>43256</c:v>
                </c:pt>
                <c:pt idx="124">
                  <c:v>43257</c:v>
                </c:pt>
                <c:pt idx="125">
                  <c:v>43258</c:v>
                </c:pt>
                <c:pt idx="126">
                  <c:v>43259</c:v>
                </c:pt>
                <c:pt idx="127">
                  <c:v>43260</c:v>
                </c:pt>
                <c:pt idx="128">
                  <c:v>43261</c:v>
                </c:pt>
                <c:pt idx="129">
                  <c:v>43262</c:v>
                </c:pt>
                <c:pt idx="130">
                  <c:v>43263</c:v>
                </c:pt>
                <c:pt idx="131">
                  <c:v>43264</c:v>
                </c:pt>
                <c:pt idx="132">
                  <c:v>43265</c:v>
                </c:pt>
                <c:pt idx="133">
                  <c:v>43266</c:v>
                </c:pt>
                <c:pt idx="134">
                  <c:v>43267</c:v>
                </c:pt>
                <c:pt idx="135">
                  <c:v>43268</c:v>
                </c:pt>
                <c:pt idx="136">
                  <c:v>43269</c:v>
                </c:pt>
                <c:pt idx="137">
                  <c:v>43270</c:v>
                </c:pt>
                <c:pt idx="138">
                  <c:v>43271</c:v>
                </c:pt>
                <c:pt idx="139">
                  <c:v>43272</c:v>
                </c:pt>
                <c:pt idx="140">
                  <c:v>43273</c:v>
                </c:pt>
                <c:pt idx="141">
                  <c:v>43274</c:v>
                </c:pt>
                <c:pt idx="142">
                  <c:v>43275</c:v>
                </c:pt>
                <c:pt idx="143">
                  <c:v>43276</c:v>
                </c:pt>
                <c:pt idx="144">
                  <c:v>43277</c:v>
                </c:pt>
                <c:pt idx="145">
                  <c:v>43278</c:v>
                </c:pt>
                <c:pt idx="146">
                  <c:v>43279</c:v>
                </c:pt>
                <c:pt idx="147">
                  <c:v>43280</c:v>
                </c:pt>
                <c:pt idx="148">
                  <c:v>43281</c:v>
                </c:pt>
                <c:pt idx="149">
                  <c:v>43282</c:v>
                </c:pt>
                <c:pt idx="150">
                  <c:v>43283</c:v>
                </c:pt>
                <c:pt idx="151">
                  <c:v>43284</c:v>
                </c:pt>
                <c:pt idx="152">
                  <c:v>43285</c:v>
                </c:pt>
                <c:pt idx="153">
                  <c:v>43286</c:v>
                </c:pt>
                <c:pt idx="154">
                  <c:v>43287</c:v>
                </c:pt>
                <c:pt idx="155">
                  <c:v>43288</c:v>
                </c:pt>
                <c:pt idx="156">
                  <c:v>43289</c:v>
                </c:pt>
                <c:pt idx="157">
                  <c:v>43290</c:v>
                </c:pt>
                <c:pt idx="158">
                  <c:v>43291</c:v>
                </c:pt>
                <c:pt idx="159">
                  <c:v>43292</c:v>
                </c:pt>
                <c:pt idx="160">
                  <c:v>43293</c:v>
                </c:pt>
                <c:pt idx="161">
                  <c:v>43294</c:v>
                </c:pt>
                <c:pt idx="162">
                  <c:v>43295</c:v>
                </c:pt>
                <c:pt idx="163">
                  <c:v>43296</c:v>
                </c:pt>
                <c:pt idx="164">
                  <c:v>43297</c:v>
                </c:pt>
                <c:pt idx="165">
                  <c:v>43298</c:v>
                </c:pt>
                <c:pt idx="166">
                  <c:v>43299</c:v>
                </c:pt>
                <c:pt idx="167">
                  <c:v>43300</c:v>
                </c:pt>
                <c:pt idx="168">
                  <c:v>43301</c:v>
                </c:pt>
                <c:pt idx="169">
                  <c:v>43302</c:v>
                </c:pt>
                <c:pt idx="170">
                  <c:v>43303</c:v>
                </c:pt>
                <c:pt idx="171">
                  <c:v>43304</c:v>
                </c:pt>
                <c:pt idx="172">
                  <c:v>43305</c:v>
                </c:pt>
                <c:pt idx="173">
                  <c:v>43306</c:v>
                </c:pt>
                <c:pt idx="174">
                  <c:v>43307</c:v>
                </c:pt>
                <c:pt idx="175">
                  <c:v>43308</c:v>
                </c:pt>
                <c:pt idx="176">
                  <c:v>43309</c:v>
                </c:pt>
                <c:pt idx="177">
                  <c:v>43310</c:v>
                </c:pt>
                <c:pt idx="178">
                  <c:v>43311</c:v>
                </c:pt>
                <c:pt idx="179">
                  <c:v>43312</c:v>
                </c:pt>
                <c:pt idx="180">
                  <c:v>43313</c:v>
                </c:pt>
                <c:pt idx="181">
                  <c:v>43314</c:v>
                </c:pt>
                <c:pt idx="182">
                  <c:v>43315</c:v>
                </c:pt>
                <c:pt idx="183">
                  <c:v>43316</c:v>
                </c:pt>
                <c:pt idx="184">
                  <c:v>43317</c:v>
                </c:pt>
                <c:pt idx="185">
                  <c:v>43318</c:v>
                </c:pt>
                <c:pt idx="186">
                  <c:v>43319</c:v>
                </c:pt>
                <c:pt idx="187">
                  <c:v>43320</c:v>
                </c:pt>
                <c:pt idx="188">
                  <c:v>43321</c:v>
                </c:pt>
                <c:pt idx="189">
                  <c:v>43322</c:v>
                </c:pt>
                <c:pt idx="190">
                  <c:v>43323</c:v>
                </c:pt>
                <c:pt idx="191">
                  <c:v>43324</c:v>
                </c:pt>
                <c:pt idx="192">
                  <c:v>43325</c:v>
                </c:pt>
                <c:pt idx="193">
                  <c:v>43326</c:v>
                </c:pt>
                <c:pt idx="194">
                  <c:v>43327</c:v>
                </c:pt>
                <c:pt idx="195">
                  <c:v>43328</c:v>
                </c:pt>
                <c:pt idx="196">
                  <c:v>43329</c:v>
                </c:pt>
                <c:pt idx="197">
                  <c:v>43330</c:v>
                </c:pt>
                <c:pt idx="198">
                  <c:v>43331</c:v>
                </c:pt>
                <c:pt idx="199">
                  <c:v>43332</c:v>
                </c:pt>
                <c:pt idx="200">
                  <c:v>43333</c:v>
                </c:pt>
                <c:pt idx="201">
                  <c:v>43334</c:v>
                </c:pt>
                <c:pt idx="202">
                  <c:v>43335</c:v>
                </c:pt>
                <c:pt idx="203">
                  <c:v>43336</c:v>
                </c:pt>
                <c:pt idx="204">
                  <c:v>43337</c:v>
                </c:pt>
                <c:pt idx="205">
                  <c:v>43338</c:v>
                </c:pt>
                <c:pt idx="206">
                  <c:v>43339</c:v>
                </c:pt>
                <c:pt idx="207">
                  <c:v>43340</c:v>
                </c:pt>
                <c:pt idx="208">
                  <c:v>43341</c:v>
                </c:pt>
                <c:pt idx="209">
                  <c:v>43342</c:v>
                </c:pt>
                <c:pt idx="210">
                  <c:v>43343</c:v>
                </c:pt>
                <c:pt idx="211">
                  <c:v>43344</c:v>
                </c:pt>
                <c:pt idx="212">
                  <c:v>43345</c:v>
                </c:pt>
                <c:pt idx="213">
                  <c:v>43346</c:v>
                </c:pt>
                <c:pt idx="214">
                  <c:v>43347</c:v>
                </c:pt>
                <c:pt idx="215">
                  <c:v>43348</c:v>
                </c:pt>
                <c:pt idx="216">
                  <c:v>43349</c:v>
                </c:pt>
                <c:pt idx="217">
                  <c:v>43350</c:v>
                </c:pt>
                <c:pt idx="218">
                  <c:v>43351</c:v>
                </c:pt>
                <c:pt idx="219">
                  <c:v>43352</c:v>
                </c:pt>
                <c:pt idx="220">
                  <c:v>43353</c:v>
                </c:pt>
                <c:pt idx="221">
                  <c:v>43354</c:v>
                </c:pt>
                <c:pt idx="222">
                  <c:v>43355</c:v>
                </c:pt>
                <c:pt idx="223">
                  <c:v>43356</c:v>
                </c:pt>
                <c:pt idx="224">
                  <c:v>43357</c:v>
                </c:pt>
                <c:pt idx="225">
                  <c:v>43358</c:v>
                </c:pt>
                <c:pt idx="226">
                  <c:v>43359</c:v>
                </c:pt>
                <c:pt idx="227">
                  <c:v>43360</c:v>
                </c:pt>
                <c:pt idx="228">
                  <c:v>43361</c:v>
                </c:pt>
                <c:pt idx="229">
                  <c:v>43362</c:v>
                </c:pt>
                <c:pt idx="230">
                  <c:v>43363</c:v>
                </c:pt>
                <c:pt idx="231">
                  <c:v>43364</c:v>
                </c:pt>
                <c:pt idx="232">
                  <c:v>43365</c:v>
                </c:pt>
                <c:pt idx="233">
                  <c:v>43366</c:v>
                </c:pt>
                <c:pt idx="234">
                  <c:v>43367</c:v>
                </c:pt>
                <c:pt idx="235">
                  <c:v>43368</c:v>
                </c:pt>
                <c:pt idx="236">
                  <c:v>43369</c:v>
                </c:pt>
                <c:pt idx="237">
                  <c:v>43370</c:v>
                </c:pt>
                <c:pt idx="238">
                  <c:v>43371</c:v>
                </c:pt>
                <c:pt idx="239">
                  <c:v>43372</c:v>
                </c:pt>
                <c:pt idx="240">
                  <c:v>43373</c:v>
                </c:pt>
                <c:pt idx="241">
                  <c:v>43374</c:v>
                </c:pt>
                <c:pt idx="242">
                  <c:v>43375</c:v>
                </c:pt>
                <c:pt idx="243">
                  <c:v>43376</c:v>
                </c:pt>
                <c:pt idx="244">
                  <c:v>43377</c:v>
                </c:pt>
                <c:pt idx="245">
                  <c:v>43378</c:v>
                </c:pt>
                <c:pt idx="246">
                  <c:v>43379</c:v>
                </c:pt>
                <c:pt idx="247">
                  <c:v>43380</c:v>
                </c:pt>
                <c:pt idx="248">
                  <c:v>43381</c:v>
                </c:pt>
                <c:pt idx="249">
                  <c:v>43382</c:v>
                </c:pt>
                <c:pt idx="250">
                  <c:v>43383</c:v>
                </c:pt>
                <c:pt idx="251">
                  <c:v>43384</c:v>
                </c:pt>
                <c:pt idx="252">
                  <c:v>43385</c:v>
                </c:pt>
                <c:pt idx="253">
                  <c:v>43386</c:v>
                </c:pt>
                <c:pt idx="254">
                  <c:v>43387</c:v>
                </c:pt>
                <c:pt idx="255">
                  <c:v>43388</c:v>
                </c:pt>
                <c:pt idx="256">
                  <c:v>43389</c:v>
                </c:pt>
                <c:pt idx="257">
                  <c:v>43390</c:v>
                </c:pt>
                <c:pt idx="258">
                  <c:v>43391</c:v>
                </c:pt>
                <c:pt idx="259">
                  <c:v>43392</c:v>
                </c:pt>
                <c:pt idx="260">
                  <c:v>43393</c:v>
                </c:pt>
                <c:pt idx="261">
                  <c:v>43394</c:v>
                </c:pt>
                <c:pt idx="262">
                  <c:v>43395</c:v>
                </c:pt>
                <c:pt idx="263">
                  <c:v>43396</c:v>
                </c:pt>
                <c:pt idx="264">
                  <c:v>43397</c:v>
                </c:pt>
                <c:pt idx="265">
                  <c:v>43398</c:v>
                </c:pt>
                <c:pt idx="266">
                  <c:v>43399</c:v>
                </c:pt>
                <c:pt idx="267">
                  <c:v>43400</c:v>
                </c:pt>
                <c:pt idx="268">
                  <c:v>43401</c:v>
                </c:pt>
                <c:pt idx="269">
                  <c:v>43402</c:v>
                </c:pt>
                <c:pt idx="270">
                  <c:v>43403</c:v>
                </c:pt>
                <c:pt idx="271">
                  <c:v>43404</c:v>
                </c:pt>
                <c:pt idx="272">
                  <c:v>43405</c:v>
                </c:pt>
                <c:pt idx="273">
                  <c:v>43406</c:v>
                </c:pt>
                <c:pt idx="274">
                  <c:v>43407</c:v>
                </c:pt>
                <c:pt idx="275">
                  <c:v>43408</c:v>
                </c:pt>
                <c:pt idx="276">
                  <c:v>43409</c:v>
                </c:pt>
                <c:pt idx="277">
                  <c:v>43410</c:v>
                </c:pt>
                <c:pt idx="278">
                  <c:v>43411</c:v>
                </c:pt>
                <c:pt idx="279">
                  <c:v>43412</c:v>
                </c:pt>
                <c:pt idx="280">
                  <c:v>43413</c:v>
                </c:pt>
                <c:pt idx="281">
                  <c:v>43414</c:v>
                </c:pt>
                <c:pt idx="282">
                  <c:v>43415</c:v>
                </c:pt>
                <c:pt idx="283">
                  <c:v>43416</c:v>
                </c:pt>
                <c:pt idx="284">
                  <c:v>43417</c:v>
                </c:pt>
                <c:pt idx="285">
                  <c:v>43418</c:v>
                </c:pt>
                <c:pt idx="286">
                  <c:v>43419</c:v>
                </c:pt>
                <c:pt idx="287">
                  <c:v>43420</c:v>
                </c:pt>
                <c:pt idx="288">
                  <c:v>43421</c:v>
                </c:pt>
                <c:pt idx="289">
                  <c:v>43422</c:v>
                </c:pt>
                <c:pt idx="290">
                  <c:v>43423</c:v>
                </c:pt>
                <c:pt idx="291">
                  <c:v>43424</c:v>
                </c:pt>
                <c:pt idx="292">
                  <c:v>43425</c:v>
                </c:pt>
                <c:pt idx="293">
                  <c:v>43426</c:v>
                </c:pt>
                <c:pt idx="294">
                  <c:v>43427</c:v>
                </c:pt>
                <c:pt idx="295">
                  <c:v>43428</c:v>
                </c:pt>
                <c:pt idx="296">
                  <c:v>43429</c:v>
                </c:pt>
                <c:pt idx="297">
                  <c:v>43430</c:v>
                </c:pt>
                <c:pt idx="298">
                  <c:v>43431</c:v>
                </c:pt>
                <c:pt idx="299">
                  <c:v>43432</c:v>
                </c:pt>
                <c:pt idx="300">
                  <c:v>43433</c:v>
                </c:pt>
                <c:pt idx="301">
                  <c:v>43434</c:v>
                </c:pt>
                <c:pt idx="302">
                  <c:v>43435</c:v>
                </c:pt>
                <c:pt idx="303">
                  <c:v>43436</c:v>
                </c:pt>
                <c:pt idx="304">
                  <c:v>43437</c:v>
                </c:pt>
                <c:pt idx="305">
                  <c:v>43438</c:v>
                </c:pt>
                <c:pt idx="306">
                  <c:v>43439</c:v>
                </c:pt>
                <c:pt idx="307">
                  <c:v>43440</c:v>
                </c:pt>
                <c:pt idx="308">
                  <c:v>43441</c:v>
                </c:pt>
                <c:pt idx="309">
                  <c:v>43442</c:v>
                </c:pt>
                <c:pt idx="310">
                  <c:v>43443</c:v>
                </c:pt>
                <c:pt idx="311">
                  <c:v>43444</c:v>
                </c:pt>
                <c:pt idx="312">
                  <c:v>43445</c:v>
                </c:pt>
                <c:pt idx="313">
                  <c:v>43446</c:v>
                </c:pt>
                <c:pt idx="314">
                  <c:v>43447</c:v>
                </c:pt>
                <c:pt idx="315">
                  <c:v>43448</c:v>
                </c:pt>
                <c:pt idx="316">
                  <c:v>43449</c:v>
                </c:pt>
                <c:pt idx="317">
                  <c:v>43450</c:v>
                </c:pt>
                <c:pt idx="318">
                  <c:v>43451</c:v>
                </c:pt>
                <c:pt idx="319">
                  <c:v>43452</c:v>
                </c:pt>
                <c:pt idx="320">
                  <c:v>43453</c:v>
                </c:pt>
                <c:pt idx="321">
                  <c:v>43454</c:v>
                </c:pt>
                <c:pt idx="322">
                  <c:v>43455</c:v>
                </c:pt>
                <c:pt idx="323">
                  <c:v>43456</c:v>
                </c:pt>
                <c:pt idx="324">
                  <c:v>43457</c:v>
                </c:pt>
                <c:pt idx="325">
                  <c:v>43458</c:v>
                </c:pt>
                <c:pt idx="326">
                  <c:v>43459</c:v>
                </c:pt>
                <c:pt idx="327">
                  <c:v>43460</c:v>
                </c:pt>
                <c:pt idx="328">
                  <c:v>43461</c:v>
                </c:pt>
                <c:pt idx="329">
                  <c:v>43462</c:v>
                </c:pt>
                <c:pt idx="330">
                  <c:v>43463</c:v>
                </c:pt>
                <c:pt idx="331">
                  <c:v>43464</c:v>
                </c:pt>
                <c:pt idx="332">
                  <c:v>43465</c:v>
                </c:pt>
                <c:pt idx="333">
                  <c:v>43466</c:v>
                </c:pt>
                <c:pt idx="334">
                  <c:v>43467</c:v>
                </c:pt>
                <c:pt idx="335">
                  <c:v>43468</c:v>
                </c:pt>
                <c:pt idx="336">
                  <c:v>43469</c:v>
                </c:pt>
                <c:pt idx="337">
                  <c:v>43470</c:v>
                </c:pt>
                <c:pt idx="338">
                  <c:v>43471</c:v>
                </c:pt>
                <c:pt idx="339">
                  <c:v>43472</c:v>
                </c:pt>
                <c:pt idx="340">
                  <c:v>43473</c:v>
                </c:pt>
                <c:pt idx="341">
                  <c:v>43474</c:v>
                </c:pt>
                <c:pt idx="342">
                  <c:v>43475</c:v>
                </c:pt>
                <c:pt idx="343">
                  <c:v>43476</c:v>
                </c:pt>
                <c:pt idx="344">
                  <c:v>43477</c:v>
                </c:pt>
                <c:pt idx="345">
                  <c:v>43478</c:v>
                </c:pt>
                <c:pt idx="346">
                  <c:v>43479</c:v>
                </c:pt>
                <c:pt idx="347">
                  <c:v>43480</c:v>
                </c:pt>
                <c:pt idx="348">
                  <c:v>43481</c:v>
                </c:pt>
                <c:pt idx="349">
                  <c:v>43482</c:v>
                </c:pt>
                <c:pt idx="350">
                  <c:v>43483</c:v>
                </c:pt>
                <c:pt idx="351">
                  <c:v>43484</c:v>
                </c:pt>
                <c:pt idx="352">
                  <c:v>43485</c:v>
                </c:pt>
                <c:pt idx="353">
                  <c:v>43486</c:v>
                </c:pt>
                <c:pt idx="354">
                  <c:v>43487</c:v>
                </c:pt>
                <c:pt idx="355">
                  <c:v>43488</c:v>
                </c:pt>
                <c:pt idx="356">
                  <c:v>43489</c:v>
                </c:pt>
                <c:pt idx="357">
                  <c:v>43490</c:v>
                </c:pt>
                <c:pt idx="358">
                  <c:v>43491</c:v>
                </c:pt>
                <c:pt idx="359">
                  <c:v>43492</c:v>
                </c:pt>
                <c:pt idx="360">
                  <c:v>43493</c:v>
                </c:pt>
                <c:pt idx="361">
                  <c:v>43494</c:v>
                </c:pt>
                <c:pt idx="362">
                  <c:v>43495</c:v>
                </c:pt>
                <c:pt idx="363">
                  <c:v>43496</c:v>
                </c:pt>
                <c:pt idx="364">
                  <c:v>43497</c:v>
                </c:pt>
                <c:pt idx="365">
                  <c:v>43498</c:v>
                </c:pt>
                <c:pt idx="366">
                  <c:v>43499</c:v>
                </c:pt>
                <c:pt idx="367">
                  <c:v>43500</c:v>
                </c:pt>
                <c:pt idx="368">
                  <c:v>43501</c:v>
                </c:pt>
                <c:pt idx="369">
                  <c:v>43502</c:v>
                </c:pt>
                <c:pt idx="370">
                  <c:v>43503</c:v>
                </c:pt>
                <c:pt idx="371">
                  <c:v>43504</c:v>
                </c:pt>
                <c:pt idx="372">
                  <c:v>43505</c:v>
                </c:pt>
                <c:pt idx="373">
                  <c:v>43506</c:v>
                </c:pt>
                <c:pt idx="374">
                  <c:v>43507</c:v>
                </c:pt>
                <c:pt idx="375">
                  <c:v>43508</c:v>
                </c:pt>
                <c:pt idx="376">
                  <c:v>43509</c:v>
                </c:pt>
                <c:pt idx="377">
                  <c:v>43510</c:v>
                </c:pt>
                <c:pt idx="378">
                  <c:v>43511</c:v>
                </c:pt>
                <c:pt idx="379">
                  <c:v>43512</c:v>
                </c:pt>
                <c:pt idx="380">
                  <c:v>43513</c:v>
                </c:pt>
                <c:pt idx="381">
                  <c:v>43514</c:v>
                </c:pt>
                <c:pt idx="382">
                  <c:v>43515</c:v>
                </c:pt>
                <c:pt idx="383">
                  <c:v>43516</c:v>
                </c:pt>
                <c:pt idx="384">
                  <c:v>43517</c:v>
                </c:pt>
                <c:pt idx="385">
                  <c:v>43518</c:v>
                </c:pt>
                <c:pt idx="386">
                  <c:v>43519</c:v>
                </c:pt>
                <c:pt idx="387">
                  <c:v>43520</c:v>
                </c:pt>
                <c:pt idx="388">
                  <c:v>43521</c:v>
                </c:pt>
                <c:pt idx="389">
                  <c:v>43522</c:v>
                </c:pt>
                <c:pt idx="390">
                  <c:v>43523</c:v>
                </c:pt>
                <c:pt idx="391">
                  <c:v>43524</c:v>
                </c:pt>
                <c:pt idx="392">
                  <c:v>43525</c:v>
                </c:pt>
                <c:pt idx="393">
                  <c:v>43526</c:v>
                </c:pt>
                <c:pt idx="394">
                  <c:v>43527</c:v>
                </c:pt>
                <c:pt idx="395">
                  <c:v>43528</c:v>
                </c:pt>
                <c:pt idx="396">
                  <c:v>43529</c:v>
                </c:pt>
                <c:pt idx="397">
                  <c:v>43530</c:v>
                </c:pt>
                <c:pt idx="398">
                  <c:v>43531</c:v>
                </c:pt>
                <c:pt idx="399">
                  <c:v>43532</c:v>
                </c:pt>
                <c:pt idx="400">
                  <c:v>43533</c:v>
                </c:pt>
                <c:pt idx="401">
                  <c:v>43534</c:v>
                </c:pt>
                <c:pt idx="402">
                  <c:v>43535</c:v>
                </c:pt>
                <c:pt idx="403">
                  <c:v>43536</c:v>
                </c:pt>
                <c:pt idx="404">
                  <c:v>43537</c:v>
                </c:pt>
                <c:pt idx="405">
                  <c:v>43538</c:v>
                </c:pt>
                <c:pt idx="406">
                  <c:v>43539</c:v>
                </c:pt>
                <c:pt idx="407">
                  <c:v>43540</c:v>
                </c:pt>
                <c:pt idx="408">
                  <c:v>43541</c:v>
                </c:pt>
                <c:pt idx="409">
                  <c:v>43542</c:v>
                </c:pt>
                <c:pt idx="410">
                  <c:v>43543</c:v>
                </c:pt>
                <c:pt idx="411">
                  <c:v>43544</c:v>
                </c:pt>
                <c:pt idx="412">
                  <c:v>43545</c:v>
                </c:pt>
                <c:pt idx="413">
                  <c:v>43546</c:v>
                </c:pt>
                <c:pt idx="414">
                  <c:v>43547</c:v>
                </c:pt>
                <c:pt idx="415">
                  <c:v>43548</c:v>
                </c:pt>
                <c:pt idx="416">
                  <c:v>43549</c:v>
                </c:pt>
                <c:pt idx="417">
                  <c:v>43550</c:v>
                </c:pt>
                <c:pt idx="418">
                  <c:v>43551</c:v>
                </c:pt>
                <c:pt idx="419">
                  <c:v>43552</c:v>
                </c:pt>
                <c:pt idx="420">
                  <c:v>43553</c:v>
                </c:pt>
                <c:pt idx="421">
                  <c:v>43554</c:v>
                </c:pt>
                <c:pt idx="422">
                  <c:v>43555</c:v>
                </c:pt>
                <c:pt idx="423">
                  <c:v>43556</c:v>
                </c:pt>
                <c:pt idx="424">
                  <c:v>43557</c:v>
                </c:pt>
                <c:pt idx="425">
                  <c:v>43558</c:v>
                </c:pt>
                <c:pt idx="426">
                  <c:v>43559</c:v>
                </c:pt>
                <c:pt idx="427">
                  <c:v>43560</c:v>
                </c:pt>
                <c:pt idx="428">
                  <c:v>43561</c:v>
                </c:pt>
                <c:pt idx="429">
                  <c:v>43562</c:v>
                </c:pt>
                <c:pt idx="430">
                  <c:v>43563</c:v>
                </c:pt>
                <c:pt idx="431">
                  <c:v>43564</c:v>
                </c:pt>
                <c:pt idx="432">
                  <c:v>43565</c:v>
                </c:pt>
                <c:pt idx="433">
                  <c:v>43566</c:v>
                </c:pt>
                <c:pt idx="434">
                  <c:v>43567</c:v>
                </c:pt>
                <c:pt idx="435">
                  <c:v>43568</c:v>
                </c:pt>
                <c:pt idx="436">
                  <c:v>43569</c:v>
                </c:pt>
                <c:pt idx="437">
                  <c:v>43570</c:v>
                </c:pt>
                <c:pt idx="438">
                  <c:v>43571</c:v>
                </c:pt>
                <c:pt idx="439">
                  <c:v>43572</c:v>
                </c:pt>
                <c:pt idx="440">
                  <c:v>43573</c:v>
                </c:pt>
                <c:pt idx="441">
                  <c:v>43574</c:v>
                </c:pt>
                <c:pt idx="442">
                  <c:v>43575</c:v>
                </c:pt>
                <c:pt idx="443">
                  <c:v>43576</c:v>
                </c:pt>
                <c:pt idx="444">
                  <c:v>43577</c:v>
                </c:pt>
                <c:pt idx="445">
                  <c:v>43578</c:v>
                </c:pt>
                <c:pt idx="446">
                  <c:v>43579</c:v>
                </c:pt>
                <c:pt idx="447">
                  <c:v>43580</c:v>
                </c:pt>
                <c:pt idx="448">
                  <c:v>43581</c:v>
                </c:pt>
                <c:pt idx="449">
                  <c:v>43582</c:v>
                </c:pt>
                <c:pt idx="450">
                  <c:v>43583</c:v>
                </c:pt>
                <c:pt idx="451">
                  <c:v>43584</c:v>
                </c:pt>
                <c:pt idx="452">
                  <c:v>43585</c:v>
                </c:pt>
                <c:pt idx="453">
                  <c:v>43586</c:v>
                </c:pt>
                <c:pt idx="454">
                  <c:v>43587</c:v>
                </c:pt>
                <c:pt idx="455">
                  <c:v>43588</c:v>
                </c:pt>
                <c:pt idx="456">
                  <c:v>43589</c:v>
                </c:pt>
                <c:pt idx="457">
                  <c:v>43590</c:v>
                </c:pt>
                <c:pt idx="458">
                  <c:v>43591</c:v>
                </c:pt>
                <c:pt idx="459">
                  <c:v>43592</c:v>
                </c:pt>
                <c:pt idx="460">
                  <c:v>43593</c:v>
                </c:pt>
                <c:pt idx="461">
                  <c:v>43594</c:v>
                </c:pt>
                <c:pt idx="462">
                  <c:v>43595</c:v>
                </c:pt>
                <c:pt idx="463">
                  <c:v>43596</c:v>
                </c:pt>
                <c:pt idx="464">
                  <c:v>43597</c:v>
                </c:pt>
                <c:pt idx="465">
                  <c:v>43598</c:v>
                </c:pt>
                <c:pt idx="466">
                  <c:v>43599</c:v>
                </c:pt>
                <c:pt idx="467">
                  <c:v>43600</c:v>
                </c:pt>
                <c:pt idx="468">
                  <c:v>43601</c:v>
                </c:pt>
                <c:pt idx="469">
                  <c:v>43602</c:v>
                </c:pt>
                <c:pt idx="470">
                  <c:v>43603</c:v>
                </c:pt>
                <c:pt idx="471">
                  <c:v>43604</c:v>
                </c:pt>
                <c:pt idx="472">
                  <c:v>43605</c:v>
                </c:pt>
                <c:pt idx="473">
                  <c:v>43606</c:v>
                </c:pt>
                <c:pt idx="474">
                  <c:v>43607</c:v>
                </c:pt>
                <c:pt idx="475">
                  <c:v>43608</c:v>
                </c:pt>
                <c:pt idx="476">
                  <c:v>43609</c:v>
                </c:pt>
                <c:pt idx="477">
                  <c:v>43610</c:v>
                </c:pt>
                <c:pt idx="478">
                  <c:v>43611</c:v>
                </c:pt>
                <c:pt idx="479">
                  <c:v>43612</c:v>
                </c:pt>
                <c:pt idx="480">
                  <c:v>43613</c:v>
                </c:pt>
                <c:pt idx="481">
                  <c:v>43614</c:v>
                </c:pt>
                <c:pt idx="482">
                  <c:v>43615</c:v>
                </c:pt>
                <c:pt idx="483">
                  <c:v>43616</c:v>
                </c:pt>
                <c:pt idx="484">
                  <c:v>43617</c:v>
                </c:pt>
                <c:pt idx="485">
                  <c:v>43618</c:v>
                </c:pt>
                <c:pt idx="486">
                  <c:v>43619</c:v>
                </c:pt>
                <c:pt idx="487">
                  <c:v>43620</c:v>
                </c:pt>
                <c:pt idx="488">
                  <c:v>43621</c:v>
                </c:pt>
                <c:pt idx="489">
                  <c:v>43622</c:v>
                </c:pt>
                <c:pt idx="490">
                  <c:v>43623</c:v>
                </c:pt>
                <c:pt idx="491">
                  <c:v>43624</c:v>
                </c:pt>
                <c:pt idx="492">
                  <c:v>43625</c:v>
                </c:pt>
                <c:pt idx="493">
                  <c:v>43626</c:v>
                </c:pt>
                <c:pt idx="494">
                  <c:v>43627</c:v>
                </c:pt>
                <c:pt idx="495">
                  <c:v>43628</c:v>
                </c:pt>
                <c:pt idx="496">
                  <c:v>43629</c:v>
                </c:pt>
                <c:pt idx="497">
                  <c:v>43630</c:v>
                </c:pt>
                <c:pt idx="498">
                  <c:v>43631</c:v>
                </c:pt>
                <c:pt idx="499">
                  <c:v>43632</c:v>
                </c:pt>
                <c:pt idx="500">
                  <c:v>43633</c:v>
                </c:pt>
                <c:pt idx="501">
                  <c:v>43634</c:v>
                </c:pt>
                <c:pt idx="502">
                  <c:v>43635</c:v>
                </c:pt>
                <c:pt idx="503">
                  <c:v>43636</c:v>
                </c:pt>
                <c:pt idx="504">
                  <c:v>43637</c:v>
                </c:pt>
                <c:pt idx="505">
                  <c:v>43638</c:v>
                </c:pt>
                <c:pt idx="506">
                  <c:v>43639</c:v>
                </c:pt>
                <c:pt idx="507">
                  <c:v>43640</c:v>
                </c:pt>
                <c:pt idx="508">
                  <c:v>43641</c:v>
                </c:pt>
                <c:pt idx="509">
                  <c:v>43642</c:v>
                </c:pt>
                <c:pt idx="510">
                  <c:v>43643</c:v>
                </c:pt>
                <c:pt idx="511">
                  <c:v>43644</c:v>
                </c:pt>
                <c:pt idx="512">
                  <c:v>43645</c:v>
                </c:pt>
                <c:pt idx="513">
                  <c:v>43646</c:v>
                </c:pt>
                <c:pt idx="514">
                  <c:v>43647</c:v>
                </c:pt>
                <c:pt idx="515">
                  <c:v>43648</c:v>
                </c:pt>
                <c:pt idx="516">
                  <c:v>43649</c:v>
                </c:pt>
                <c:pt idx="517">
                  <c:v>43650</c:v>
                </c:pt>
                <c:pt idx="518">
                  <c:v>43651</c:v>
                </c:pt>
                <c:pt idx="519">
                  <c:v>43652</c:v>
                </c:pt>
                <c:pt idx="520">
                  <c:v>43653</c:v>
                </c:pt>
                <c:pt idx="521">
                  <c:v>43654</c:v>
                </c:pt>
                <c:pt idx="522">
                  <c:v>43655</c:v>
                </c:pt>
                <c:pt idx="523">
                  <c:v>43656</c:v>
                </c:pt>
                <c:pt idx="524">
                  <c:v>43657</c:v>
                </c:pt>
                <c:pt idx="525">
                  <c:v>43658</c:v>
                </c:pt>
                <c:pt idx="526">
                  <c:v>43659</c:v>
                </c:pt>
                <c:pt idx="527">
                  <c:v>43660</c:v>
                </c:pt>
                <c:pt idx="528">
                  <c:v>43661</c:v>
                </c:pt>
                <c:pt idx="529">
                  <c:v>43662</c:v>
                </c:pt>
                <c:pt idx="530">
                  <c:v>43663</c:v>
                </c:pt>
                <c:pt idx="531">
                  <c:v>43664</c:v>
                </c:pt>
                <c:pt idx="532">
                  <c:v>43665</c:v>
                </c:pt>
                <c:pt idx="533">
                  <c:v>43666</c:v>
                </c:pt>
                <c:pt idx="534">
                  <c:v>43667</c:v>
                </c:pt>
                <c:pt idx="535">
                  <c:v>43668</c:v>
                </c:pt>
                <c:pt idx="536">
                  <c:v>43669</c:v>
                </c:pt>
                <c:pt idx="537">
                  <c:v>43670</c:v>
                </c:pt>
                <c:pt idx="538">
                  <c:v>43671</c:v>
                </c:pt>
                <c:pt idx="539">
                  <c:v>43672</c:v>
                </c:pt>
                <c:pt idx="540">
                  <c:v>43673</c:v>
                </c:pt>
                <c:pt idx="541">
                  <c:v>43674</c:v>
                </c:pt>
                <c:pt idx="542">
                  <c:v>43675</c:v>
                </c:pt>
                <c:pt idx="543">
                  <c:v>43676</c:v>
                </c:pt>
                <c:pt idx="544">
                  <c:v>43677</c:v>
                </c:pt>
                <c:pt idx="545">
                  <c:v>43678</c:v>
                </c:pt>
                <c:pt idx="546">
                  <c:v>43679</c:v>
                </c:pt>
                <c:pt idx="547">
                  <c:v>43680</c:v>
                </c:pt>
                <c:pt idx="548">
                  <c:v>43681</c:v>
                </c:pt>
                <c:pt idx="549">
                  <c:v>43682</c:v>
                </c:pt>
                <c:pt idx="550">
                  <c:v>43683</c:v>
                </c:pt>
                <c:pt idx="551">
                  <c:v>43684</c:v>
                </c:pt>
                <c:pt idx="552">
                  <c:v>43685</c:v>
                </c:pt>
                <c:pt idx="553">
                  <c:v>43686</c:v>
                </c:pt>
                <c:pt idx="554">
                  <c:v>43687</c:v>
                </c:pt>
                <c:pt idx="555">
                  <c:v>43688</c:v>
                </c:pt>
                <c:pt idx="556">
                  <c:v>43689</c:v>
                </c:pt>
                <c:pt idx="557">
                  <c:v>43690</c:v>
                </c:pt>
                <c:pt idx="558">
                  <c:v>43691</c:v>
                </c:pt>
                <c:pt idx="559">
                  <c:v>43692</c:v>
                </c:pt>
                <c:pt idx="560">
                  <c:v>43693</c:v>
                </c:pt>
                <c:pt idx="561">
                  <c:v>43694</c:v>
                </c:pt>
                <c:pt idx="562">
                  <c:v>43695</c:v>
                </c:pt>
                <c:pt idx="563">
                  <c:v>43696</c:v>
                </c:pt>
                <c:pt idx="564">
                  <c:v>43697</c:v>
                </c:pt>
                <c:pt idx="565">
                  <c:v>43698</c:v>
                </c:pt>
                <c:pt idx="566">
                  <c:v>43699</c:v>
                </c:pt>
                <c:pt idx="567">
                  <c:v>43700</c:v>
                </c:pt>
                <c:pt idx="568">
                  <c:v>43701</c:v>
                </c:pt>
                <c:pt idx="569">
                  <c:v>43702</c:v>
                </c:pt>
                <c:pt idx="570">
                  <c:v>43703</c:v>
                </c:pt>
                <c:pt idx="571">
                  <c:v>43704</c:v>
                </c:pt>
                <c:pt idx="572">
                  <c:v>43705</c:v>
                </c:pt>
                <c:pt idx="573">
                  <c:v>43706</c:v>
                </c:pt>
                <c:pt idx="574">
                  <c:v>43707</c:v>
                </c:pt>
                <c:pt idx="575">
                  <c:v>43708</c:v>
                </c:pt>
                <c:pt idx="576">
                  <c:v>43709</c:v>
                </c:pt>
                <c:pt idx="577">
                  <c:v>43710</c:v>
                </c:pt>
                <c:pt idx="578">
                  <c:v>43711</c:v>
                </c:pt>
                <c:pt idx="579">
                  <c:v>43712</c:v>
                </c:pt>
                <c:pt idx="580">
                  <c:v>43713</c:v>
                </c:pt>
                <c:pt idx="581">
                  <c:v>43714</c:v>
                </c:pt>
                <c:pt idx="582">
                  <c:v>43715</c:v>
                </c:pt>
                <c:pt idx="583">
                  <c:v>43716</c:v>
                </c:pt>
                <c:pt idx="584">
                  <c:v>43717</c:v>
                </c:pt>
                <c:pt idx="585">
                  <c:v>43718</c:v>
                </c:pt>
                <c:pt idx="586">
                  <c:v>43719</c:v>
                </c:pt>
                <c:pt idx="587">
                  <c:v>43720</c:v>
                </c:pt>
                <c:pt idx="588">
                  <c:v>43721</c:v>
                </c:pt>
                <c:pt idx="589">
                  <c:v>43722</c:v>
                </c:pt>
                <c:pt idx="590">
                  <c:v>43723</c:v>
                </c:pt>
                <c:pt idx="591">
                  <c:v>43724</c:v>
                </c:pt>
                <c:pt idx="592">
                  <c:v>43725</c:v>
                </c:pt>
                <c:pt idx="593">
                  <c:v>43726</c:v>
                </c:pt>
                <c:pt idx="594">
                  <c:v>43727</c:v>
                </c:pt>
                <c:pt idx="595">
                  <c:v>43728</c:v>
                </c:pt>
                <c:pt idx="596">
                  <c:v>43729</c:v>
                </c:pt>
                <c:pt idx="597">
                  <c:v>43730</c:v>
                </c:pt>
                <c:pt idx="598">
                  <c:v>43731</c:v>
                </c:pt>
                <c:pt idx="599">
                  <c:v>43732</c:v>
                </c:pt>
                <c:pt idx="600">
                  <c:v>43733</c:v>
                </c:pt>
                <c:pt idx="601">
                  <c:v>43734</c:v>
                </c:pt>
                <c:pt idx="602">
                  <c:v>43735</c:v>
                </c:pt>
                <c:pt idx="603">
                  <c:v>43736</c:v>
                </c:pt>
                <c:pt idx="604">
                  <c:v>43737</c:v>
                </c:pt>
                <c:pt idx="605">
                  <c:v>43738</c:v>
                </c:pt>
                <c:pt idx="606">
                  <c:v>43739</c:v>
                </c:pt>
                <c:pt idx="607">
                  <c:v>43740</c:v>
                </c:pt>
                <c:pt idx="608">
                  <c:v>43741</c:v>
                </c:pt>
                <c:pt idx="609">
                  <c:v>43742</c:v>
                </c:pt>
                <c:pt idx="610">
                  <c:v>43743</c:v>
                </c:pt>
                <c:pt idx="611">
                  <c:v>43744</c:v>
                </c:pt>
                <c:pt idx="612">
                  <c:v>43745</c:v>
                </c:pt>
                <c:pt idx="613">
                  <c:v>43746</c:v>
                </c:pt>
                <c:pt idx="614">
                  <c:v>43747</c:v>
                </c:pt>
                <c:pt idx="615">
                  <c:v>43748</c:v>
                </c:pt>
                <c:pt idx="616">
                  <c:v>43749</c:v>
                </c:pt>
                <c:pt idx="617">
                  <c:v>43750</c:v>
                </c:pt>
                <c:pt idx="618">
                  <c:v>43751</c:v>
                </c:pt>
                <c:pt idx="619">
                  <c:v>43752</c:v>
                </c:pt>
                <c:pt idx="620">
                  <c:v>43753</c:v>
                </c:pt>
                <c:pt idx="621">
                  <c:v>43754</c:v>
                </c:pt>
                <c:pt idx="622">
                  <c:v>43755</c:v>
                </c:pt>
                <c:pt idx="623">
                  <c:v>43756</c:v>
                </c:pt>
                <c:pt idx="624">
                  <c:v>43757</c:v>
                </c:pt>
                <c:pt idx="625">
                  <c:v>43758</c:v>
                </c:pt>
                <c:pt idx="626">
                  <c:v>43759</c:v>
                </c:pt>
                <c:pt idx="627">
                  <c:v>43760</c:v>
                </c:pt>
                <c:pt idx="628">
                  <c:v>43761</c:v>
                </c:pt>
                <c:pt idx="629">
                  <c:v>43762</c:v>
                </c:pt>
                <c:pt idx="630">
                  <c:v>43763</c:v>
                </c:pt>
                <c:pt idx="631">
                  <c:v>43764</c:v>
                </c:pt>
                <c:pt idx="632">
                  <c:v>43765</c:v>
                </c:pt>
                <c:pt idx="633">
                  <c:v>43766</c:v>
                </c:pt>
                <c:pt idx="634">
                  <c:v>43767</c:v>
                </c:pt>
                <c:pt idx="635">
                  <c:v>43768</c:v>
                </c:pt>
                <c:pt idx="636">
                  <c:v>43769</c:v>
                </c:pt>
                <c:pt idx="637">
                  <c:v>43770</c:v>
                </c:pt>
                <c:pt idx="638">
                  <c:v>43771</c:v>
                </c:pt>
                <c:pt idx="639">
                  <c:v>43772</c:v>
                </c:pt>
                <c:pt idx="640">
                  <c:v>43773</c:v>
                </c:pt>
                <c:pt idx="641">
                  <c:v>43774</c:v>
                </c:pt>
                <c:pt idx="642">
                  <c:v>43775</c:v>
                </c:pt>
                <c:pt idx="643">
                  <c:v>43776</c:v>
                </c:pt>
                <c:pt idx="644">
                  <c:v>43777</c:v>
                </c:pt>
                <c:pt idx="645">
                  <c:v>43778</c:v>
                </c:pt>
                <c:pt idx="646">
                  <c:v>43779</c:v>
                </c:pt>
                <c:pt idx="647">
                  <c:v>43780</c:v>
                </c:pt>
                <c:pt idx="648">
                  <c:v>43781</c:v>
                </c:pt>
                <c:pt idx="649">
                  <c:v>43782</c:v>
                </c:pt>
                <c:pt idx="650">
                  <c:v>43783</c:v>
                </c:pt>
                <c:pt idx="651">
                  <c:v>43784</c:v>
                </c:pt>
                <c:pt idx="652">
                  <c:v>43785</c:v>
                </c:pt>
                <c:pt idx="653">
                  <c:v>43786</c:v>
                </c:pt>
                <c:pt idx="654">
                  <c:v>43787</c:v>
                </c:pt>
                <c:pt idx="655">
                  <c:v>43788</c:v>
                </c:pt>
                <c:pt idx="656">
                  <c:v>43789</c:v>
                </c:pt>
                <c:pt idx="657">
                  <c:v>43790</c:v>
                </c:pt>
                <c:pt idx="658">
                  <c:v>43791</c:v>
                </c:pt>
                <c:pt idx="659">
                  <c:v>43792</c:v>
                </c:pt>
                <c:pt idx="660">
                  <c:v>43793</c:v>
                </c:pt>
                <c:pt idx="661">
                  <c:v>43794</c:v>
                </c:pt>
                <c:pt idx="662">
                  <c:v>43795</c:v>
                </c:pt>
                <c:pt idx="663">
                  <c:v>43796</c:v>
                </c:pt>
                <c:pt idx="664">
                  <c:v>43797</c:v>
                </c:pt>
                <c:pt idx="665">
                  <c:v>43798</c:v>
                </c:pt>
                <c:pt idx="666">
                  <c:v>43799</c:v>
                </c:pt>
                <c:pt idx="667">
                  <c:v>43800</c:v>
                </c:pt>
                <c:pt idx="668">
                  <c:v>43801</c:v>
                </c:pt>
                <c:pt idx="669">
                  <c:v>43802</c:v>
                </c:pt>
                <c:pt idx="670">
                  <c:v>43803</c:v>
                </c:pt>
                <c:pt idx="671">
                  <c:v>43804</c:v>
                </c:pt>
                <c:pt idx="672">
                  <c:v>43805</c:v>
                </c:pt>
                <c:pt idx="673">
                  <c:v>43806</c:v>
                </c:pt>
                <c:pt idx="674">
                  <c:v>43807</c:v>
                </c:pt>
                <c:pt idx="675">
                  <c:v>43808</c:v>
                </c:pt>
                <c:pt idx="676">
                  <c:v>43809</c:v>
                </c:pt>
                <c:pt idx="677">
                  <c:v>43810</c:v>
                </c:pt>
                <c:pt idx="678">
                  <c:v>43811</c:v>
                </c:pt>
                <c:pt idx="679">
                  <c:v>43812</c:v>
                </c:pt>
                <c:pt idx="680">
                  <c:v>43813</c:v>
                </c:pt>
                <c:pt idx="681">
                  <c:v>43814</c:v>
                </c:pt>
                <c:pt idx="682">
                  <c:v>43815</c:v>
                </c:pt>
                <c:pt idx="683">
                  <c:v>43816</c:v>
                </c:pt>
                <c:pt idx="684">
                  <c:v>43817</c:v>
                </c:pt>
                <c:pt idx="685">
                  <c:v>43818</c:v>
                </c:pt>
                <c:pt idx="686">
                  <c:v>43819</c:v>
                </c:pt>
                <c:pt idx="687">
                  <c:v>43820</c:v>
                </c:pt>
                <c:pt idx="688">
                  <c:v>43821</c:v>
                </c:pt>
                <c:pt idx="689">
                  <c:v>43822</c:v>
                </c:pt>
                <c:pt idx="690">
                  <c:v>43823</c:v>
                </c:pt>
                <c:pt idx="691">
                  <c:v>43824</c:v>
                </c:pt>
                <c:pt idx="692">
                  <c:v>43825</c:v>
                </c:pt>
                <c:pt idx="693">
                  <c:v>43826</c:v>
                </c:pt>
                <c:pt idx="694">
                  <c:v>43827</c:v>
                </c:pt>
                <c:pt idx="695">
                  <c:v>43828</c:v>
                </c:pt>
                <c:pt idx="696">
                  <c:v>43829</c:v>
                </c:pt>
                <c:pt idx="697">
                  <c:v>43830</c:v>
                </c:pt>
                <c:pt idx="698">
                  <c:v>43831</c:v>
                </c:pt>
                <c:pt idx="699">
                  <c:v>43832</c:v>
                </c:pt>
                <c:pt idx="700">
                  <c:v>43833</c:v>
                </c:pt>
                <c:pt idx="701">
                  <c:v>43834</c:v>
                </c:pt>
                <c:pt idx="702">
                  <c:v>43835</c:v>
                </c:pt>
                <c:pt idx="703">
                  <c:v>43836</c:v>
                </c:pt>
                <c:pt idx="704">
                  <c:v>43837</c:v>
                </c:pt>
                <c:pt idx="705">
                  <c:v>43838</c:v>
                </c:pt>
                <c:pt idx="706">
                  <c:v>43839</c:v>
                </c:pt>
                <c:pt idx="707">
                  <c:v>43840</c:v>
                </c:pt>
                <c:pt idx="708">
                  <c:v>43841</c:v>
                </c:pt>
                <c:pt idx="709">
                  <c:v>43842</c:v>
                </c:pt>
                <c:pt idx="710">
                  <c:v>43843</c:v>
                </c:pt>
                <c:pt idx="711">
                  <c:v>43844</c:v>
                </c:pt>
                <c:pt idx="712">
                  <c:v>43845</c:v>
                </c:pt>
                <c:pt idx="713">
                  <c:v>43846</c:v>
                </c:pt>
                <c:pt idx="714">
                  <c:v>43847</c:v>
                </c:pt>
                <c:pt idx="715">
                  <c:v>43848</c:v>
                </c:pt>
                <c:pt idx="716">
                  <c:v>43849</c:v>
                </c:pt>
                <c:pt idx="717">
                  <c:v>43850</c:v>
                </c:pt>
                <c:pt idx="718">
                  <c:v>43851</c:v>
                </c:pt>
                <c:pt idx="719">
                  <c:v>43852</c:v>
                </c:pt>
                <c:pt idx="720">
                  <c:v>43853</c:v>
                </c:pt>
                <c:pt idx="721">
                  <c:v>43854</c:v>
                </c:pt>
                <c:pt idx="722">
                  <c:v>43855</c:v>
                </c:pt>
                <c:pt idx="723">
                  <c:v>43856</c:v>
                </c:pt>
                <c:pt idx="724">
                  <c:v>43857</c:v>
                </c:pt>
                <c:pt idx="725">
                  <c:v>43858</c:v>
                </c:pt>
                <c:pt idx="726">
                  <c:v>43859</c:v>
                </c:pt>
                <c:pt idx="727">
                  <c:v>43860</c:v>
                </c:pt>
                <c:pt idx="728">
                  <c:v>43861</c:v>
                </c:pt>
                <c:pt idx="729">
                  <c:v>43862</c:v>
                </c:pt>
                <c:pt idx="730">
                  <c:v>43863</c:v>
                </c:pt>
                <c:pt idx="731">
                  <c:v>43864</c:v>
                </c:pt>
                <c:pt idx="732">
                  <c:v>43865</c:v>
                </c:pt>
                <c:pt idx="733">
                  <c:v>43866</c:v>
                </c:pt>
                <c:pt idx="734">
                  <c:v>43867</c:v>
                </c:pt>
                <c:pt idx="735">
                  <c:v>43868</c:v>
                </c:pt>
                <c:pt idx="736">
                  <c:v>43869</c:v>
                </c:pt>
                <c:pt idx="737">
                  <c:v>43870</c:v>
                </c:pt>
                <c:pt idx="738">
                  <c:v>43871</c:v>
                </c:pt>
                <c:pt idx="739">
                  <c:v>43872</c:v>
                </c:pt>
                <c:pt idx="740">
                  <c:v>43873</c:v>
                </c:pt>
                <c:pt idx="741">
                  <c:v>43874</c:v>
                </c:pt>
                <c:pt idx="742">
                  <c:v>43875</c:v>
                </c:pt>
                <c:pt idx="743">
                  <c:v>43876</c:v>
                </c:pt>
                <c:pt idx="744">
                  <c:v>43877</c:v>
                </c:pt>
                <c:pt idx="745">
                  <c:v>43878</c:v>
                </c:pt>
                <c:pt idx="746">
                  <c:v>43879</c:v>
                </c:pt>
                <c:pt idx="747">
                  <c:v>43880</c:v>
                </c:pt>
                <c:pt idx="748">
                  <c:v>43881</c:v>
                </c:pt>
                <c:pt idx="749">
                  <c:v>43882</c:v>
                </c:pt>
                <c:pt idx="750">
                  <c:v>43883</c:v>
                </c:pt>
                <c:pt idx="751">
                  <c:v>43884</c:v>
                </c:pt>
                <c:pt idx="752">
                  <c:v>43885</c:v>
                </c:pt>
                <c:pt idx="753">
                  <c:v>43886</c:v>
                </c:pt>
                <c:pt idx="754">
                  <c:v>43887</c:v>
                </c:pt>
                <c:pt idx="755">
                  <c:v>43888</c:v>
                </c:pt>
                <c:pt idx="756">
                  <c:v>43889</c:v>
                </c:pt>
                <c:pt idx="757">
                  <c:v>43890</c:v>
                </c:pt>
                <c:pt idx="758">
                  <c:v>43891</c:v>
                </c:pt>
                <c:pt idx="759">
                  <c:v>43892</c:v>
                </c:pt>
                <c:pt idx="760">
                  <c:v>43893</c:v>
                </c:pt>
                <c:pt idx="761">
                  <c:v>43894</c:v>
                </c:pt>
                <c:pt idx="762">
                  <c:v>43895</c:v>
                </c:pt>
                <c:pt idx="763">
                  <c:v>43896</c:v>
                </c:pt>
                <c:pt idx="764">
                  <c:v>43897</c:v>
                </c:pt>
                <c:pt idx="765">
                  <c:v>43898</c:v>
                </c:pt>
                <c:pt idx="766">
                  <c:v>43899</c:v>
                </c:pt>
                <c:pt idx="767">
                  <c:v>43900</c:v>
                </c:pt>
                <c:pt idx="768">
                  <c:v>43901</c:v>
                </c:pt>
                <c:pt idx="769">
                  <c:v>43902</c:v>
                </c:pt>
                <c:pt idx="770">
                  <c:v>43903</c:v>
                </c:pt>
                <c:pt idx="771">
                  <c:v>43904</c:v>
                </c:pt>
                <c:pt idx="772">
                  <c:v>43905</c:v>
                </c:pt>
                <c:pt idx="773">
                  <c:v>43906</c:v>
                </c:pt>
                <c:pt idx="774">
                  <c:v>43907</c:v>
                </c:pt>
                <c:pt idx="775">
                  <c:v>43908</c:v>
                </c:pt>
                <c:pt idx="776">
                  <c:v>43909</c:v>
                </c:pt>
                <c:pt idx="777">
                  <c:v>43910</c:v>
                </c:pt>
                <c:pt idx="778">
                  <c:v>43911</c:v>
                </c:pt>
                <c:pt idx="779">
                  <c:v>43912</c:v>
                </c:pt>
                <c:pt idx="780">
                  <c:v>43913</c:v>
                </c:pt>
                <c:pt idx="781">
                  <c:v>43914</c:v>
                </c:pt>
                <c:pt idx="782">
                  <c:v>43915</c:v>
                </c:pt>
                <c:pt idx="783">
                  <c:v>43916</c:v>
                </c:pt>
                <c:pt idx="784">
                  <c:v>43917</c:v>
                </c:pt>
                <c:pt idx="785">
                  <c:v>43918</c:v>
                </c:pt>
                <c:pt idx="786">
                  <c:v>43919</c:v>
                </c:pt>
                <c:pt idx="787">
                  <c:v>43920</c:v>
                </c:pt>
                <c:pt idx="788">
                  <c:v>43921</c:v>
                </c:pt>
                <c:pt idx="789">
                  <c:v>43922</c:v>
                </c:pt>
                <c:pt idx="790">
                  <c:v>43923</c:v>
                </c:pt>
                <c:pt idx="791">
                  <c:v>43924</c:v>
                </c:pt>
                <c:pt idx="792">
                  <c:v>43925</c:v>
                </c:pt>
                <c:pt idx="793">
                  <c:v>43926</c:v>
                </c:pt>
                <c:pt idx="794">
                  <c:v>43927</c:v>
                </c:pt>
                <c:pt idx="795">
                  <c:v>43928</c:v>
                </c:pt>
                <c:pt idx="796">
                  <c:v>43929</c:v>
                </c:pt>
                <c:pt idx="797">
                  <c:v>43930</c:v>
                </c:pt>
                <c:pt idx="798">
                  <c:v>43931</c:v>
                </c:pt>
                <c:pt idx="799">
                  <c:v>43932</c:v>
                </c:pt>
                <c:pt idx="800">
                  <c:v>43933</c:v>
                </c:pt>
                <c:pt idx="801">
                  <c:v>43934</c:v>
                </c:pt>
                <c:pt idx="802">
                  <c:v>43935</c:v>
                </c:pt>
                <c:pt idx="803">
                  <c:v>43936</c:v>
                </c:pt>
                <c:pt idx="804">
                  <c:v>43937</c:v>
                </c:pt>
                <c:pt idx="805">
                  <c:v>43938</c:v>
                </c:pt>
                <c:pt idx="806">
                  <c:v>43939</c:v>
                </c:pt>
                <c:pt idx="807">
                  <c:v>43940</c:v>
                </c:pt>
                <c:pt idx="808">
                  <c:v>43941</c:v>
                </c:pt>
                <c:pt idx="809">
                  <c:v>43942</c:v>
                </c:pt>
                <c:pt idx="810">
                  <c:v>43943</c:v>
                </c:pt>
                <c:pt idx="811">
                  <c:v>43944</c:v>
                </c:pt>
                <c:pt idx="812">
                  <c:v>43945</c:v>
                </c:pt>
                <c:pt idx="813">
                  <c:v>43946</c:v>
                </c:pt>
                <c:pt idx="814">
                  <c:v>43947</c:v>
                </c:pt>
                <c:pt idx="815">
                  <c:v>43948</c:v>
                </c:pt>
                <c:pt idx="816">
                  <c:v>43949</c:v>
                </c:pt>
                <c:pt idx="817">
                  <c:v>43950</c:v>
                </c:pt>
                <c:pt idx="818">
                  <c:v>43951</c:v>
                </c:pt>
                <c:pt idx="819">
                  <c:v>43952</c:v>
                </c:pt>
                <c:pt idx="820">
                  <c:v>43953</c:v>
                </c:pt>
                <c:pt idx="821">
                  <c:v>43954</c:v>
                </c:pt>
                <c:pt idx="822">
                  <c:v>43955</c:v>
                </c:pt>
                <c:pt idx="823">
                  <c:v>43956</c:v>
                </c:pt>
                <c:pt idx="824">
                  <c:v>43957</c:v>
                </c:pt>
                <c:pt idx="825">
                  <c:v>43958</c:v>
                </c:pt>
                <c:pt idx="826">
                  <c:v>43959</c:v>
                </c:pt>
                <c:pt idx="827">
                  <c:v>43960</c:v>
                </c:pt>
                <c:pt idx="828">
                  <c:v>43961</c:v>
                </c:pt>
                <c:pt idx="829">
                  <c:v>43962</c:v>
                </c:pt>
                <c:pt idx="830">
                  <c:v>43963</c:v>
                </c:pt>
                <c:pt idx="831">
                  <c:v>43964</c:v>
                </c:pt>
                <c:pt idx="832">
                  <c:v>43965</c:v>
                </c:pt>
                <c:pt idx="833">
                  <c:v>43966</c:v>
                </c:pt>
                <c:pt idx="834">
                  <c:v>43967</c:v>
                </c:pt>
                <c:pt idx="835">
                  <c:v>43968</c:v>
                </c:pt>
                <c:pt idx="836">
                  <c:v>43969</c:v>
                </c:pt>
                <c:pt idx="837">
                  <c:v>43970</c:v>
                </c:pt>
                <c:pt idx="838">
                  <c:v>43971</c:v>
                </c:pt>
                <c:pt idx="839">
                  <c:v>43972</c:v>
                </c:pt>
                <c:pt idx="840">
                  <c:v>43973</c:v>
                </c:pt>
                <c:pt idx="841">
                  <c:v>43974</c:v>
                </c:pt>
                <c:pt idx="842">
                  <c:v>43975</c:v>
                </c:pt>
                <c:pt idx="843">
                  <c:v>43976</c:v>
                </c:pt>
                <c:pt idx="844">
                  <c:v>43977</c:v>
                </c:pt>
                <c:pt idx="845">
                  <c:v>43978</c:v>
                </c:pt>
                <c:pt idx="846">
                  <c:v>43979</c:v>
                </c:pt>
                <c:pt idx="847">
                  <c:v>43980</c:v>
                </c:pt>
                <c:pt idx="848">
                  <c:v>43981</c:v>
                </c:pt>
                <c:pt idx="849">
                  <c:v>43982</c:v>
                </c:pt>
                <c:pt idx="850">
                  <c:v>43983</c:v>
                </c:pt>
                <c:pt idx="851">
                  <c:v>43984</c:v>
                </c:pt>
                <c:pt idx="852">
                  <c:v>43985</c:v>
                </c:pt>
                <c:pt idx="853">
                  <c:v>43986</c:v>
                </c:pt>
                <c:pt idx="854">
                  <c:v>43987</c:v>
                </c:pt>
                <c:pt idx="855">
                  <c:v>43988</c:v>
                </c:pt>
                <c:pt idx="856">
                  <c:v>43989</c:v>
                </c:pt>
                <c:pt idx="857">
                  <c:v>43990</c:v>
                </c:pt>
                <c:pt idx="858">
                  <c:v>43991</c:v>
                </c:pt>
                <c:pt idx="859">
                  <c:v>43992</c:v>
                </c:pt>
                <c:pt idx="860">
                  <c:v>43993</c:v>
                </c:pt>
                <c:pt idx="861">
                  <c:v>43994</c:v>
                </c:pt>
                <c:pt idx="862">
                  <c:v>43995</c:v>
                </c:pt>
                <c:pt idx="863">
                  <c:v>43996</c:v>
                </c:pt>
                <c:pt idx="864">
                  <c:v>43997</c:v>
                </c:pt>
                <c:pt idx="865">
                  <c:v>43998</c:v>
                </c:pt>
                <c:pt idx="866">
                  <c:v>43999</c:v>
                </c:pt>
                <c:pt idx="867">
                  <c:v>44000</c:v>
                </c:pt>
                <c:pt idx="868">
                  <c:v>44001</c:v>
                </c:pt>
                <c:pt idx="869">
                  <c:v>44002</c:v>
                </c:pt>
                <c:pt idx="870">
                  <c:v>44003</c:v>
                </c:pt>
                <c:pt idx="871">
                  <c:v>44004</c:v>
                </c:pt>
                <c:pt idx="872">
                  <c:v>44005</c:v>
                </c:pt>
                <c:pt idx="873">
                  <c:v>44006</c:v>
                </c:pt>
                <c:pt idx="874">
                  <c:v>44007</c:v>
                </c:pt>
                <c:pt idx="875">
                  <c:v>44008</c:v>
                </c:pt>
                <c:pt idx="876">
                  <c:v>44009</c:v>
                </c:pt>
                <c:pt idx="877">
                  <c:v>44010</c:v>
                </c:pt>
                <c:pt idx="878">
                  <c:v>44011</c:v>
                </c:pt>
                <c:pt idx="879">
                  <c:v>44012</c:v>
                </c:pt>
                <c:pt idx="880">
                  <c:v>44013</c:v>
                </c:pt>
                <c:pt idx="881">
                  <c:v>44014</c:v>
                </c:pt>
                <c:pt idx="882">
                  <c:v>44015</c:v>
                </c:pt>
                <c:pt idx="883">
                  <c:v>44016</c:v>
                </c:pt>
                <c:pt idx="884">
                  <c:v>44017</c:v>
                </c:pt>
                <c:pt idx="885">
                  <c:v>44018</c:v>
                </c:pt>
                <c:pt idx="886">
                  <c:v>44019</c:v>
                </c:pt>
                <c:pt idx="887">
                  <c:v>44020</c:v>
                </c:pt>
                <c:pt idx="888">
                  <c:v>44021</c:v>
                </c:pt>
                <c:pt idx="889">
                  <c:v>44022</c:v>
                </c:pt>
                <c:pt idx="890">
                  <c:v>44023</c:v>
                </c:pt>
                <c:pt idx="891">
                  <c:v>44024</c:v>
                </c:pt>
                <c:pt idx="892">
                  <c:v>44025</c:v>
                </c:pt>
                <c:pt idx="893">
                  <c:v>44026</c:v>
                </c:pt>
                <c:pt idx="894">
                  <c:v>44027</c:v>
                </c:pt>
                <c:pt idx="895">
                  <c:v>44028</c:v>
                </c:pt>
                <c:pt idx="896">
                  <c:v>44029</c:v>
                </c:pt>
                <c:pt idx="897">
                  <c:v>44030</c:v>
                </c:pt>
                <c:pt idx="898">
                  <c:v>44031</c:v>
                </c:pt>
                <c:pt idx="899">
                  <c:v>44032</c:v>
                </c:pt>
                <c:pt idx="900">
                  <c:v>44033</c:v>
                </c:pt>
                <c:pt idx="901">
                  <c:v>44034</c:v>
                </c:pt>
                <c:pt idx="902">
                  <c:v>44035</c:v>
                </c:pt>
                <c:pt idx="903">
                  <c:v>44036</c:v>
                </c:pt>
                <c:pt idx="904">
                  <c:v>44037</c:v>
                </c:pt>
                <c:pt idx="905">
                  <c:v>44038</c:v>
                </c:pt>
                <c:pt idx="906">
                  <c:v>44039</c:v>
                </c:pt>
                <c:pt idx="907">
                  <c:v>44040</c:v>
                </c:pt>
                <c:pt idx="908">
                  <c:v>44041</c:v>
                </c:pt>
                <c:pt idx="909">
                  <c:v>44042</c:v>
                </c:pt>
                <c:pt idx="910">
                  <c:v>44043</c:v>
                </c:pt>
                <c:pt idx="911">
                  <c:v>44044</c:v>
                </c:pt>
                <c:pt idx="912">
                  <c:v>44045</c:v>
                </c:pt>
                <c:pt idx="913">
                  <c:v>44046</c:v>
                </c:pt>
                <c:pt idx="914">
                  <c:v>44047</c:v>
                </c:pt>
                <c:pt idx="915">
                  <c:v>44048</c:v>
                </c:pt>
                <c:pt idx="916">
                  <c:v>44049</c:v>
                </c:pt>
                <c:pt idx="917">
                  <c:v>44050</c:v>
                </c:pt>
                <c:pt idx="918">
                  <c:v>44051</c:v>
                </c:pt>
                <c:pt idx="919">
                  <c:v>44052</c:v>
                </c:pt>
                <c:pt idx="920">
                  <c:v>44053</c:v>
                </c:pt>
                <c:pt idx="921">
                  <c:v>44054</c:v>
                </c:pt>
                <c:pt idx="922">
                  <c:v>44055</c:v>
                </c:pt>
                <c:pt idx="923">
                  <c:v>44056</c:v>
                </c:pt>
                <c:pt idx="924">
                  <c:v>44057</c:v>
                </c:pt>
                <c:pt idx="925">
                  <c:v>44058</c:v>
                </c:pt>
                <c:pt idx="926">
                  <c:v>44059</c:v>
                </c:pt>
                <c:pt idx="927">
                  <c:v>44060</c:v>
                </c:pt>
                <c:pt idx="928">
                  <c:v>44061</c:v>
                </c:pt>
                <c:pt idx="929">
                  <c:v>44062</c:v>
                </c:pt>
                <c:pt idx="930">
                  <c:v>44063</c:v>
                </c:pt>
                <c:pt idx="931">
                  <c:v>44064</c:v>
                </c:pt>
                <c:pt idx="932">
                  <c:v>44065</c:v>
                </c:pt>
                <c:pt idx="933">
                  <c:v>44066</c:v>
                </c:pt>
                <c:pt idx="934">
                  <c:v>44067</c:v>
                </c:pt>
                <c:pt idx="935">
                  <c:v>44068</c:v>
                </c:pt>
                <c:pt idx="936">
                  <c:v>44069</c:v>
                </c:pt>
                <c:pt idx="937">
                  <c:v>44070</c:v>
                </c:pt>
                <c:pt idx="938">
                  <c:v>44071</c:v>
                </c:pt>
                <c:pt idx="939">
                  <c:v>44072</c:v>
                </c:pt>
                <c:pt idx="940">
                  <c:v>44073</c:v>
                </c:pt>
                <c:pt idx="941">
                  <c:v>44074</c:v>
                </c:pt>
                <c:pt idx="942">
                  <c:v>44075</c:v>
                </c:pt>
                <c:pt idx="943">
                  <c:v>44076</c:v>
                </c:pt>
                <c:pt idx="944">
                  <c:v>44077</c:v>
                </c:pt>
                <c:pt idx="945">
                  <c:v>44078</c:v>
                </c:pt>
                <c:pt idx="946">
                  <c:v>44079</c:v>
                </c:pt>
                <c:pt idx="947">
                  <c:v>44080</c:v>
                </c:pt>
                <c:pt idx="948">
                  <c:v>44081</c:v>
                </c:pt>
                <c:pt idx="949">
                  <c:v>44082</c:v>
                </c:pt>
                <c:pt idx="950">
                  <c:v>44083</c:v>
                </c:pt>
                <c:pt idx="951">
                  <c:v>44084</c:v>
                </c:pt>
                <c:pt idx="952">
                  <c:v>44085</c:v>
                </c:pt>
                <c:pt idx="953">
                  <c:v>44086</c:v>
                </c:pt>
                <c:pt idx="954">
                  <c:v>44087</c:v>
                </c:pt>
                <c:pt idx="955">
                  <c:v>44088</c:v>
                </c:pt>
                <c:pt idx="956">
                  <c:v>44089</c:v>
                </c:pt>
                <c:pt idx="957">
                  <c:v>44090</c:v>
                </c:pt>
                <c:pt idx="958">
                  <c:v>44091</c:v>
                </c:pt>
                <c:pt idx="959">
                  <c:v>44092</c:v>
                </c:pt>
                <c:pt idx="960">
                  <c:v>44093</c:v>
                </c:pt>
                <c:pt idx="961">
                  <c:v>44094</c:v>
                </c:pt>
                <c:pt idx="962">
                  <c:v>44095</c:v>
                </c:pt>
                <c:pt idx="963">
                  <c:v>44096</c:v>
                </c:pt>
                <c:pt idx="964">
                  <c:v>44097</c:v>
                </c:pt>
                <c:pt idx="965">
                  <c:v>44098</c:v>
                </c:pt>
                <c:pt idx="966">
                  <c:v>44099</c:v>
                </c:pt>
                <c:pt idx="967">
                  <c:v>44100</c:v>
                </c:pt>
                <c:pt idx="968">
                  <c:v>44101</c:v>
                </c:pt>
                <c:pt idx="969">
                  <c:v>44102</c:v>
                </c:pt>
                <c:pt idx="970">
                  <c:v>44103</c:v>
                </c:pt>
                <c:pt idx="971">
                  <c:v>44104</c:v>
                </c:pt>
                <c:pt idx="972">
                  <c:v>44105</c:v>
                </c:pt>
                <c:pt idx="973">
                  <c:v>44106</c:v>
                </c:pt>
                <c:pt idx="974">
                  <c:v>44107</c:v>
                </c:pt>
                <c:pt idx="975">
                  <c:v>44108</c:v>
                </c:pt>
                <c:pt idx="976">
                  <c:v>44109</c:v>
                </c:pt>
                <c:pt idx="977">
                  <c:v>44110</c:v>
                </c:pt>
                <c:pt idx="978">
                  <c:v>44111</c:v>
                </c:pt>
                <c:pt idx="979">
                  <c:v>44112</c:v>
                </c:pt>
                <c:pt idx="980">
                  <c:v>44113</c:v>
                </c:pt>
                <c:pt idx="981">
                  <c:v>44114</c:v>
                </c:pt>
                <c:pt idx="982">
                  <c:v>44115</c:v>
                </c:pt>
                <c:pt idx="983">
                  <c:v>44116</c:v>
                </c:pt>
                <c:pt idx="984">
                  <c:v>44117</c:v>
                </c:pt>
                <c:pt idx="985">
                  <c:v>44118</c:v>
                </c:pt>
                <c:pt idx="986">
                  <c:v>44119</c:v>
                </c:pt>
                <c:pt idx="987">
                  <c:v>44120</c:v>
                </c:pt>
                <c:pt idx="988">
                  <c:v>44121</c:v>
                </c:pt>
                <c:pt idx="989">
                  <c:v>44122</c:v>
                </c:pt>
                <c:pt idx="990">
                  <c:v>44123</c:v>
                </c:pt>
                <c:pt idx="991">
                  <c:v>44124</c:v>
                </c:pt>
                <c:pt idx="992">
                  <c:v>44125</c:v>
                </c:pt>
                <c:pt idx="993">
                  <c:v>44126</c:v>
                </c:pt>
                <c:pt idx="994">
                  <c:v>44127</c:v>
                </c:pt>
                <c:pt idx="995">
                  <c:v>44128</c:v>
                </c:pt>
                <c:pt idx="996">
                  <c:v>44129</c:v>
                </c:pt>
                <c:pt idx="997">
                  <c:v>44130</c:v>
                </c:pt>
                <c:pt idx="998">
                  <c:v>44131</c:v>
                </c:pt>
                <c:pt idx="999">
                  <c:v>44132</c:v>
                </c:pt>
                <c:pt idx="1000">
                  <c:v>44133</c:v>
                </c:pt>
                <c:pt idx="1001">
                  <c:v>44134</c:v>
                </c:pt>
                <c:pt idx="1002">
                  <c:v>44135</c:v>
                </c:pt>
                <c:pt idx="1003">
                  <c:v>44136</c:v>
                </c:pt>
                <c:pt idx="1004">
                  <c:v>44137</c:v>
                </c:pt>
                <c:pt idx="1005">
                  <c:v>44138</c:v>
                </c:pt>
                <c:pt idx="1006">
                  <c:v>44139</c:v>
                </c:pt>
                <c:pt idx="1007">
                  <c:v>44140</c:v>
                </c:pt>
                <c:pt idx="1008">
                  <c:v>44141</c:v>
                </c:pt>
                <c:pt idx="1009">
                  <c:v>44142</c:v>
                </c:pt>
                <c:pt idx="1010">
                  <c:v>44143</c:v>
                </c:pt>
                <c:pt idx="1011">
                  <c:v>44144</c:v>
                </c:pt>
                <c:pt idx="1012">
                  <c:v>44145</c:v>
                </c:pt>
                <c:pt idx="1013">
                  <c:v>44146</c:v>
                </c:pt>
                <c:pt idx="1014">
                  <c:v>44147</c:v>
                </c:pt>
                <c:pt idx="1015">
                  <c:v>44148</c:v>
                </c:pt>
                <c:pt idx="1016">
                  <c:v>44149</c:v>
                </c:pt>
                <c:pt idx="1017">
                  <c:v>44150</c:v>
                </c:pt>
                <c:pt idx="1018">
                  <c:v>44151</c:v>
                </c:pt>
                <c:pt idx="1019">
                  <c:v>44152</c:v>
                </c:pt>
                <c:pt idx="1020">
                  <c:v>44153</c:v>
                </c:pt>
                <c:pt idx="1021">
                  <c:v>44154</c:v>
                </c:pt>
                <c:pt idx="1022">
                  <c:v>44155</c:v>
                </c:pt>
                <c:pt idx="1023">
                  <c:v>44156</c:v>
                </c:pt>
                <c:pt idx="1024">
                  <c:v>44157</c:v>
                </c:pt>
                <c:pt idx="1025">
                  <c:v>44158</c:v>
                </c:pt>
                <c:pt idx="1026">
                  <c:v>44159</c:v>
                </c:pt>
                <c:pt idx="1027">
                  <c:v>44160</c:v>
                </c:pt>
                <c:pt idx="1028">
                  <c:v>44161</c:v>
                </c:pt>
                <c:pt idx="1029">
                  <c:v>44162</c:v>
                </c:pt>
                <c:pt idx="1030">
                  <c:v>44163</c:v>
                </c:pt>
                <c:pt idx="1031">
                  <c:v>44164</c:v>
                </c:pt>
                <c:pt idx="1032">
                  <c:v>44165</c:v>
                </c:pt>
                <c:pt idx="1033">
                  <c:v>44166</c:v>
                </c:pt>
                <c:pt idx="1034">
                  <c:v>44167</c:v>
                </c:pt>
                <c:pt idx="1035">
                  <c:v>44168</c:v>
                </c:pt>
                <c:pt idx="1036">
                  <c:v>44169</c:v>
                </c:pt>
                <c:pt idx="1037">
                  <c:v>44170</c:v>
                </c:pt>
                <c:pt idx="1038">
                  <c:v>44171</c:v>
                </c:pt>
                <c:pt idx="1039">
                  <c:v>44172</c:v>
                </c:pt>
                <c:pt idx="1040">
                  <c:v>44173</c:v>
                </c:pt>
                <c:pt idx="1041">
                  <c:v>44174</c:v>
                </c:pt>
                <c:pt idx="1042">
                  <c:v>44175</c:v>
                </c:pt>
                <c:pt idx="1043">
                  <c:v>44176</c:v>
                </c:pt>
                <c:pt idx="1044">
                  <c:v>44177</c:v>
                </c:pt>
                <c:pt idx="1045">
                  <c:v>44178</c:v>
                </c:pt>
                <c:pt idx="1046">
                  <c:v>44179</c:v>
                </c:pt>
                <c:pt idx="1047">
                  <c:v>44180</c:v>
                </c:pt>
                <c:pt idx="1048">
                  <c:v>44181</c:v>
                </c:pt>
                <c:pt idx="1049">
                  <c:v>44182</c:v>
                </c:pt>
                <c:pt idx="1050">
                  <c:v>44183</c:v>
                </c:pt>
                <c:pt idx="1051">
                  <c:v>44184</c:v>
                </c:pt>
                <c:pt idx="1052">
                  <c:v>44185</c:v>
                </c:pt>
                <c:pt idx="1053">
                  <c:v>44186</c:v>
                </c:pt>
                <c:pt idx="1054">
                  <c:v>44187</c:v>
                </c:pt>
                <c:pt idx="1055">
                  <c:v>44188</c:v>
                </c:pt>
                <c:pt idx="1056">
                  <c:v>44189</c:v>
                </c:pt>
                <c:pt idx="1057">
                  <c:v>44190</c:v>
                </c:pt>
                <c:pt idx="1058">
                  <c:v>44191</c:v>
                </c:pt>
                <c:pt idx="1059">
                  <c:v>44192</c:v>
                </c:pt>
                <c:pt idx="1060">
                  <c:v>44193</c:v>
                </c:pt>
                <c:pt idx="1061">
                  <c:v>44194</c:v>
                </c:pt>
                <c:pt idx="1062">
                  <c:v>44195</c:v>
                </c:pt>
                <c:pt idx="1063">
                  <c:v>44196</c:v>
                </c:pt>
                <c:pt idx="1064">
                  <c:v>44197</c:v>
                </c:pt>
                <c:pt idx="1065">
                  <c:v>44198</c:v>
                </c:pt>
                <c:pt idx="1066">
                  <c:v>44199</c:v>
                </c:pt>
                <c:pt idx="1067">
                  <c:v>44200</c:v>
                </c:pt>
                <c:pt idx="1068">
                  <c:v>44201</c:v>
                </c:pt>
                <c:pt idx="1069">
                  <c:v>44202</c:v>
                </c:pt>
                <c:pt idx="1070">
                  <c:v>44203</c:v>
                </c:pt>
                <c:pt idx="1071">
                  <c:v>44204</c:v>
                </c:pt>
                <c:pt idx="1072">
                  <c:v>44205</c:v>
                </c:pt>
                <c:pt idx="1073">
                  <c:v>44206</c:v>
                </c:pt>
                <c:pt idx="1074">
                  <c:v>44207</c:v>
                </c:pt>
                <c:pt idx="1075">
                  <c:v>44208</c:v>
                </c:pt>
                <c:pt idx="1076">
                  <c:v>44209</c:v>
                </c:pt>
                <c:pt idx="1077">
                  <c:v>44210</c:v>
                </c:pt>
                <c:pt idx="1078">
                  <c:v>44211</c:v>
                </c:pt>
                <c:pt idx="1079">
                  <c:v>44212</c:v>
                </c:pt>
                <c:pt idx="1080">
                  <c:v>44213</c:v>
                </c:pt>
                <c:pt idx="1081">
                  <c:v>44214</c:v>
                </c:pt>
                <c:pt idx="1082">
                  <c:v>44215</c:v>
                </c:pt>
                <c:pt idx="1083">
                  <c:v>44216</c:v>
                </c:pt>
                <c:pt idx="1084">
                  <c:v>44217</c:v>
                </c:pt>
                <c:pt idx="1085">
                  <c:v>44218</c:v>
                </c:pt>
                <c:pt idx="1086">
                  <c:v>44219</c:v>
                </c:pt>
                <c:pt idx="1087">
                  <c:v>44220</c:v>
                </c:pt>
                <c:pt idx="1088">
                  <c:v>44221</c:v>
                </c:pt>
                <c:pt idx="1089">
                  <c:v>44222</c:v>
                </c:pt>
                <c:pt idx="1090">
                  <c:v>44223</c:v>
                </c:pt>
                <c:pt idx="1091">
                  <c:v>44224</c:v>
                </c:pt>
                <c:pt idx="1092">
                  <c:v>44225</c:v>
                </c:pt>
                <c:pt idx="1093">
                  <c:v>44226</c:v>
                </c:pt>
                <c:pt idx="1094">
                  <c:v>44227</c:v>
                </c:pt>
                <c:pt idx="1095">
                  <c:v>44228</c:v>
                </c:pt>
                <c:pt idx="1096">
                  <c:v>44229</c:v>
                </c:pt>
                <c:pt idx="1097">
                  <c:v>44230</c:v>
                </c:pt>
                <c:pt idx="1098">
                  <c:v>44231</c:v>
                </c:pt>
                <c:pt idx="1099">
                  <c:v>44232</c:v>
                </c:pt>
                <c:pt idx="1100">
                  <c:v>44233</c:v>
                </c:pt>
                <c:pt idx="1101">
                  <c:v>44234</c:v>
                </c:pt>
                <c:pt idx="1102">
                  <c:v>44235</c:v>
                </c:pt>
                <c:pt idx="1103">
                  <c:v>44236</c:v>
                </c:pt>
                <c:pt idx="1104">
                  <c:v>44237</c:v>
                </c:pt>
                <c:pt idx="1105">
                  <c:v>44238</c:v>
                </c:pt>
                <c:pt idx="1106">
                  <c:v>44239</c:v>
                </c:pt>
                <c:pt idx="1107">
                  <c:v>44240</c:v>
                </c:pt>
                <c:pt idx="1108">
                  <c:v>44241</c:v>
                </c:pt>
                <c:pt idx="1109">
                  <c:v>44242</c:v>
                </c:pt>
                <c:pt idx="1110">
                  <c:v>44243</c:v>
                </c:pt>
                <c:pt idx="1111">
                  <c:v>44244</c:v>
                </c:pt>
                <c:pt idx="1112">
                  <c:v>44245</c:v>
                </c:pt>
                <c:pt idx="1113">
                  <c:v>44246</c:v>
                </c:pt>
                <c:pt idx="1114">
                  <c:v>44247</c:v>
                </c:pt>
                <c:pt idx="1115">
                  <c:v>44248</c:v>
                </c:pt>
                <c:pt idx="1116">
                  <c:v>44249</c:v>
                </c:pt>
                <c:pt idx="1117">
                  <c:v>44250</c:v>
                </c:pt>
                <c:pt idx="1118">
                  <c:v>44251</c:v>
                </c:pt>
                <c:pt idx="1119">
                  <c:v>44252</c:v>
                </c:pt>
                <c:pt idx="1120">
                  <c:v>44253</c:v>
                </c:pt>
                <c:pt idx="1121">
                  <c:v>44254</c:v>
                </c:pt>
                <c:pt idx="1122">
                  <c:v>44255</c:v>
                </c:pt>
                <c:pt idx="1123">
                  <c:v>44256</c:v>
                </c:pt>
                <c:pt idx="1124">
                  <c:v>44257</c:v>
                </c:pt>
                <c:pt idx="1125">
                  <c:v>44258</c:v>
                </c:pt>
                <c:pt idx="1126">
                  <c:v>44259</c:v>
                </c:pt>
                <c:pt idx="1127">
                  <c:v>44260</c:v>
                </c:pt>
                <c:pt idx="1128">
                  <c:v>44261</c:v>
                </c:pt>
                <c:pt idx="1129">
                  <c:v>44262</c:v>
                </c:pt>
                <c:pt idx="1130">
                  <c:v>44263</c:v>
                </c:pt>
                <c:pt idx="1131">
                  <c:v>44264</c:v>
                </c:pt>
                <c:pt idx="1132">
                  <c:v>44265</c:v>
                </c:pt>
                <c:pt idx="1133">
                  <c:v>44266</c:v>
                </c:pt>
                <c:pt idx="1134">
                  <c:v>44267</c:v>
                </c:pt>
                <c:pt idx="1135">
                  <c:v>44268</c:v>
                </c:pt>
                <c:pt idx="1136">
                  <c:v>44269</c:v>
                </c:pt>
                <c:pt idx="1137">
                  <c:v>44270</c:v>
                </c:pt>
                <c:pt idx="1138">
                  <c:v>44271</c:v>
                </c:pt>
                <c:pt idx="1139">
                  <c:v>44272</c:v>
                </c:pt>
                <c:pt idx="1140">
                  <c:v>44273</c:v>
                </c:pt>
                <c:pt idx="1141">
                  <c:v>44274</c:v>
                </c:pt>
                <c:pt idx="1142">
                  <c:v>44275</c:v>
                </c:pt>
                <c:pt idx="1143">
                  <c:v>44276</c:v>
                </c:pt>
                <c:pt idx="1144">
                  <c:v>44277</c:v>
                </c:pt>
                <c:pt idx="1145">
                  <c:v>44278</c:v>
                </c:pt>
                <c:pt idx="1146">
                  <c:v>44279</c:v>
                </c:pt>
                <c:pt idx="1147">
                  <c:v>44280</c:v>
                </c:pt>
                <c:pt idx="1148">
                  <c:v>44281</c:v>
                </c:pt>
                <c:pt idx="1149">
                  <c:v>44282</c:v>
                </c:pt>
                <c:pt idx="1150">
                  <c:v>44283</c:v>
                </c:pt>
                <c:pt idx="1151">
                  <c:v>44284</c:v>
                </c:pt>
                <c:pt idx="1152">
                  <c:v>44285</c:v>
                </c:pt>
                <c:pt idx="1153">
                  <c:v>44286</c:v>
                </c:pt>
                <c:pt idx="1154">
                  <c:v>44287</c:v>
                </c:pt>
                <c:pt idx="1155">
                  <c:v>44288</c:v>
                </c:pt>
                <c:pt idx="1156">
                  <c:v>44289</c:v>
                </c:pt>
                <c:pt idx="1157">
                  <c:v>44290</c:v>
                </c:pt>
                <c:pt idx="1158">
                  <c:v>44291</c:v>
                </c:pt>
                <c:pt idx="1159">
                  <c:v>44292</c:v>
                </c:pt>
                <c:pt idx="1160">
                  <c:v>44293</c:v>
                </c:pt>
                <c:pt idx="1161">
                  <c:v>44294</c:v>
                </c:pt>
                <c:pt idx="1162">
                  <c:v>44295</c:v>
                </c:pt>
                <c:pt idx="1163">
                  <c:v>44296</c:v>
                </c:pt>
                <c:pt idx="1164">
                  <c:v>44297</c:v>
                </c:pt>
                <c:pt idx="1165">
                  <c:v>44298</c:v>
                </c:pt>
                <c:pt idx="1166">
                  <c:v>44299</c:v>
                </c:pt>
                <c:pt idx="1167">
                  <c:v>44300</c:v>
                </c:pt>
                <c:pt idx="1168">
                  <c:v>44301</c:v>
                </c:pt>
                <c:pt idx="1169">
                  <c:v>44302</c:v>
                </c:pt>
                <c:pt idx="1170">
                  <c:v>44303</c:v>
                </c:pt>
                <c:pt idx="1171">
                  <c:v>44304</c:v>
                </c:pt>
                <c:pt idx="1172">
                  <c:v>44305</c:v>
                </c:pt>
                <c:pt idx="1173">
                  <c:v>44306</c:v>
                </c:pt>
                <c:pt idx="1174">
                  <c:v>44307</c:v>
                </c:pt>
                <c:pt idx="1175">
                  <c:v>44308</c:v>
                </c:pt>
                <c:pt idx="1176">
                  <c:v>44309</c:v>
                </c:pt>
                <c:pt idx="1177">
                  <c:v>44310</c:v>
                </c:pt>
                <c:pt idx="1178">
                  <c:v>44311</c:v>
                </c:pt>
                <c:pt idx="1179">
                  <c:v>44312</c:v>
                </c:pt>
                <c:pt idx="1180">
                  <c:v>44313</c:v>
                </c:pt>
                <c:pt idx="1181">
                  <c:v>44314</c:v>
                </c:pt>
                <c:pt idx="1182">
                  <c:v>44315</c:v>
                </c:pt>
                <c:pt idx="1183">
                  <c:v>44316</c:v>
                </c:pt>
                <c:pt idx="1184">
                  <c:v>44317</c:v>
                </c:pt>
                <c:pt idx="1185">
                  <c:v>44318</c:v>
                </c:pt>
                <c:pt idx="1186">
                  <c:v>44319</c:v>
                </c:pt>
                <c:pt idx="1187">
                  <c:v>44320</c:v>
                </c:pt>
                <c:pt idx="1188">
                  <c:v>44321</c:v>
                </c:pt>
                <c:pt idx="1189">
                  <c:v>44322</c:v>
                </c:pt>
                <c:pt idx="1190">
                  <c:v>44323</c:v>
                </c:pt>
                <c:pt idx="1191">
                  <c:v>44324</c:v>
                </c:pt>
                <c:pt idx="1192">
                  <c:v>44325</c:v>
                </c:pt>
                <c:pt idx="1193">
                  <c:v>44326</c:v>
                </c:pt>
                <c:pt idx="1194">
                  <c:v>44327</c:v>
                </c:pt>
                <c:pt idx="1195">
                  <c:v>44328</c:v>
                </c:pt>
                <c:pt idx="1196">
                  <c:v>44329</c:v>
                </c:pt>
                <c:pt idx="1197">
                  <c:v>44330</c:v>
                </c:pt>
                <c:pt idx="1198">
                  <c:v>44331</c:v>
                </c:pt>
                <c:pt idx="1199">
                  <c:v>44332</c:v>
                </c:pt>
                <c:pt idx="1200">
                  <c:v>44333</c:v>
                </c:pt>
                <c:pt idx="1201">
                  <c:v>44334</c:v>
                </c:pt>
                <c:pt idx="1202">
                  <c:v>44335</c:v>
                </c:pt>
                <c:pt idx="1203">
                  <c:v>44336</c:v>
                </c:pt>
                <c:pt idx="1204">
                  <c:v>44337</c:v>
                </c:pt>
                <c:pt idx="1205">
                  <c:v>44338</c:v>
                </c:pt>
                <c:pt idx="1206">
                  <c:v>44339</c:v>
                </c:pt>
                <c:pt idx="1207">
                  <c:v>44340</c:v>
                </c:pt>
                <c:pt idx="1208">
                  <c:v>44341</c:v>
                </c:pt>
                <c:pt idx="1209">
                  <c:v>44342</c:v>
                </c:pt>
                <c:pt idx="1210">
                  <c:v>44343</c:v>
                </c:pt>
                <c:pt idx="1211">
                  <c:v>44344</c:v>
                </c:pt>
                <c:pt idx="1212">
                  <c:v>44345</c:v>
                </c:pt>
                <c:pt idx="1213">
                  <c:v>44346</c:v>
                </c:pt>
                <c:pt idx="1214">
                  <c:v>44347</c:v>
                </c:pt>
                <c:pt idx="1215">
                  <c:v>44348</c:v>
                </c:pt>
                <c:pt idx="1216">
                  <c:v>44349</c:v>
                </c:pt>
                <c:pt idx="1217">
                  <c:v>44350</c:v>
                </c:pt>
                <c:pt idx="1218">
                  <c:v>44351</c:v>
                </c:pt>
                <c:pt idx="1219">
                  <c:v>44352</c:v>
                </c:pt>
                <c:pt idx="1220">
                  <c:v>44353</c:v>
                </c:pt>
                <c:pt idx="1221">
                  <c:v>44354</c:v>
                </c:pt>
                <c:pt idx="1222">
                  <c:v>44355</c:v>
                </c:pt>
                <c:pt idx="1223">
                  <c:v>44356</c:v>
                </c:pt>
                <c:pt idx="1224">
                  <c:v>44357</c:v>
                </c:pt>
                <c:pt idx="1225">
                  <c:v>44358</c:v>
                </c:pt>
                <c:pt idx="1226">
                  <c:v>44359</c:v>
                </c:pt>
                <c:pt idx="1227">
                  <c:v>44360</c:v>
                </c:pt>
                <c:pt idx="1228">
                  <c:v>44361</c:v>
                </c:pt>
                <c:pt idx="1229">
                  <c:v>44362</c:v>
                </c:pt>
                <c:pt idx="1230">
                  <c:v>44363</c:v>
                </c:pt>
                <c:pt idx="1231">
                  <c:v>44364</c:v>
                </c:pt>
                <c:pt idx="1232">
                  <c:v>44365</c:v>
                </c:pt>
                <c:pt idx="1233">
                  <c:v>44366</c:v>
                </c:pt>
                <c:pt idx="1234">
                  <c:v>44367</c:v>
                </c:pt>
                <c:pt idx="1235">
                  <c:v>44368</c:v>
                </c:pt>
                <c:pt idx="1236">
                  <c:v>44369</c:v>
                </c:pt>
                <c:pt idx="1237">
                  <c:v>44370</c:v>
                </c:pt>
                <c:pt idx="1238">
                  <c:v>44371</c:v>
                </c:pt>
                <c:pt idx="1239">
                  <c:v>44372</c:v>
                </c:pt>
                <c:pt idx="1240">
                  <c:v>44373</c:v>
                </c:pt>
                <c:pt idx="1241">
                  <c:v>44374</c:v>
                </c:pt>
                <c:pt idx="1242">
                  <c:v>44375</c:v>
                </c:pt>
                <c:pt idx="1243">
                  <c:v>44376</c:v>
                </c:pt>
                <c:pt idx="1244">
                  <c:v>44377</c:v>
                </c:pt>
                <c:pt idx="1245">
                  <c:v>44378</c:v>
                </c:pt>
                <c:pt idx="1246">
                  <c:v>44379</c:v>
                </c:pt>
                <c:pt idx="1247">
                  <c:v>44380</c:v>
                </c:pt>
                <c:pt idx="1248">
                  <c:v>44381</c:v>
                </c:pt>
                <c:pt idx="1249">
                  <c:v>44382</c:v>
                </c:pt>
                <c:pt idx="1250">
                  <c:v>44383</c:v>
                </c:pt>
                <c:pt idx="1251">
                  <c:v>44384</c:v>
                </c:pt>
                <c:pt idx="1252">
                  <c:v>44385</c:v>
                </c:pt>
                <c:pt idx="1253">
                  <c:v>44386</c:v>
                </c:pt>
                <c:pt idx="1254">
                  <c:v>44387</c:v>
                </c:pt>
                <c:pt idx="1255">
                  <c:v>44388</c:v>
                </c:pt>
                <c:pt idx="1256">
                  <c:v>44389</c:v>
                </c:pt>
                <c:pt idx="1257">
                  <c:v>44390</c:v>
                </c:pt>
                <c:pt idx="1258">
                  <c:v>44391</c:v>
                </c:pt>
                <c:pt idx="1259">
                  <c:v>44392</c:v>
                </c:pt>
                <c:pt idx="1260">
                  <c:v>44393</c:v>
                </c:pt>
                <c:pt idx="1261">
                  <c:v>44394</c:v>
                </c:pt>
                <c:pt idx="1262">
                  <c:v>44395</c:v>
                </c:pt>
                <c:pt idx="1263">
                  <c:v>44396</c:v>
                </c:pt>
                <c:pt idx="1264">
                  <c:v>44397</c:v>
                </c:pt>
                <c:pt idx="1265">
                  <c:v>44398</c:v>
                </c:pt>
                <c:pt idx="1266">
                  <c:v>44399</c:v>
                </c:pt>
                <c:pt idx="1267">
                  <c:v>44400</c:v>
                </c:pt>
                <c:pt idx="1268">
                  <c:v>44401</c:v>
                </c:pt>
                <c:pt idx="1269">
                  <c:v>44402</c:v>
                </c:pt>
                <c:pt idx="1270">
                  <c:v>44403</c:v>
                </c:pt>
                <c:pt idx="1271">
                  <c:v>44404</c:v>
                </c:pt>
                <c:pt idx="1272">
                  <c:v>44405</c:v>
                </c:pt>
                <c:pt idx="1273">
                  <c:v>44406</c:v>
                </c:pt>
                <c:pt idx="1274">
                  <c:v>44407</c:v>
                </c:pt>
                <c:pt idx="1275">
                  <c:v>44408</c:v>
                </c:pt>
                <c:pt idx="1276">
                  <c:v>44409</c:v>
                </c:pt>
                <c:pt idx="1277">
                  <c:v>44410</c:v>
                </c:pt>
                <c:pt idx="1278">
                  <c:v>44411</c:v>
                </c:pt>
                <c:pt idx="1279">
                  <c:v>44412</c:v>
                </c:pt>
                <c:pt idx="1280">
                  <c:v>44413</c:v>
                </c:pt>
                <c:pt idx="1281">
                  <c:v>44414</c:v>
                </c:pt>
                <c:pt idx="1282">
                  <c:v>44415</c:v>
                </c:pt>
                <c:pt idx="1283">
                  <c:v>44416</c:v>
                </c:pt>
                <c:pt idx="1284">
                  <c:v>44417</c:v>
                </c:pt>
                <c:pt idx="1285">
                  <c:v>44418</c:v>
                </c:pt>
                <c:pt idx="1286">
                  <c:v>44419</c:v>
                </c:pt>
                <c:pt idx="1287">
                  <c:v>44420</c:v>
                </c:pt>
                <c:pt idx="1288">
                  <c:v>44421</c:v>
                </c:pt>
                <c:pt idx="1289">
                  <c:v>44422</c:v>
                </c:pt>
                <c:pt idx="1290">
                  <c:v>44423</c:v>
                </c:pt>
                <c:pt idx="1291">
                  <c:v>44424</c:v>
                </c:pt>
                <c:pt idx="1292">
                  <c:v>44425</c:v>
                </c:pt>
                <c:pt idx="1293">
                  <c:v>44426</c:v>
                </c:pt>
                <c:pt idx="1294">
                  <c:v>44427</c:v>
                </c:pt>
                <c:pt idx="1295">
                  <c:v>44428</c:v>
                </c:pt>
                <c:pt idx="1296">
                  <c:v>44429</c:v>
                </c:pt>
                <c:pt idx="1297">
                  <c:v>44430</c:v>
                </c:pt>
                <c:pt idx="1298">
                  <c:v>44431</c:v>
                </c:pt>
                <c:pt idx="1299">
                  <c:v>44432</c:v>
                </c:pt>
                <c:pt idx="1300">
                  <c:v>44433</c:v>
                </c:pt>
                <c:pt idx="1301">
                  <c:v>44434</c:v>
                </c:pt>
                <c:pt idx="1302">
                  <c:v>44435</c:v>
                </c:pt>
                <c:pt idx="1303">
                  <c:v>44436</c:v>
                </c:pt>
                <c:pt idx="1304">
                  <c:v>44437</c:v>
                </c:pt>
                <c:pt idx="1305">
                  <c:v>44438</c:v>
                </c:pt>
                <c:pt idx="1306">
                  <c:v>44439</c:v>
                </c:pt>
                <c:pt idx="1307">
                  <c:v>44440</c:v>
                </c:pt>
                <c:pt idx="1308">
                  <c:v>44441</c:v>
                </c:pt>
                <c:pt idx="1309">
                  <c:v>44442</c:v>
                </c:pt>
                <c:pt idx="1310">
                  <c:v>44443</c:v>
                </c:pt>
                <c:pt idx="1311">
                  <c:v>44444</c:v>
                </c:pt>
                <c:pt idx="1312">
                  <c:v>44445</c:v>
                </c:pt>
                <c:pt idx="1313">
                  <c:v>44446</c:v>
                </c:pt>
                <c:pt idx="1314">
                  <c:v>44447</c:v>
                </c:pt>
                <c:pt idx="1315">
                  <c:v>44448</c:v>
                </c:pt>
                <c:pt idx="1316">
                  <c:v>44449</c:v>
                </c:pt>
                <c:pt idx="1317">
                  <c:v>44450</c:v>
                </c:pt>
                <c:pt idx="1318">
                  <c:v>44451</c:v>
                </c:pt>
                <c:pt idx="1319">
                  <c:v>44452</c:v>
                </c:pt>
                <c:pt idx="1320">
                  <c:v>44453</c:v>
                </c:pt>
                <c:pt idx="1321">
                  <c:v>44454</c:v>
                </c:pt>
                <c:pt idx="1322">
                  <c:v>44455</c:v>
                </c:pt>
                <c:pt idx="1323">
                  <c:v>44456</c:v>
                </c:pt>
                <c:pt idx="1324">
                  <c:v>44457</c:v>
                </c:pt>
                <c:pt idx="1325">
                  <c:v>44458</c:v>
                </c:pt>
                <c:pt idx="1326">
                  <c:v>44459</c:v>
                </c:pt>
                <c:pt idx="1327">
                  <c:v>44460</c:v>
                </c:pt>
                <c:pt idx="1328">
                  <c:v>44461</c:v>
                </c:pt>
                <c:pt idx="1329">
                  <c:v>44462</c:v>
                </c:pt>
                <c:pt idx="1330">
                  <c:v>44463</c:v>
                </c:pt>
                <c:pt idx="1331">
                  <c:v>44464</c:v>
                </c:pt>
                <c:pt idx="1332">
                  <c:v>44465</c:v>
                </c:pt>
                <c:pt idx="1333">
                  <c:v>44466</c:v>
                </c:pt>
                <c:pt idx="1334">
                  <c:v>44467</c:v>
                </c:pt>
                <c:pt idx="1335">
                  <c:v>44468</c:v>
                </c:pt>
                <c:pt idx="1336">
                  <c:v>44469</c:v>
                </c:pt>
                <c:pt idx="1337">
                  <c:v>44470</c:v>
                </c:pt>
                <c:pt idx="1338">
                  <c:v>44471</c:v>
                </c:pt>
                <c:pt idx="1339">
                  <c:v>44472</c:v>
                </c:pt>
                <c:pt idx="1340">
                  <c:v>44473</c:v>
                </c:pt>
                <c:pt idx="1341">
                  <c:v>44474</c:v>
                </c:pt>
                <c:pt idx="1342">
                  <c:v>44475</c:v>
                </c:pt>
                <c:pt idx="1343">
                  <c:v>44476</c:v>
                </c:pt>
                <c:pt idx="1344">
                  <c:v>44477</c:v>
                </c:pt>
                <c:pt idx="1345">
                  <c:v>44478</c:v>
                </c:pt>
                <c:pt idx="1346">
                  <c:v>44479</c:v>
                </c:pt>
                <c:pt idx="1347">
                  <c:v>44480</c:v>
                </c:pt>
                <c:pt idx="1348">
                  <c:v>44481</c:v>
                </c:pt>
                <c:pt idx="1349">
                  <c:v>44482</c:v>
                </c:pt>
                <c:pt idx="1350">
                  <c:v>44483</c:v>
                </c:pt>
                <c:pt idx="1351">
                  <c:v>44484</c:v>
                </c:pt>
                <c:pt idx="1352">
                  <c:v>44485</c:v>
                </c:pt>
                <c:pt idx="1353">
                  <c:v>44486</c:v>
                </c:pt>
                <c:pt idx="1354">
                  <c:v>44487</c:v>
                </c:pt>
                <c:pt idx="1355">
                  <c:v>44488</c:v>
                </c:pt>
                <c:pt idx="1356">
                  <c:v>44489</c:v>
                </c:pt>
                <c:pt idx="1357">
                  <c:v>44490</c:v>
                </c:pt>
                <c:pt idx="1358">
                  <c:v>44491</c:v>
                </c:pt>
                <c:pt idx="1359">
                  <c:v>44492</c:v>
                </c:pt>
                <c:pt idx="1360">
                  <c:v>44493</c:v>
                </c:pt>
                <c:pt idx="1361">
                  <c:v>44494</c:v>
                </c:pt>
                <c:pt idx="1362">
                  <c:v>44495</c:v>
                </c:pt>
                <c:pt idx="1363">
                  <c:v>44496</c:v>
                </c:pt>
                <c:pt idx="1364">
                  <c:v>44497</c:v>
                </c:pt>
                <c:pt idx="1365">
                  <c:v>44498</c:v>
                </c:pt>
                <c:pt idx="1366">
                  <c:v>44499</c:v>
                </c:pt>
                <c:pt idx="1367">
                  <c:v>44500</c:v>
                </c:pt>
                <c:pt idx="1368">
                  <c:v>44501</c:v>
                </c:pt>
                <c:pt idx="1369">
                  <c:v>44502</c:v>
                </c:pt>
                <c:pt idx="1370">
                  <c:v>44503</c:v>
                </c:pt>
                <c:pt idx="1371">
                  <c:v>44504</c:v>
                </c:pt>
                <c:pt idx="1372">
                  <c:v>44505</c:v>
                </c:pt>
                <c:pt idx="1373">
                  <c:v>44506</c:v>
                </c:pt>
                <c:pt idx="1374">
                  <c:v>44507</c:v>
                </c:pt>
                <c:pt idx="1375">
                  <c:v>44508</c:v>
                </c:pt>
                <c:pt idx="1376">
                  <c:v>44509</c:v>
                </c:pt>
                <c:pt idx="1377">
                  <c:v>44510</c:v>
                </c:pt>
                <c:pt idx="1378">
                  <c:v>44511</c:v>
                </c:pt>
                <c:pt idx="1379">
                  <c:v>44512</c:v>
                </c:pt>
                <c:pt idx="1380">
                  <c:v>44513</c:v>
                </c:pt>
                <c:pt idx="1381">
                  <c:v>44514</c:v>
                </c:pt>
                <c:pt idx="1382">
                  <c:v>44515</c:v>
                </c:pt>
                <c:pt idx="1383">
                  <c:v>44516</c:v>
                </c:pt>
                <c:pt idx="1384">
                  <c:v>44517</c:v>
                </c:pt>
                <c:pt idx="1385">
                  <c:v>44518</c:v>
                </c:pt>
                <c:pt idx="1386">
                  <c:v>44519</c:v>
                </c:pt>
                <c:pt idx="1387">
                  <c:v>44520</c:v>
                </c:pt>
                <c:pt idx="1388">
                  <c:v>44521</c:v>
                </c:pt>
                <c:pt idx="1389">
                  <c:v>44522</c:v>
                </c:pt>
                <c:pt idx="1390">
                  <c:v>44523</c:v>
                </c:pt>
                <c:pt idx="1391">
                  <c:v>44524</c:v>
                </c:pt>
                <c:pt idx="1392">
                  <c:v>44525</c:v>
                </c:pt>
                <c:pt idx="1393">
                  <c:v>44526</c:v>
                </c:pt>
                <c:pt idx="1394">
                  <c:v>44527</c:v>
                </c:pt>
                <c:pt idx="1395">
                  <c:v>44528</c:v>
                </c:pt>
                <c:pt idx="1396">
                  <c:v>44529</c:v>
                </c:pt>
                <c:pt idx="1397">
                  <c:v>44530</c:v>
                </c:pt>
                <c:pt idx="1398">
                  <c:v>44531</c:v>
                </c:pt>
                <c:pt idx="1399">
                  <c:v>44532</c:v>
                </c:pt>
                <c:pt idx="1400">
                  <c:v>44533</c:v>
                </c:pt>
                <c:pt idx="1401">
                  <c:v>44534</c:v>
                </c:pt>
                <c:pt idx="1402">
                  <c:v>44535</c:v>
                </c:pt>
                <c:pt idx="1403">
                  <c:v>44536</c:v>
                </c:pt>
                <c:pt idx="1404">
                  <c:v>44537</c:v>
                </c:pt>
                <c:pt idx="1405">
                  <c:v>44538</c:v>
                </c:pt>
                <c:pt idx="1406">
                  <c:v>44539</c:v>
                </c:pt>
                <c:pt idx="1407">
                  <c:v>44540</c:v>
                </c:pt>
                <c:pt idx="1408">
                  <c:v>44541</c:v>
                </c:pt>
                <c:pt idx="1409">
                  <c:v>44542</c:v>
                </c:pt>
                <c:pt idx="1410">
                  <c:v>44543</c:v>
                </c:pt>
                <c:pt idx="1411">
                  <c:v>44544</c:v>
                </c:pt>
                <c:pt idx="1412">
                  <c:v>44545</c:v>
                </c:pt>
                <c:pt idx="1413">
                  <c:v>44546</c:v>
                </c:pt>
                <c:pt idx="1414">
                  <c:v>44547</c:v>
                </c:pt>
                <c:pt idx="1415">
                  <c:v>44548</c:v>
                </c:pt>
                <c:pt idx="1416">
                  <c:v>44549</c:v>
                </c:pt>
                <c:pt idx="1417">
                  <c:v>44550</c:v>
                </c:pt>
                <c:pt idx="1418">
                  <c:v>44551</c:v>
                </c:pt>
                <c:pt idx="1419">
                  <c:v>44552</c:v>
                </c:pt>
                <c:pt idx="1420">
                  <c:v>44553</c:v>
                </c:pt>
                <c:pt idx="1421">
                  <c:v>44554</c:v>
                </c:pt>
                <c:pt idx="1422">
                  <c:v>44555</c:v>
                </c:pt>
                <c:pt idx="1423">
                  <c:v>44556</c:v>
                </c:pt>
                <c:pt idx="1424">
                  <c:v>44557</c:v>
                </c:pt>
                <c:pt idx="1425">
                  <c:v>44558</c:v>
                </c:pt>
                <c:pt idx="1426">
                  <c:v>44559</c:v>
                </c:pt>
                <c:pt idx="1427">
                  <c:v>44560</c:v>
                </c:pt>
                <c:pt idx="1428">
                  <c:v>44561</c:v>
                </c:pt>
                <c:pt idx="1429">
                  <c:v>44562</c:v>
                </c:pt>
                <c:pt idx="1430">
                  <c:v>44563</c:v>
                </c:pt>
                <c:pt idx="1431">
                  <c:v>44564</c:v>
                </c:pt>
                <c:pt idx="1432">
                  <c:v>44565</c:v>
                </c:pt>
                <c:pt idx="1433">
                  <c:v>44566</c:v>
                </c:pt>
                <c:pt idx="1434">
                  <c:v>44567</c:v>
                </c:pt>
                <c:pt idx="1435">
                  <c:v>44568</c:v>
                </c:pt>
                <c:pt idx="1436">
                  <c:v>44569</c:v>
                </c:pt>
                <c:pt idx="1437">
                  <c:v>44570</c:v>
                </c:pt>
                <c:pt idx="1438">
                  <c:v>44571</c:v>
                </c:pt>
                <c:pt idx="1439">
                  <c:v>44572</c:v>
                </c:pt>
                <c:pt idx="1440">
                  <c:v>44573</c:v>
                </c:pt>
                <c:pt idx="1441">
                  <c:v>44574</c:v>
                </c:pt>
                <c:pt idx="1442">
                  <c:v>44575</c:v>
                </c:pt>
                <c:pt idx="1443">
                  <c:v>44576</c:v>
                </c:pt>
                <c:pt idx="1444">
                  <c:v>44577</c:v>
                </c:pt>
                <c:pt idx="1445">
                  <c:v>44578</c:v>
                </c:pt>
                <c:pt idx="1446">
                  <c:v>44579</c:v>
                </c:pt>
                <c:pt idx="1447">
                  <c:v>44580</c:v>
                </c:pt>
                <c:pt idx="1448">
                  <c:v>44581</c:v>
                </c:pt>
                <c:pt idx="1449">
                  <c:v>44582</c:v>
                </c:pt>
                <c:pt idx="1450">
                  <c:v>44583</c:v>
                </c:pt>
                <c:pt idx="1451">
                  <c:v>44584</c:v>
                </c:pt>
                <c:pt idx="1452">
                  <c:v>44585</c:v>
                </c:pt>
                <c:pt idx="1453">
                  <c:v>44586</c:v>
                </c:pt>
                <c:pt idx="1454">
                  <c:v>44587</c:v>
                </c:pt>
                <c:pt idx="1455">
                  <c:v>44588</c:v>
                </c:pt>
                <c:pt idx="1456">
                  <c:v>44589</c:v>
                </c:pt>
                <c:pt idx="1457">
                  <c:v>44590</c:v>
                </c:pt>
                <c:pt idx="1458">
                  <c:v>44591</c:v>
                </c:pt>
                <c:pt idx="1459">
                  <c:v>44592</c:v>
                </c:pt>
                <c:pt idx="1460">
                  <c:v>44593</c:v>
                </c:pt>
                <c:pt idx="1461">
                  <c:v>44594</c:v>
                </c:pt>
                <c:pt idx="1462">
                  <c:v>44595</c:v>
                </c:pt>
                <c:pt idx="1463">
                  <c:v>44596</c:v>
                </c:pt>
                <c:pt idx="1464">
                  <c:v>44597</c:v>
                </c:pt>
                <c:pt idx="1465">
                  <c:v>44598</c:v>
                </c:pt>
                <c:pt idx="1466">
                  <c:v>44599</c:v>
                </c:pt>
                <c:pt idx="1467">
                  <c:v>44600</c:v>
                </c:pt>
                <c:pt idx="1468">
                  <c:v>44601</c:v>
                </c:pt>
                <c:pt idx="1469">
                  <c:v>44602</c:v>
                </c:pt>
                <c:pt idx="1470">
                  <c:v>44603</c:v>
                </c:pt>
                <c:pt idx="1471">
                  <c:v>44604</c:v>
                </c:pt>
                <c:pt idx="1472">
                  <c:v>44605</c:v>
                </c:pt>
                <c:pt idx="1473">
                  <c:v>44606</c:v>
                </c:pt>
                <c:pt idx="1474">
                  <c:v>44607</c:v>
                </c:pt>
                <c:pt idx="1475">
                  <c:v>44608</c:v>
                </c:pt>
                <c:pt idx="1476">
                  <c:v>44609</c:v>
                </c:pt>
                <c:pt idx="1477">
                  <c:v>44610</c:v>
                </c:pt>
                <c:pt idx="1478">
                  <c:v>44611</c:v>
                </c:pt>
                <c:pt idx="1479">
                  <c:v>44612</c:v>
                </c:pt>
                <c:pt idx="1480">
                  <c:v>44613</c:v>
                </c:pt>
                <c:pt idx="1481">
                  <c:v>44614</c:v>
                </c:pt>
                <c:pt idx="1482">
                  <c:v>44615</c:v>
                </c:pt>
                <c:pt idx="1483">
                  <c:v>44616</c:v>
                </c:pt>
                <c:pt idx="1484">
                  <c:v>44617</c:v>
                </c:pt>
                <c:pt idx="1485">
                  <c:v>44618</c:v>
                </c:pt>
                <c:pt idx="1486">
                  <c:v>44619</c:v>
                </c:pt>
                <c:pt idx="1487">
                  <c:v>44620</c:v>
                </c:pt>
                <c:pt idx="1488">
                  <c:v>44621</c:v>
                </c:pt>
                <c:pt idx="1489">
                  <c:v>44622</c:v>
                </c:pt>
                <c:pt idx="1490">
                  <c:v>44623</c:v>
                </c:pt>
                <c:pt idx="1491">
                  <c:v>44624</c:v>
                </c:pt>
                <c:pt idx="1492">
                  <c:v>44625</c:v>
                </c:pt>
                <c:pt idx="1493">
                  <c:v>44626</c:v>
                </c:pt>
                <c:pt idx="1494">
                  <c:v>44627</c:v>
                </c:pt>
                <c:pt idx="1495">
                  <c:v>44628</c:v>
                </c:pt>
                <c:pt idx="1496">
                  <c:v>44629</c:v>
                </c:pt>
                <c:pt idx="1497">
                  <c:v>44630</c:v>
                </c:pt>
                <c:pt idx="1498">
                  <c:v>44631</c:v>
                </c:pt>
                <c:pt idx="1499">
                  <c:v>44632</c:v>
                </c:pt>
                <c:pt idx="1500">
                  <c:v>44633</c:v>
                </c:pt>
                <c:pt idx="1501">
                  <c:v>44634</c:v>
                </c:pt>
                <c:pt idx="1502">
                  <c:v>44635</c:v>
                </c:pt>
                <c:pt idx="1503">
                  <c:v>44636</c:v>
                </c:pt>
                <c:pt idx="1504">
                  <c:v>44637</c:v>
                </c:pt>
                <c:pt idx="1505">
                  <c:v>44638</c:v>
                </c:pt>
                <c:pt idx="1506">
                  <c:v>44639</c:v>
                </c:pt>
                <c:pt idx="1507">
                  <c:v>44640</c:v>
                </c:pt>
                <c:pt idx="1508">
                  <c:v>44641</c:v>
                </c:pt>
                <c:pt idx="1509">
                  <c:v>44642</c:v>
                </c:pt>
                <c:pt idx="1510">
                  <c:v>44643</c:v>
                </c:pt>
                <c:pt idx="1511">
                  <c:v>44644</c:v>
                </c:pt>
                <c:pt idx="1512">
                  <c:v>44645</c:v>
                </c:pt>
                <c:pt idx="1513">
                  <c:v>44646</c:v>
                </c:pt>
                <c:pt idx="1514">
                  <c:v>44647</c:v>
                </c:pt>
                <c:pt idx="1515">
                  <c:v>44648</c:v>
                </c:pt>
                <c:pt idx="1516">
                  <c:v>44649</c:v>
                </c:pt>
                <c:pt idx="1517">
                  <c:v>44650</c:v>
                </c:pt>
                <c:pt idx="1518">
                  <c:v>44651</c:v>
                </c:pt>
                <c:pt idx="1519">
                  <c:v>44652</c:v>
                </c:pt>
                <c:pt idx="1520">
                  <c:v>44653</c:v>
                </c:pt>
                <c:pt idx="1521">
                  <c:v>44654</c:v>
                </c:pt>
                <c:pt idx="1522">
                  <c:v>44655</c:v>
                </c:pt>
                <c:pt idx="1523">
                  <c:v>44656</c:v>
                </c:pt>
                <c:pt idx="1524">
                  <c:v>44657</c:v>
                </c:pt>
                <c:pt idx="1525">
                  <c:v>44658</c:v>
                </c:pt>
                <c:pt idx="1526">
                  <c:v>44659</c:v>
                </c:pt>
                <c:pt idx="1527">
                  <c:v>44660</c:v>
                </c:pt>
                <c:pt idx="1528">
                  <c:v>44661</c:v>
                </c:pt>
                <c:pt idx="1529">
                  <c:v>44662</c:v>
                </c:pt>
                <c:pt idx="1530">
                  <c:v>44663</c:v>
                </c:pt>
                <c:pt idx="1531">
                  <c:v>44664</c:v>
                </c:pt>
                <c:pt idx="1532">
                  <c:v>44665</c:v>
                </c:pt>
                <c:pt idx="1533">
                  <c:v>44666</c:v>
                </c:pt>
                <c:pt idx="1534">
                  <c:v>44667</c:v>
                </c:pt>
                <c:pt idx="1535">
                  <c:v>44668</c:v>
                </c:pt>
                <c:pt idx="1536">
                  <c:v>44669</c:v>
                </c:pt>
                <c:pt idx="1537">
                  <c:v>44670</c:v>
                </c:pt>
                <c:pt idx="1538">
                  <c:v>44671</c:v>
                </c:pt>
                <c:pt idx="1539">
                  <c:v>44672</c:v>
                </c:pt>
                <c:pt idx="1540">
                  <c:v>44673</c:v>
                </c:pt>
                <c:pt idx="1541">
                  <c:v>44674</c:v>
                </c:pt>
                <c:pt idx="1542">
                  <c:v>44675</c:v>
                </c:pt>
                <c:pt idx="1543">
                  <c:v>44676</c:v>
                </c:pt>
                <c:pt idx="1544">
                  <c:v>44677</c:v>
                </c:pt>
                <c:pt idx="1545">
                  <c:v>44678</c:v>
                </c:pt>
                <c:pt idx="1546">
                  <c:v>44679</c:v>
                </c:pt>
                <c:pt idx="1547">
                  <c:v>44680</c:v>
                </c:pt>
                <c:pt idx="1548">
                  <c:v>44681</c:v>
                </c:pt>
                <c:pt idx="1549">
                  <c:v>44682</c:v>
                </c:pt>
                <c:pt idx="1550">
                  <c:v>44683</c:v>
                </c:pt>
                <c:pt idx="1551">
                  <c:v>44684</c:v>
                </c:pt>
                <c:pt idx="1552">
                  <c:v>44685</c:v>
                </c:pt>
                <c:pt idx="1553">
                  <c:v>44686</c:v>
                </c:pt>
                <c:pt idx="1554">
                  <c:v>44687</c:v>
                </c:pt>
                <c:pt idx="1555">
                  <c:v>44688</c:v>
                </c:pt>
                <c:pt idx="1556">
                  <c:v>44689</c:v>
                </c:pt>
                <c:pt idx="1557">
                  <c:v>44690</c:v>
                </c:pt>
                <c:pt idx="1558">
                  <c:v>44691</c:v>
                </c:pt>
                <c:pt idx="1559">
                  <c:v>44692</c:v>
                </c:pt>
                <c:pt idx="1560">
                  <c:v>44693</c:v>
                </c:pt>
                <c:pt idx="1561">
                  <c:v>44694</c:v>
                </c:pt>
                <c:pt idx="1562">
                  <c:v>44695</c:v>
                </c:pt>
                <c:pt idx="1563">
                  <c:v>44696</c:v>
                </c:pt>
                <c:pt idx="1564">
                  <c:v>44697</c:v>
                </c:pt>
                <c:pt idx="1565">
                  <c:v>44698</c:v>
                </c:pt>
                <c:pt idx="1566">
                  <c:v>44699</c:v>
                </c:pt>
                <c:pt idx="1567">
                  <c:v>44700</c:v>
                </c:pt>
                <c:pt idx="1568">
                  <c:v>44701</c:v>
                </c:pt>
                <c:pt idx="1569">
                  <c:v>44702</c:v>
                </c:pt>
                <c:pt idx="1570">
                  <c:v>44703</c:v>
                </c:pt>
                <c:pt idx="1571">
                  <c:v>44704</c:v>
                </c:pt>
                <c:pt idx="1572">
                  <c:v>44705</c:v>
                </c:pt>
                <c:pt idx="1573">
                  <c:v>44706</c:v>
                </c:pt>
                <c:pt idx="1574">
                  <c:v>44707</c:v>
                </c:pt>
                <c:pt idx="1575">
                  <c:v>44708</c:v>
                </c:pt>
                <c:pt idx="1576">
                  <c:v>44709</c:v>
                </c:pt>
                <c:pt idx="1577">
                  <c:v>44710</c:v>
                </c:pt>
                <c:pt idx="1578">
                  <c:v>44711</c:v>
                </c:pt>
                <c:pt idx="1579">
                  <c:v>44712</c:v>
                </c:pt>
                <c:pt idx="1580">
                  <c:v>44713</c:v>
                </c:pt>
                <c:pt idx="1581">
                  <c:v>44714</c:v>
                </c:pt>
                <c:pt idx="1582">
                  <c:v>44715</c:v>
                </c:pt>
                <c:pt idx="1583">
                  <c:v>44716</c:v>
                </c:pt>
                <c:pt idx="1584">
                  <c:v>44717</c:v>
                </c:pt>
                <c:pt idx="1585">
                  <c:v>44718</c:v>
                </c:pt>
                <c:pt idx="1586">
                  <c:v>44719</c:v>
                </c:pt>
                <c:pt idx="1587">
                  <c:v>44720</c:v>
                </c:pt>
                <c:pt idx="1588">
                  <c:v>44721</c:v>
                </c:pt>
                <c:pt idx="1589">
                  <c:v>44722</c:v>
                </c:pt>
                <c:pt idx="1590">
                  <c:v>44723</c:v>
                </c:pt>
                <c:pt idx="1591">
                  <c:v>44724</c:v>
                </c:pt>
                <c:pt idx="1592">
                  <c:v>44725</c:v>
                </c:pt>
                <c:pt idx="1593">
                  <c:v>44726</c:v>
                </c:pt>
                <c:pt idx="1594">
                  <c:v>44727</c:v>
                </c:pt>
                <c:pt idx="1595">
                  <c:v>44728</c:v>
                </c:pt>
                <c:pt idx="1596">
                  <c:v>44729</c:v>
                </c:pt>
                <c:pt idx="1597">
                  <c:v>44730</c:v>
                </c:pt>
                <c:pt idx="1598">
                  <c:v>44731</c:v>
                </c:pt>
                <c:pt idx="1599">
                  <c:v>44732</c:v>
                </c:pt>
                <c:pt idx="1600">
                  <c:v>44733</c:v>
                </c:pt>
                <c:pt idx="1601">
                  <c:v>44734</c:v>
                </c:pt>
                <c:pt idx="1602">
                  <c:v>44735</c:v>
                </c:pt>
                <c:pt idx="1603">
                  <c:v>44736</c:v>
                </c:pt>
                <c:pt idx="1604">
                  <c:v>44737</c:v>
                </c:pt>
                <c:pt idx="1605">
                  <c:v>44738</c:v>
                </c:pt>
                <c:pt idx="1606">
                  <c:v>44739</c:v>
                </c:pt>
                <c:pt idx="1607">
                  <c:v>44740</c:v>
                </c:pt>
                <c:pt idx="1608">
                  <c:v>44741</c:v>
                </c:pt>
                <c:pt idx="1609">
                  <c:v>44742</c:v>
                </c:pt>
                <c:pt idx="1610">
                  <c:v>44743</c:v>
                </c:pt>
                <c:pt idx="1611">
                  <c:v>44744</c:v>
                </c:pt>
                <c:pt idx="1612">
                  <c:v>44745</c:v>
                </c:pt>
                <c:pt idx="1613">
                  <c:v>44746</c:v>
                </c:pt>
                <c:pt idx="1614">
                  <c:v>44747</c:v>
                </c:pt>
                <c:pt idx="1615">
                  <c:v>44748</c:v>
                </c:pt>
                <c:pt idx="1616">
                  <c:v>44749</c:v>
                </c:pt>
                <c:pt idx="1617">
                  <c:v>44750</c:v>
                </c:pt>
                <c:pt idx="1618">
                  <c:v>44751</c:v>
                </c:pt>
                <c:pt idx="1619">
                  <c:v>44752</c:v>
                </c:pt>
                <c:pt idx="1620">
                  <c:v>44753</c:v>
                </c:pt>
                <c:pt idx="1621">
                  <c:v>44754</c:v>
                </c:pt>
                <c:pt idx="1622">
                  <c:v>44755</c:v>
                </c:pt>
                <c:pt idx="1623">
                  <c:v>44756</c:v>
                </c:pt>
                <c:pt idx="1624">
                  <c:v>44757</c:v>
                </c:pt>
                <c:pt idx="1625">
                  <c:v>44758</c:v>
                </c:pt>
                <c:pt idx="1626">
                  <c:v>44759</c:v>
                </c:pt>
                <c:pt idx="1627">
                  <c:v>44760</c:v>
                </c:pt>
                <c:pt idx="1628">
                  <c:v>44761</c:v>
                </c:pt>
                <c:pt idx="1629">
                  <c:v>44762</c:v>
                </c:pt>
                <c:pt idx="1630">
                  <c:v>44763</c:v>
                </c:pt>
                <c:pt idx="1631">
                  <c:v>44764</c:v>
                </c:pt>
                <c:pt idx="1632">
                  <c:v>44765</c:v>
                </c:pt>
                <c:pt idx="1633">
                  <c:v>44766</c:v>
                </c:pt>
                <c:pt idx="1634">
                  <c:v>44767</c:v>
                </c:pt>
                <c:pt idx="1635">
                  <c:v>44768</c:v>
                </c:pt>
                <c:pt idx="1636">
                  <c:v>44769</c:v>
                </c:pt>
                <c:pt idx="1637">
                  <c:v>44770</c:v>
                </c:pt>
                <c:pt idx="1638">
                  <c:v>44771</c:v>
                </c:pt>
                <c:pt idx="1639">
                  <c:v>44772</c:v>
                </c:pt>
                <c:pt idx="1640">
                  <c:v>44773</c:v>
                </c:pt>
                <c:pt idx="1641">
                  <c:v>44774</c:v>
                </c:pt>
                <c:pt idx="1642">
                  <c:v>44775</c:v>
                </c:pt>
                <c:pt idx="1643">
                  <c:v>44776</c:v>
                </c:pt>
                <c:pt idx="1644">
                  <c:v>44777</c:v>
                </c:pt>
                <c:pt idx="1645">
                  <c:v>44778</c:v>
                </c:pt>
                <c:pt idx="1646">
                  <c:v>44779</c:v>
                </c:pt>
                <c:pt idx="1647">
                  <c:v>44780</c:v>
                </c:pt>
                <c:pt idx="1648">
                  <c:v>44781</c:v>
                </c:pt>
                <c:pt idx="1649">
                  <c:v>44782</c:v>
                </c:pt>
                <c:pt idx="1650">
                  <c:v>44783</c:v>
                </c:pt>
                <c:pt idx="1651">
                  <c:v>44784</c:v>
                </c:pt>
                <c:pt idx="1652">
                  <c:v>44785</c:v>
                </c:pt>
                <c:pt idx="1653">
                  <c:v>44786</c:v>
                </c:pt>
                <c:pt idx="1654">
                  <c:v>44787</c:v>
                </c:pt>
                <c:pt idx="1655">
                  <c:v>44788</c:v>
                </c:pt>
                <c:pt idx="1656">
                  <c:v>44789</c:v>
                </c:pt>
                <c:pt idx="1657">
                  <c:v>44790</c:v>
                </c:pt>
                <c:pt idx="1658">
                  <c:v>44791</c:v>
                </c:pt>
                <c:pt idx="1659">
                  <c:v>44792</c:v>
                </c:pt>
                <c:pt idx="1660">
                  <c:v>44793</c:v>
                </c:pt>
                <c:pt idx="1661">
                  <c:v>44794</c:v>
                </c:pt>
                <c:pt idx="1662">
                  <c:v>44795</c:v>
                </c:pt>
                <c:pt idx="1663">
                  <c:v>44796</c:v>
                </c:pt>
                <c:pt idx="1664">
                  <c:v>44797</c:v>
                </c:pt>
                <c:pt idx="1665">
                  <c:v>44798</c:v>
                </c:pt>
                <c:pt idx="1666">
                  <c:v>44799</c:v>
                </c:pt>
                <c:pt idx="1667">
                  <c:v>44800</c:v>
                </c:pt>
                <c:pt idx="1668">
                  <c:v>44801</c:v>
                </c:pt>
                <c:pt idx="1669">
                  <c:v>44802</c:v>
                </c:pt>
                <c:pt idx="1670">
                  <c:v>44803</c:v>
                </c:pt>
                <c:pt idx="1671">
                  <c:v>44804</c:v>
                </c:pt>
                <c:pt idx="1672">
                  <c:v>44805</c:v>
                </c:pt>
                <c:pt idx="1673">
                  <c:v>44806</c:v>
                </c:pt>
                <c:pt idx="1674">
                  <c:v>44807</c:v>
                </c:pt>
                <c:pt idx="1675">
                  <c:v>44808</c:v>
                </c:pt>
                <c:pt idx="1676">
                  <c:v>44809</c:v>
                </c:pt>
                <c:pt idx="1677">
                  <c:v>44810</c:v>
                </c:pt>
                <c:pt idx="1678">
                  <c:v>44811</c:v>
                </c:pt>
                <c:pt idx="1679">
                  <c:v>44812</c:v>
                </c:pt>
                <c:pt idx="1680">
                  <c:v>44813</c:v>
                </c:pt>
                <c:pt idx="1681">
                  <c:v>44814</c:v>
                </c:pt>
                <c:pt idx="1682">
                  <c:v>44815</c:v>
                </c:pt>
                <c:pt idx="1683">
                  <c:v>44816</c:v>
                </c:pt>
                <c:pt idx="1684">
                  <c:v>44817</c:v>
                </c:pt>
                <c:pt idx="1685">
                  <c:v>44818</c:v>
                </c:pt>
                <c:pt idx="1686">
                  <c:v>44819</c:v>
                </c:pt>
                <c:pt idx="1687">
                  <c:v>44820</c:v>
                </c:pt>
                <c:pt idx="1688">
                  <c:v>44821</c:v>
                </c:pt>
                <c:pt idx="1689">
                  <c:v>44822</c:v>
                </c:pt>
                <c:pt idx="1690">
                  <c:v>44823</c:v>
                </c:pt>
                <c:pt idx="1691">
                  <c:v>44824</c:v>
                </c:pt>
                <c:pt idx="1692">
                  <c:v>44825</c:v>
                </c:pt>
                <c:pt idx="1693">
                  <c:v>44826</c:v>
                </c:pt>
                <c:pt idx="1694">
                  <c:v>44827</c:v>
                </c:pt>
                <c:pt idx="1695">
                  <c:v>44828</c:v>
                </c:pt>
                <c:pt idx="1696">
                  <c:v>44829</c:v>
                </c:pt>
                <c:pt idx="1697">
                  <c:v>44830</c:v>
                </c:pt>
                <c:pt idx="1698">
                  <c:v>44831</c:v>
                </c:pt>
                <c:pt idx="1699">
                  <c:v>44832</c:v>
                </c:pt>
                <c:pt idx="1700">
                  <c:v>44833</c:v>
                </c:pt>
                <c:pt idx="1701">
                  <c:v>44834</c:v>
                </c:pt>
                <c:pt idx="1702">
                  <c:v>44835</c:v>
                </c:pt>
                <c:pt idx="1703">
                  <c:v>44836</c:v>
                </c:pt>
                <c:pt idx="1704">
                  <c:v>44837</c:v>
                </c:pt>
                <c:pt idx="1705">
                  <c:v>44838</c:v>
                </c:pt>
                <c:pt idx="1706">
                  <c:v>44839</c:v>
                </c:pt>
                <c:pt idx="1707">
                  <c:v>44840</c:v>
                </c:pt>
                <c:pt idx="1708">
                  <c:v>44841</c:v>
                </c:pt>
                <c:pt idx="1709">
                  <c:v>44842</c:v>
                </c:pt>
                <c:pt idx="1710">
                  <c:v>44843</c:v>
                </c:pt>
                <c:pt idx="1711">
                  <c:v>44844</c:v>
                </c:pt>
                <c:pt idx="1712">
                  <c:v>44845</c:v>
                </c:pt>
                <c:pt idx="1713">
                  <c:v>44846</c:v>
                </c:pt>
                <c:pt idx="1714">
                  <c:v>44847</c:v>
                </c:pt>
                <c:pt idx="1715">
                  <c:v>44848</c:v>
                </c:pt>
                <c:pt idx="1716">
                  <c:v>44849</c:v>
                </c:pt>
                <c:pt idx="1717">
                  <c:v>44850</c:v>
                </c:pt>
                <c:pt idx="1718">
                  <c:v>44851</c:v>
                </c:pt>
                <c:pt idx="1719">
                  <c:v>44852</c:v>
                </c:pt>
                <c:pt idx="1720">
                  <c:v>44853</c:v>
                </c:pt>
                <c:pt idx="1721">
                  <c:v>44854</c:v>
                </c:pt>
                <c:pt idx="1722">
                  <c:v>44855</c:v>
                </c:pt>
                <c:pt idx="1723">
                  <c:v>44856</c:v>
                </c:pt>
                <c:pt idx="1724">
                  <c:v>44857</c:v>
                </c:pt>
                <c:pt idx="1725">
                  <c:v>44858</c:v>
                </c:pt>
                <c:pt idx="1726">
                  <c:v>44859</c:v>
                </c:pt>
                <c:pt idx="1727">
                  <c:v>44860</c:v>
                </c:pt>
                <c:pt idx="1728">
                  <c:v>44861</c:v>
                </c:pt>
                <c:pt idx="1729">
                  <c:v>44862</c:v>
                </c:pt>
                <c:pt idx="1730">
                  <c:v>44863</c:v>
                </c:pt>
                <c:pt idx="1731">
                  <c:v>44864</c:v>
                </c:pt>
                <c:pt idx="1732">
                  <c:v>44865</c:v>
                </c:pt>
                <c:pt idx="1733">
                  <c:v>44866</c:v>
                </c:pt>
                <c:pt idx="1734">
                  <c:v>44867</c:v>
                </c:pt>
                <c:pt idx="1735">
                  <c:v>44868</c:v>
                </c:pt>
                <c:pt idx="1736">
                  <c:v>44869</c:v>
                </c:pt>
                <c:pt idx="1737">
                  <c:v>44870</c:v>
                </c:pt>
                <c:pt idx="1738">
                  <c:v>44871</c:v>
                </c:pt>
                <c:pt idx="1739">
                  <c:v>44872</c:v>
                </c:pt>
                <c:pt idx="1740">
                  <c:v>44873</c:v>
                </c:pt>
                <c:pt idx="1741">
                  <c:v>44874</c:v>
                </c:pt>
                <c:pt idx="1742">
                  <c:v>44875</c:v>
                </c:pt>
                <c:pt idx="1743">
                  <c:v>44876</c:v>
                </c:pt>
                <c:pt idx="1744">
                  <c:v>44877</c:v>
                </c:pt>
                <c:pt idx="1745">
                  <c:v>44878</c:v>
                </c:pt>
                <c:pt idx="1746">
                  <c:v>44879</c:v>
                </c:pt>
                <c:pt idx="1747">
                  <c:v>44880</c:v>
                </c:pt>
                <c:pt idx="1748">
                  <c:v>44881</c:v>
                </c:pt>
                <c:pt idx="1749">
                  <c:v>44882</c:v>
                </c:pt>
                <c:pt idx="1750">
                  <c:v>44883</c:v>
                </c:pt>
                <c:pt idx="1751">
                  <c:v>44884</c:v>
                </c:pt>
                <c:pt idx="1752">
                  <c:v>44885</c:v>
                </c:pt>
                <c:pt idx="1753">
                  <c:v>44886</c:v>
                </c:pt>
                <c:pt idx="1754">
                  <c:v>44887</c:v>
                </c:pt>
                <c:pt idx="1755">
                  <c:v>44888</c:v>
                </c:pt>
                <c:pt idx="1756">
                  <c:v>44889</c:v>
                </c:pt>
                <c:pt idx="1757">
                  <c:v>44890</c:v>
                </c:pt>
                <c:pt idx="1758">
                  <c:v>44891</c:v>
                </c:pt>
                <c:pt idx="1759">
                  <c:v>44892</c:v>
                </c:pt>
                <c:pt idx="1760">
                  <c:v>44893</c:v>
                </c:pt>
                <c:pt idx="1761">
                  <c:v>44894</c:v>
                </c:pt>
                <c:pt idx="1762">
                  <c:v>44895</c:v>
                </c:pt>
                <c:pt idx="1763">
                  <c:v>44896</c:v>
                </c:pt>
                <c:pt idx="1764">
                  <c:v>44897</c:v>
                </c:pt>
                <c:pt idx="1765">
                  <c:v>44898</c:v>
                </c:pt>
                <c:pt idx="1766">
                  <c:v>44899</c:v>
                </c:pt>
                <c:pt idx="1767">
                  <c:v>44900</c:v>
                </c:pt>
                <c:pt idx="1768">
                  <c:v>44901</c:v>
                </c:pt>
                <c:pt idx="1769">
                  <c:v>44902</c:v>
                </c:pt>
                <c:pt idx="1770">
                  <c:v>44903</c:v>
                </c:pt>
                <c:pt idx="1771">
                  <c:v>44904</c:v>
                </c:pt>
                <c:pt idx="1772">
                  <c:v>44905</c:v>
                </c:pt>
                <c:pt idx="1773">
                  <c:v>44906</c:v>
                </c:pt>
                <c:pt idx="1774">
                  <c:v>44907</c:v>
                </c:pt>
                <c:pt idx="1775">
                  <c:v>44908</c:v>
                </c:pt>
                <c:pt idx="1776">
                  <c:v>44909</c:v>
                </c:pt>
                <c:pt idx="1777">
                  <c:v>44910</c:v>
                </c:pt>
                <c:pt idx="1778">
                  <c:v>44911</c:v>
                </c:pt>
                <c:pt idx="1779">
                  <c:v>44912</c:v>
                </c:pt>
                <c:pt idx="1780">
                  <c:v>44913</c:v>
                </c:pt>
                <c:pt idx="1781">
                  <c:v>44914</c:v>
                </c:pt>
                <c:pt idx="1782">
                  <c:v>44915</c:v>
                </c:pt>
                <c:pt idx="1783">
                  <c:v>44916</c:v>
                </c:pt>
                <c:pt idx="1784">
                  <c:v>44917</c:v>
                </c:pt>
                <c:pt idx="1785">
                  <c:v>44918</c:v>
                </c:pt>
                <c:pt idx="1786">
                  <c:v>44919</c:v>
                </c:pt>
                <c:pt idx="1787">
                  <c:v>44920</c:v>
                </c:pt>
                <c:pt idx="1788">
                  <c:v>44921</c:v>
                </c:pt>
                <c:pt idx="1789">
                  <c:v>44922</c:v>
                </c:pt>
                <c:pt idx="1790">
                  <c:v>44923</c:v>
                </c:pt>
                <c:pt idx="1791">
                  <c:v>44924</c:v>
                </c:pt>
                <c:pt idx="1792">
                  <c:v>44925</c:v>
                </c:pt>
                <c:pt idx="1793">
                  <c:v>44926</c:v>
                </c:pt>
                <c:pt idx="1794">
                  <c:v>44927</c:v>
                </c:pt>
                <c:pt idx="1795">
                  <c:v>44928</c:v>
                </c:pt>
                <c:pt idx="1796">
                  <c:v>44929</c:v>
                </c:pt>
                <c:pt idx="1797">
                  <c:v>44930</c:v>
                </c:pt>
                <c:pt idx="1798">
                  <c:v>44931</c:v>
                </c:pt>
                <c:pt idx="1799">
                  <c:v>44932</c:v>
                </c:pt>
                <c:pt idx="1800">
                  <c:v>44933</c:v>
                </c:pt>
                <c:pt idx="1801">
                  <c:v>44934</c:v>
                </c:pt>
                <c:pt idx="1802">
                  <c:v>44935</c:v>
                </c:pt>
                <c:pt idx="1803">
                  <c:v>44936</c:v>
                </c:pt>
                <c:pt idx="1804">
                  <c:v>44937</c:v>
                </c:pt>
                <c:pt idx="1805">
                  <c:v>44938</c:v>
                </c:pt>
                <c:pt idx="1806">
                  <c:v>44939</c:v>
                </c:pt>
                <c:pt idx="1807">
                  <c:v>44940</c:v>
                </c:pt>
                <c:pt idx="1808">
                  <c:v>44941</c:v>
                </c:pt>
                <c:pt idx="1809">
                  <c:v>44942</c:v>
                </c:pt>
                <c:pt idx="1810">
                  <c:v>44943</c:v>
                </c:pt>
                <c:pt idx="1811">
                  <c:v>44944</c:v>
                </c:pt>
                <c:pt idx="1812">
                  <c:v>44945</c:v>
                </c:pt>
                <c:pt idx="1813">
                  <c:v>44946</c:v>
                </c:pt>
                <c:pt idx="1814">
                  <c:v>44947</c:v>
                </c:pt>
                <c:pt idx="1815">
                  <c:v>44948</c:v>
                </c:pt>
                <c:pt idx="1816">
                  <c:v>44949</c:v>
                </c:pt>
                <c:pt idx="1817">
                  <c:v>44950</c:v>
                </c:pt>
                <c:pt idx="1818">
                  <c:v>44951</c:v>
                </c:pt>
                <c:pt idx="1819">
                  <c:v>44952</c:v>
                </c:pt>
                <c:pt idx="1820">
                  <c:v>44953</c:v>
                </c:pt>
                <c:pt idx="1821">
                  <c:v>44954</c:v>
                </c:pt>
                <c:pt idx="1822">
                  <c:v>44955</c:v>
                </c:pt>
                <c:pt idx="1823">
                  <c:v>44956</c:v>
                </c:pt>
                <c:pt idx="1824">
                  <c:v>44957</c:v>
                </c:pt>
                <c:pt idx="1825">
                  <c:v>44958</c:v>
                </c:pt>
                <c:pt idx="1826">
                  <c:v>44959</c:v>
                </c:pt>
                <c:pt idx="1827">
                  <c:v>44960</c:v>
                </c:pt>
                <c:pt idx="1828">
                  <c:v>44961</c:v>
                </c:pt>
                <c:pt idx="1829">
                  <c:v>44962</c:v>
                </c:pt>
                <c:pt idx="1830">
                  <c:v>44963</c:v>
                </c:pt>
                <c:pt idx="1831">
                  <c:v>44964</c:v>
                </c:pt>
                <c:pt idx="1832" formatCode="m/d/yyyy">
                  <c:v>44965</c:v>
                </c:pt>
                <c:pt idx="1833" formatCode="m/d/yyyy">
                  <c:v>44966</c:v>
                </c:pt>
                <c:pt idx="1834" formatCode="m/d/yyyy">
                  <c:v>44967</c:v>
                </c:pt>
                <c:pt idx="1835" formatCode="m/d/yyyy">
                  <c:v>44968</c:v>
                </c:pt>
                <c:pt idx="1836" formatCode="m/d/yyyy">
                  <c:v>44969</c:v>
                </c:pt>
                <c:pt idx="1837" formatCode="m/d/yyyy">
                  <c:v>44970</c:v>
                </c:pt>
                <c:pt idx="1838" formatCode="m/d/yyyy">
                  <c:v>44971</c:v>
                </c:pt>
                <c:pt idx="1839" formatCode="m/d/yyyy">
                  <c:v>44972</c:v>
                </c:pt>
                <c:pt idx="1840" formatCode="m/d/yyyy">
                  <c:v>44973</c:v>
                </c:pt>
                <c:pt idx="1841" formatCode="m/d/yyyy">
                  <c:v>44974</c:v>
                </c:pt>
                <c:pt idx="1842" formatCode="m/d/yyyy">
                  <c:v>44975</c:v>
                </c:pt>
                <c:pt idx="1843" formatCode="m/d/yyyy">
                  <c:v>44976</c:v>
                </c:pt>
                <c:pt idx="1844" formatCode="m/d/yyyy">
                  <c:v>44977</c:v>
                </c:pt>
                <c:pt idx="1845" formatCode="m/d/yyyy">
                  <c:v>44978</c:v>
                </c:pt>
                <c:pt idx="1846" formatCode="m/d/yyyy">
                  <c:v>44979</c:v>
                </c:pt>
                <c:pt idx="1847" formatCode="m/d/yyyy">
                  <c:v>44980</c:v>
                </c:pt>
                <c:pt idx="1848" formatCode="m/d/yyyy">
                  <c:v>44981</c:v>
                </c:pt>
                <c:pt idx="1849" formatCode="m/d/yyyy">
                  <c:v>44982</c:v>
                </c:pt>
                <c:pt idx="1850" formatCode="m/d/yyyy">
                  <c:v>44983</c:v>
                </c:pt>
                <c:pt idx="1851" formatCode="m/d/yyyy">
                  <c:v>44984</c:v>
                </c:pt>
                <c:pt idx="1852" formatCode="m/d/yyyy">
                  <c:v>44985</c:v>
                </c:pt>
                <c:pt idx="1853" formatCode="m/d/yyyy">
                  <c:v>44986</c:v>
                </c:pt>
                <c:pt idx="1854" formatCode="m/d/yyyy">
                  <c:v>44987</c:v>
                </c:pt>
                <c:pt idx="1855" formatCode="m/d/yyyy">
                  <c:v>44988</c:v>
                </c:pt>
                <c:pt idx="1856" formatCode="m/d/yyyy">
                  <c:v>44989</c:v>
                </c:pt>
                <c:pt idx="1857" formatCode="m/d/yyyy">
                  <c:v>44990</c:v>
                </c:pt>
                <c:pt idx="1858" formatCode="m/d/yyyy">
                  <c:v>44991</c:v>
                </c:pt>
                <c:pt idx="1859" formatCode="m/d/yyyy">
                  <c:v>44992</c:v>
                </c:pt>
                <c:pt idx="1860" formatCode="m/d/yyyy">
                  <c:v>44993</c:v>
                </c:pt>
                <c:pt idx="1861" formatCode="m/d/yyyy">
                  <c:v>44994</c:v>
                </c:pt>
                <c:pt idx="1862" formatCode="m/d/yyyy">
                  <c:v>44995</c:v>
                </c:pt>
                <c:pt idx="1863" formatCode="m/d/yyyy">
                  <c:v>44996</c:v>
                </c:pt>
                <c:pt idx="1864" formatCode="m/d/yyyy">
                  <c:v>44997</c:v>
                </c:pt>
                <c:pt idx="1865" formatCode="m/d/yyyy">
                  <c:v>44998</c:v>
                </c:pt>
                <c:pt idx="1866" formatCode="m/d/yyyy">
                  <c:v>44999</c:v>
                </c:pt>
                <c:pt idx="1867" formatCode="m/d/yyyy">
                  <c:v>45000</c:v>
                </c:pt>
                <c:pt idx="1868" formatCode="m/d/yyyy">
                  <c:v>45001</c:v>
                </c:pt>
                <c:pt idx="1869" formatCode="m/d/yyyy">
                  <c:v>45002</c:v>
                </c:pt>
                <c:pt idx="1870" formatCode="m/d/yyyy">
                  <c:v>45003</c:v>
                </c:pt>
                <c:pt idx="1871" formatCode="m/d/yyyy">
                  <c:v>45004</c:v>
                </c:pt>
                <c:pt idx="1872" formatCode="m/d/yyyy">
                  <c:v>45005</c:v>
                </c:pt>
                <c:pt idx="1873" formatCode="m/d/yyyy">
                  <c:v>45006</c:v>
                </c:pt>
                <c:pt idx="1874" formatCode="m/d/yyyy">
                  <c:v>45007</c:v>
                </c:pt>
                <c:pt idx="1875" formatCode="m/d/yyyy">
                  <c:v>45008</c:v>
                </c:pt>
                <c:pt idx="1876" formatCode="m/d/yyyy">
                  <c:v>45009</c:v>
                </c:pt>
                <c:pt idx="1877" formatCode="m/d/yyyy">
                  <c:v>45010</c:v>
                </c:pt>
                <c:pt idx="1878" formatCode="m/d/yyyy">
                  <c:v>45011</c:v>
                </c:pt>
                <c:pt idx="1879" formatCode="m/d/yyyy">
                  <c:v>45012</c:v>
                </c:pt>
                <c:pt idx="1880" formatCode="m/d/yyyy">
                  <c:v>45013</c:v>
                </c:pt>
                <c:pt idx="1881" formatCode="m/d/yyyy">
                  <c:v>45014</c:v>
                </c:pt>
                <c:pt idx="1882" formatCode="m/d/yyyy">
                  <c:v>45015</c:v>
                </c:pt>
                <c:pt idx="1883" formatCode="m/d/yyyy">
                  <c:v>45016</c:v>
                </c:pt>
                <c:pt idx="1884" formatCode="m/d/yyyy">
                  <c:v>45017</c:v>
                </c:pt>
                <c:pt idx="1885" formatCode="m/d/yyyy">
                  <c:v>45018</c:v>
                </c:pt>
                <c:pt idx="1886" formatCode="m/d/yyyy">
                  <c:v>45019</c:v>
                </c:pt>
                <c:pt idx="1887" formatCode="m/d/yyyy">
                  <c:v>45020</c:v>
                </c:pt>
                <c:pt idx="1888" formatCode="m/d/yyyy">
                  <c:v>45021</c:v>
                </c:pt>
                <c:pt idx="1889" formatCode="m/d/yyyy">
                  <c:v>45022</c:v>
                </c:pt>
                <c:pt idx="1890" formatCode="m/d/yyyy">
                  <c:v>45023</c:v>
                </c:pt>
                <c:pt idx="1891" formatCode="m/d/yyyy">
                  <c:v>45024</c:v>
                </c:pt>
                <c:pt idx="1892" formatCode="m/d/yyyy">
                  <c:v>45025</c:v>
                </c:pt>
                <c:pt idx="1893" formatCode="m/d/yyyy">
                  <c:v>45026</c:v>
                </c:pt>
                <c:pt idx="1894" formatCode="m/d/yyyy">
                  <c:v>45027</c:v>
                </c:pt>
                <c:pt idx="1895" formatCode="m/d/yyyy">
                  <c:v>45028</c:v>
                </c:pt>
                <c:pt idx="1896" formatCode="m/d/yyyy">
                  <c:v>45029</c:v>
                </c:pt>
                <c:pt idx="1897" formatCode="m/d/yyyy">
                  <c:v>45030</c:v>
                </c:pt>
                <c:pt idx="1898" formatCode="m/d/yyyy">
                  <c:v>45031</c:v>
                </c:pt>
                <c:pt idx="1899" formatCode="m/d/yyyy">
                  <c:v>45032</c:v>
                </c:pt>
                <c:pt idx="1900" formatCode="m/d/yyyy">
                  <c:v>45033</c:v>
                </c:pt>
                <c:pt idx="1901" formatCode="m/d/yyyy">
                  <c:v>45034</c:v>
                </c:pt>
                <c:pt idx="1902" formatCode="m/d/yyyy">
                  <c:v>45035</c:v>
                </c:pt>
                <c:pt idx="1903" formatCode="m/d/yyyy">
                  <c:v>45036</c:v>
                </c:pt>
                <c:pt idx="1904" formatCode="m/d/yyyy">
                  <c:v>45037</c:v>
                </c:pt>
                <c:pt idx="1905" formatCode="m/d/yyyy">
                  <c:v>45038</c:v>
                </c:pt>
                <c:pt idx="1906" formatCode="m/d/yyyy">
                  <c:v>45039</c:v>
                </c:pt>
                <c:pt idx="1907" formatCode="m/d/yyyy">
                  <c:v>45040</c:v>
                </c:pt>
                <c:pt idx="1908" formatCode="m/d/yyyy">
                  <c:v>45041</c:v>
                </c:pt>
                <c:pt idx="1909" formatCode="m/d/yyyy">
                  <c:v>45042</c:v>
                </c:pt>
                <c:pt idx="1910" formatCode="m/d/yyyy">
                  <c:v>45043</c:v>
                </c:pt>
                <c:pt idx="1911" formatCode="m/d/yyyy">
                  <c:v>45044</c:v>
                </c:pt>
                <c:pt idx="1912" formatCode="m/d/yyyy">
                  <c:v>45045</c:v>
                </c:pt>
                <c:pt idx="1913" formatCode="m/d/yyyy">
                  <c:v>45046</c:v>
                </c:pt>
                <c:pt idx="1914" formatCode="m/d/yyyy">
                  <c:v>45047</c:v>
                </c:pt>
                <c:pt idx="1915" formatCode="m/d/yyyy">
                  <c:v>45048</c:v>
                </c:pt>
                <c:pt idx="1916" formatCode="m/d/yyyy">
                  <c:v>45049</c:v>
                </c:pt>
                <c:pt idx="1917" formatCode="m/d/yyyy">
                  <c:v>45050</c:v>
                </c:pt>
                <c:pt idx="1918" formatCode="m/d/yyyy">
                  <c:v>45051</c:v>
                </c:pt>
                <c:pt idx="1919" formatCode="m/d/yyyy">
                  <c:v>45052</c:v>
                </c:pt>
                <c:pt idx="1920" formatCode="m/d/yyyy">
                  <c:v>45053</c:v>
                </c:pt>
                <c:pt idx="1921" formatCode="m/d/yyyy">
                  <c:v>45054</c:v>
                </c:pt>
                <c:pt idx="1922" formatCode="m/d/yyyy">
                  <c:v>45055</c:v>
                </c:pt>
                <c:pt idx="1923" formatCode="m/d/yyyy">
                  <c:v>45056</c:v>
                </c:pt>
                <c:pt idx="1924" formatCode="m/d/yyyy">
                  <c:v>45057</c:v>
                </c:pt>
                <c:pt idx="1925" formatCode="m/d/yyyy">
                  <c:v>45058</c:v>
                </c:pt>
                <c:pt idx="1926" formatCode="m/d/yyyy">
                  <c:v>45059</c:v>
                </c:pt>
              </c:numCache>
            </c:numRef>
          </c:cat>
          <c:val>
            <c:numRef>
              <c:f>'FRED Graph'!$B$12:$B$1950</c:f>
              <c:numCache>
                <c:formatCode>0.00</c:formatCode>
                <c:ptCount val="1939"/>
                <c:pt idx="0">
                  <c:v>1.42</c:v>
                </c:pt>
                <c:pt idx="1">
                  <c:v>1.42</c:v>
                </c:pt>
                <c:pt idx="2">
                  <c:v>1.42</c:v>
                </c:pt>
                <c:pt idx="3">
                  <c:v>1.42</c:v>
                </c:pt>
                <c:pt idx="4">
                  <c:v>1.42</c:v>
                </c:pt>
                <c:pt idx="5">
                  <c:v>1.42</c:v>
                </c:pt>
                <c:pt idx="6">
                  <c:v>1.42</c:v>
                </c:pt>
                <c:pt idx="7">
                  <c:v>1.42</c:v>
                </c:pt>
                <c:pt idx="8">
                  <c:v>1.42</c:v>
                </c:pt>
                <c:pt idx="9">
                  <c:v>1.42</c:v>
                </c:pt>
                <c:pt idx="10">
                  <c:v>1.42</c:v>
                </c:pt>
                <c:pt idx="11">
                  <c:v>1.42</c:v>
                </c:pt>
                <c:pt idx="12">
                  <c:v>1.42</c:v>
                </c:pt>
                <c:pt idx="13">
                  <c:v>1.42</c:v>
                </c:pt>
                <c:pt idx="14">
                  <c:v>1.42</c:v>
                </c:pt>
                <c:pt idx="15">
                  <c:v>1.42</c:v>
                </c:pt>
                <c:pt idx="16">
                  <c:v>1.42</c:v>
                </c:pt>
                <c:pt idx="17">
                  <c:v>1.42</c:v>
                </c:pt>
                <c:pt idx="18">
                  <c:v>1.42</c:v>
                </c:pt>
                <c:pt idx="19">
                  <c:v>1.42</c:v>
                </c:pt>
                <c:pt idx="20">
                  <c:v>1.42</c:v>
                </c:pt>
                <c:pt idx="21">
                  <c:v>1.42</c:v>
                </c:pt>
                <c:pt idx="22">
                  <c:v>1.42</c:v>
                </c:pt>
                <c:pt idx="23">
                  <c:v>1.42</c:v>
                </c:pt>
                <c:pt idx="24">
                  <c:v>1.42</c:v>
                </c:pt>
                <c:pt idx="25">
                  <c:v>1.42</c:v>
                </c:pt>
                <c:pt idx="26">
                  <c:v>1.35</c:v>
                </c:pt>
                <c:pt idx="27">
                  <c:v>1.42</c:v>
                </c:pt>
                <c:pt idx="28">
                  <c:v>1.42</c:v>
                </c:pt>
                <c:pt idx="29">
                  <c:v>1.42</c:v>
                </c:pt>
                <c:pt idx="30">
                  <c:v>1.42</c:v>
                </c:pt>
                <c:pt idx="31">
                  <c:v>1.42</c:v>
                </c:pt>
                <c:pt idx="32">
                  <c:v>1.42</c:v>
                </c:pt>
                <c:pt idx="33">
                  <c:v>1.42</c:v>
                </c:pt>
                <c:pt idx="34">
                  <c:v>1.42</c:v>
                </c:pt>
                <c:pt idx="35">
                  <c:v>1.42</c:v>
                </c:pt>
                <c:pt idx="36">
                  <c:v>1.42</c:v>
                </c:pt>
                <c:pt idx="37">
                  <c:v>1.42</c:v>
                </c:pt>
                <c:pt idx="38">
                  <c:v>1.42</c:v>
                </c:pt>
                <c:pt idx="39">
                  <c:v>1.42</c:v>
                </c:pt>
                <c:pt idx="40">
                  <c:v>1.42</c:v>
                </c:pt>
                <c:pt idx="41">
                  <c:v>1.43</c:v>
                </c:pt>
                <c:pt idx="42">
                  <c:v>1.43</c:v>
                </c:pt>
                <c:pt idx="43">
                  <c:v>1.43</c:v>
                </c:pt>
                <c:pt idx="44">
                  <c:v>1.43</c:v>
                </c:pt>
                <c:pt idx="45">
                  <c:v>1.43</c:v>
                </c:pt>
                <c:pt idx="46">
                  <c:v>1.44</c:v>
                </c:pt>
                <c:pt idx="47">
                  <c:v>1.44</c:v>
                </c:pt>
                <c:pt idx="48">
                  <c:v>1.68</c:v>
                </c:pt>
                <c:pt idx="49">
                  <c:v>1.68</c:v>
                </c:pt>
                <c:pt idx="50">
                  <c:v>1.68</c:v>
                </c:pt>
                <c:pt idx="51">
                  <c:v>1.68</c:v>
                </c:pt>
                <c:pt idx="52">
                  <c:v>1.68</c:v>
                </c:pt>
                <c:pt idx="53">
                  <c:v>1.68</c:v>
                </c:pt>
                <c:pt idx="54">
                  <c:v>1.68</c:v>
                </c:pt>
                <c:pt idx="55">
                  <c:v>1.68</c:v>
                </c:pt>
                <c:pt idx="56">
                  <c:v>1.67</c:v>
                </c:pt>
                <c:pt idx="57">
                  <c:v>1.67</c:v>
                </c:pt>
                <c:pt idx="58">
                  <c:v>1.67</c:v>
                </c:pt>
                <c:pt idx="59">
                  <c:v>1.68</c:v>
                </c:pt>
                <c:pt idx="60">
                  <c:v>1.69</c:v>
                </c:pt>
                <c:pt idx="61">
                  <c:v>1.69</c:v>
                </c:pt>
                <c:pt idx="62">
                  <c:v>1.69</c:v>
                </c:pt>
                <c:pt idx="63">
                  <c:v>1.69</c:v>
                </c:pt>
                <c:pt idx="64">
                  <c:v>1.69</c:v>
                </c:pt>
                <c:pt idx="65">
                  <c:v>1.69</c:v>
                </c:pt>
                <c:pt idx="66">
                  <c:v>1.69</c:v>
                </c:pt>
                <c:pt idx="67">
                  <c:v>1.69</c:v>
                </c:pt>
                <c:pt idx="68">
                  <c:v>1.69</c:v>
                </c:pt>
                <c:pt idx="69">
                  <c:v>1.69</c:v>
                </c:pt>
                <c:pt idx="70">
                  <c:v>1.69</c:v>
                </c:pt>
                <c:pt idx="71">
                  <c:v>1.69</c:v>
                </c:pt>
                <c:pt idx="72">
                  <c:v>1.69</c:v>
                </c:pt>
                <c:pt idx="73">
                  <c:v>1.69</c:v>
                </c:pt>
                <c:pt idx="74">
                  <c:v>1.69</c:v>
                </c:pt>
                <c:pt idx="75">
                  <c:v>1.69</c:v>
                </c:pt>
                <c:pt idx="76">
                  <c:v>1.69</c:v>
                </c:pt>
                <c:pt idx="77">
                  <c:v>1.7</c:v>
                </c:pt>
                <c:pt idx="78">
                  <c:v>1.7</c:v>
                </c:pt>
                <c:pt idx="79">
                  <c:v>1.7</c:v>
                </c:pt>
                <c:pt idx="80">
                  <c:v>1.7</c:v>
                </c:pt>
                <c:pt idx="81">
                  <c:v>1.7</c:v>
                </c:pt>
                <c:pt idx="82">
                  <c:v>1.7</c:v>
                </c:pt>
                <c:pt idx="83">
                  <c:v>1.7</c:v>
                </c:pt>
                <c:pt idx="84">
                  <c:v>1.7</c:v>
                </c:pt>
                <c:pt idx="85">
                  <c:v>1.7</c:v>
                </c:pt>
                <c:pt idx="86">
                  <c:v>1.7</c:v>
                </c:pt>
                <c:pt idx="87">
                  <c:v>1.69</c:v>
                </c:pt>
                <c:pt idx="88">
                  <c:v>1.7</c:v>
                </c:pt>
                <c:pt idx="89">
                  <c:v>1.7</c:v>
                </c:pt>
                <c:pt idx="90">
                  <c:v>1.7</c:v>
                </c:pt>
                <c:pt idx="91">
                  <c:v>1.7</c:v>
                </c:pt>
                <c:pt idx="92">
                  <c:v>1.7</c:v>
                </c:pt>
                <c:pt idx="93">
                  <c:v>1.7</c:v>
                </c:pt>
                <c:pt idx="94">
                  <c:v>1.7</c:v>
                </c:pt>
                <c:pt idx="95">
                  <c:v>1.7</c:v>
                </c:pt>
                <c:pt idx="96">
                  <c:v>1.7</c:v>
                </c:pt>
                <c:pt idx="97">
                  <c:v>1.7</c:v>
                </c:pt>
                <c:pt idx="98">
                  <c:v>1.7</c:v>
                </c:pt>
                <c:pt idx="99">
                  <c:v>1.7</c:v>
                </c:pt>
                <c:pt idx="100">
                  <c:v>1.7</c:v>
                </c:pt>
                <c:pt idx="101">
                  <c:v>1.7</c:v>
                </c:pt>
                <c:pt idx="102">
                  <c:v>1.7</c:v>
                </c:pt>
                <c:pt idx="103">
                  <c:v>1.7</c:v>
                </c:pt>
                <c:pt idx="104">
                  <c:v>1.7</c:v>
                </c:pt>
                <c:pt idx="105">
                  <c:v>1.7</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1.9</c:v>
                </c:pt>
                <c:pt idx="133">
                  <c:v>1.9</c:v>
                </c:pt>
                <c:pt idx="134">
                  <c:v>1.9</c:v>
                </c:pt>
                <c:pt idx="135">
                  <c:v>1.9</c:v>
                </c:pt>
                <c:pt idx="136">
                  <c:v>1.9</c:v>
                </c:pt>
                <c:pt idx="137">
                  <c:v>1.91</c:v>
                </c:pt>
                <c:pt idx="138">
                  <c:v>1.92</c:v>
                </c:pt>
                <c:pt idx="139">
                  <c:v>1.92</c:v>
                </c:pt>
                <c:pt idx="140">
                  <c:v>1.92</c:v>
                </c:pt>
                <c:pt idx="141">
                  <c:v>1.92</c:v>
                </c:pt>
                <c:pt idx="142">
                  <c:v>1.92</c:v>
                </c:pt>
                <c:pt idx="143">
                  <c:v>1.92</c:v>
                </c:pt>
                <c:pt idx="144">
                  <c:v>1.92</c:v>
                </c:pt>
                <c:pt idx="145">
                  <c:v>1.91</c:v>
                </c:pt>
                <c:pt idx="146">
                  <c:v>1.91</c:v>
                </c:pt>
                <c:pt idx="147">
                  <c:v>1.91</c:v>
                </c:pt>
                <c:pt idx="148">
                  <c:v>1.91</c:v>
                </c:pt>
                <c:pt idx="149">
                  <c:v>1.91</c:v>
                </c:pt>
                <c:pt idx="150">
                  <c:v>1.91</c:v>
                </c:pt>
                <c:pt idx="151">
                  <c:v>1.91</c:v>
                </c:pt>
                <c:pt idx="152">
                  <c:v>1.91</c:v>
                </c:pt>
                <c:pt idx="153">
                  <c:v>1.91</c:v>
                </c:pt>
                <c:pt idx="154">
                  <c:v>1.91</c:v>
                </c:pt>
                <c:pt idx="155">
                  <c:v>1.91</c:v>
                </c:pt>
                <c:pt idx="156">
                  <c:v>1.91</c:v>
                </c:pt>
                <c:pt idx="157">
                  <c:v>1.91</c:v>
                </c:pt>
                <c:pt idx="158">
                  <c:v>1.91</c:v>
                </c:pt>
                <c:pt idx="159">
                  <c:v>1.91</c:v>
                </c:pt>
                <c:pt idx="160">
                  <c:v>1.91</c:v>
                </c:pt>
                <c:pt idx="161">
                  <c:v>1.91</c:v>
                </c:pt>
                <c:pt idx="162">
                  <c:v>1.91</c:v>
                </c:pt>
                <c:pt idx="163">
                  <c:v>1.91</c:v>
                </c:pt>
                <c:pt idx="164">
                  <c:v>1.91</c:v>
                </c:pt>
                <c:pt idx="165">
                  <c:v>1.91</c:v>
                </c:pt>
                <c:pt idx="166">
                  <c:v>1.91</c:v>
                </c:pt>
                <c:pt idx="167">
                  <c:v>1.91</c:v>
                </c:pt>
                <c:pt idx="168">
                  <c:v>1.91</c:v>
                </c:pt>
                <c:pt idx="169">
                  <c:v>1.91</c:v>
                </c:pt>
                <c:pt idx="170">
                  <c:v>1.91</c:v>
                </c:pt>
                <c:pt idx="171">
                  <c:v>1.91</c:v>
                </c:pt>
                <c:pt idx="172">
                  <c:v>1.91</c:v>
                </c:pt>
                <c:pt idx="173">
                  <c:v>1.91</c:v>
                </c:pt>
                <c:pt idx="174">
                  <c:v>1.91</c:v>
                </c:pt>
                <c:pt idx="175">
                  <c:v>1.91</c:v>
                </c:pt>
                <c:pt idx="176">
                  <c:v>1.91</c:v>
                </c:pt>
                <c:pt idx="177">
                  <c:v>1.91</c:v>
                </c:pt>
                <c:pt idx="178">
                  <c:v>1.91</c:v>
                </c:pt>
                <c:pt idx="179">
                  <c:v>1.91</c:v>
                </c:pt>
                <c:pt idx="180">
                  <c:v>1.91</c:v>
                </c:pt>
                <c:pt idx="181">
                  <c:v>1.91</c:v>
                </c:pt>
                <c:pt idx="182">
                  <c:v>1.91</c:v>
                </c:pt>
                <c:pt idx="183">
                  <c:v>1.91</c:v>
                </c:pt>
                <c:pt idx="184">
                  <c:v>1.91</c:v>
                </c:pt>
                <c:pt idx="185">
                  <c:v>1.91</c:v>
                </c:pt>
                <c:pt idx="186">
                  <c:v>1.91</c:v>
                </c:pt>
                <c:pt idx="187">
                  <c:v>1.91</c:v>
                </c:pt>
                <c:pt idx="188">
                  <c:v>1.91</c:v>
                </c:pt>
                <c:pt idx="189">
                  <c:v>1.91</c:v>
                </c:pt>
                <c:pt idx="190">
                  <c:v>1.91</c:v>
                </c:pt>
                <c:pt idx="191">
                  <c:v>1.91</c:v>
                </c:pt>
                <c:pt idx="192">
                  <c:v>1.91</c:v>
                </c:pt>
                <c:pt idx="193">
                  <c:v>1.91</c:v>
                </c:pt>
                <c:pt idx="194">
                  <c:v>1.91</c:v>
                </c:pt>
                <c:pt idx="195">
                  <c:v>1.92</c:v>
                </c:pt>
                <c:pt idx="196">
                  <c:v>1.92</c:v>
                </c:pt>
                <c:pt idx="197">
                  <c:v>1.92</c:v>
                </c:pt>
                <c:pt idx="198">
                  <c:v>1.92</c:v>
                </c:pt>
                <c:pt idx="199">
                  <c:v>1.92</c:v>
                </c:pt>
                <c:pt idx="200">
                  <c:v>1.92</c:v>
                </c:pt>
                <c:pt idx="201">
                  <c:v>1.92</c:v>
                </c:pt>
                <c:pt idx="202">
                  <c:v>1.92</c:v>
                </c:pt>
                <c:pt idx="203">
                  <c:v>1.92</c:v>
                </c:pt>
                <c:pt idx="204">
                  <c:v>1.92</c:v>
                </c:pt>
                <c:pt idx="205">
                  <c:v>1.92</c:v>
                </c:pt>
                <c:pt idx="206">
                  <c:v>1.92</c:v>
                </c:pt>
                <c:pt idx="207">
                  <c:v>1.92</c:v>
                </c:pt>
                <c:pt idx="208">
                  <c:v>1.92</c:v>
                </c:pt>
                <c:pt idx="209">
                  <c:v>1.92</c:v>
                </c:pt>
                <c:pt idx="210">
                  <c:v>1.91</c:v>
                </c:pt>
                <c:pt idx="211">
                  <c:v>1.91</c:v>
                </c:pt>
                <c:pt idx="212">
                  <c:v>1.91</c:v>
                </c:pt>
                <c:pt idx="213">
                  <c:v>1.91</c:v>
                </c:pt>
                <c:pt idx="214">
                  <c:v>1.92</c:v>
                </c:pt>
                <c:pt idx="215">
                  <c:v>1.92</c:v>
                </c:pt>
                <c:pt idx="216">
                  <c:v>1.92</c:v>
                </c:pt>
                <c:pt idx="217">
                  <c:v>1.92</c:v>
                </c:pt>
                <c:pt idx="218">
                  <c:v>1.92</c:v>
                </c:pt>
                <c:pt idx="219">
                  <c:v>1.92</c:v>
                </c:pt>
                <c:pt idx="220">
                  <c:v>1.92</c:v>
                </c:pt>
                <c:pt idx="221">
                  <c:v>1.92</c:v>
                </c:pt>
                <c:pt idx="222">
                  <c:v>1.92</c:v>
                </c:pt>
                <c:pt idx="223">
                  <c:v>1.92</c:v>
                </c:pt>
                <c:pt idx="224">
                  <c:v>1.92</c:v>
                </c:pt>
                <c:pt idx="225">
                  <c:v>1.92</c:v>
                </c:pt>
                <c:pt idx="226">
                  <c:v>1.92</c:v>
                </c:pt>
                <c:pt idx="227">
                  <c:v>1.92</c:v>
                </c:pt>
                <c:pt idx="228">
                  <c:v>1.92</c:v>
                </c:pt>
                <c:pt idx="229">
                  <c:v>1.92</c:v>
                </c:pt>
                <c:pt idx="230">
                  <c:v>1.92</c:v>
                </c:pt>
                <c:pt idx="231">
                  <c:v>1.92</c:v>
                </c:pt>
                <c:pt idx="232">
                  <c:v>1.92</c:v>
                </c:pt>
                <c:pt idx="233">
                  <c:v>1.92</c:v>
                </c:pt>
                <c:pt idx="234">
                  <c:v>1.93</c:v>
                </c:pt>
                <c:pt idx="235">
                  <c:v>1.93</c:v>
                </c:pt>
                <c:pt idx="236">
                  <c:v>1.93</c:v>
                </c:pt>
                <c:pt idx="237">
                  <c:v>2.1800000000000002</c:v>
                </c:pt>
                <c:pt idx="238">
                  <c:v>2.1800000000000002</c:v>
                </c:pt>
                <c:pt idx="239">
                  <c:v>2.1800000000000002</c:v>
                </c:pt>
                <c:pt idx="240">
                  <c:v>2.1800000000000002</c:v>
                </c:pt>
                <c:pt idx="241">
                  <c:v>2.1800000000000002</c:v>
                </c:pt>
                <c:pt idx="242">
                  <c:v>2.1800000000000002</c:v>
                </c:pt>
                <c:pt idx="243">
                  <c:v>2.1800000000000002</c:v>
                </c:pt>
                <c:pt idx="244">
                  <c:v>2.1800000000000002</c:v>
                </c:pt>
                <c:pt idx="245">
                  <c:v>2.1800000000000002</c:v>
                </c:pt>
                <c:pt idx="246">
                  <c:v>2.1800000000000002</c:v>
                </c:pt>
                <c:pt idx="247">
                  <c:v>2.1800000000000002</c:v>
                </c:pt>
                <c:pt idx="248">
                  <c:v>2.1800000000000002</c:v>
                </c:pt>
                <c:pt idx="249">
                  <c:v>2.1800000000000002</c:v>
                </c:pt>
                <c:pt idx="250">
                  <c:v>2.1800000000000002</c:v>
                </c:pt>
                <c:pt idx="251">
                  <c:v>2.1800000000000002</c:v>
                </c:pt>
                <c:pt idx="252">
                  <c:v>2.1800000000000002</c:v>
                </c:pt>
                <c:pt idx="253">
                  <c:v>2.1800000000000002</c:v>
                </c:pt>
                <c:pt idx="254">
                  <c:v>2.1800000000000002</c:v>
                </c:pt>
                <c:pt idx="255">
                  <c:v>2.1800000000000002</c:v>
                </c:pt>
                <c:pt idx="256">
                  <c:v>2.1800000000000002</c:v>
                </c:pt>
                <c:pt idx="257">
                  <c:v>2.19</c:v>
                </c:pt>
                <c:pt idx="258">
                  <c:v>2.19</c:v>
                </c:pt>
                <c:pt idx="259">
                  <c:v>2.19</c:v>
                </c:pt>
                <c:pt idx="260">
                  <c:v>2.19</c:v>
                </c:pt>
                <c:pt idx="261">
                  <c:v>2.19</c:v>
                </c:pt>
                <c:pt idx="262">
                  <c:v>2.19</c:v>
                </c:pt>
                <c:pt idx="263">
                  <c:v>2.2000000000000002</c:v>
                </c:pt>
                <c:pt idx="264">
                  <c:v>2.2000000000000002</c:v>
                </c:pt>
                <c:pt idx="265">
                  <c:v>2.2000000000000002</c:v>
                </c:pt>
                <c:pt idx="266">
                  <c:v>2.2000000000000002</c:v>
                </c:pt>
                <c:pt idx="267">
                  <c:v>2.2000000000000002</c:v>
                </c:pt>
                <c:pt idx="268">
                  <c:v>2.2000000000000002</c:v>
                </c:pt>
                <c:pt idx="269">
                  <c:v>2.2000000000000002</c:v>
                </c:pt>
                <c:pt idx="270">
                  <c:v>2.2000000000000002</c:v>
                </c:pt>
                <c:pt idx="271">
                  <c:v>2.2000000000000002</c:v>
                </c:pt>
                <c:pt idx="272">
                  <c:v>2.2000000000000002</c:v>
                </c:pt>
                <c:pt idx="273">
                  <c:v>2.19</c:v>
                </c:pt>
                <c:pt idx="274">
                  <c:v>2.19</c:v>
                </c:pt>
                <c:pt idx="275">
                  <c:v>2.19</c:v>
                </c:pt>
                <c:pt idx="276">
                  <c:v>2.2000000000000002</c:v>
                </c:pt>
                <c:pt idx="277">
                  <c:v>2.2000000000000002</c:v>
                </c:pt>
                <c:pt idx="278">
                  <c:v>2.2000000000000002</c:v>
                </c:pt>
                <c:pt idx="279">
                  <c:v>2.2000000000000002</c:v>
                </c:pt>
                <c:pt idx="280">
                  <c:v>2.19</c:v>
                </c:pt>
                <c:pt idx="281">
                  <c:v>2.19</c:v>
                </c:pt>
                <c:pt idx="282">
                  <c:v>2.19</c:v>
                </c:pt>
                <c:pt idx="283">
                  <c:v>2.19</c:v>
                </c:pt>
                <c:pt idx="284">
                  <c:v>2.2000000000000002</c:v>
                </c:pt>
                <c:pt idx="285">
                  <c:v>2.2000000000000002</c:v>
                </c:pt>
                <c:pt idx="286">
                  <c:v>2.2000000000000002</c:v>
                </c:pt>
                <c:pt idx="287">
                  <c:v>2.2000000000000002</c:v>
                </c:pt>
                <c:pt idx="288">
                  <c:v>2.2000000000000002</c:v>
                </c:pt>
                <c:pt idx="289">
                  <c:v>2.2000000000000002</c:v>
                </c:pt>
                <c:pt idx="290">
                  <c:v>2.2000000000000002</c:v>
                </c:pt>
                <c:pt idx="291">
                  <c:v>2.2000000000000002</c:v>
                </c:pt>
                <c:pt idx="292">
                  <c:v>2.2000000000000002</c:v>
                </c:pt>
                <c:pt idx="293">
                  <c:v>2.2000000000000002</c:v>
                </c:pt>
                <c:pt idx="294">
                  <c:v>2.2000000000000002</c:v>
                </c:pt>
                <c:pt idx="295">
                  <c:v>2.2000000000000002</c:v>
                </c:pt>
                <c:pt idx="296">
                  <c:v>2.2000000000000002</c:v>
                </c:pt>
                <c:pt idx="297">
                  <c:v>2.2000000000000002</c:v>
                </c:pt>
                <c:pt idx="298">
                  <c:v>2.2000000000000002</c:v>
                </c:pt>
                <c:pt idx="299">
                  <c:v>2.2000000000000002</c:v>
                </c:pt>
                <c:pt idx="300">
                  <c:v>2.2000000000000002</c:v>
                </c:pt>
                <c:pt idx="301">
                  <c:v>2.2000000000000002</c:v>
                </c:pt>
                <c:pt idx="302">
                  <c:v>2.2000000000000002</c:v>
                </c:pt>
                <c:pt idx="303">
                  <c:v>2.2000000000000002</c:v>
                </c:pt>
                <c:pt idx="304">
                  <c:v>2.19</c:v>
                </c:pt>
                <c:pt idx="305">
                  <c:v>2.2000000000000002</c:v>
                </c:pt>
                <c:pt idx="306">
                  <c:v>2.2000000000000002</c:v>
                </c:pt>
                <c:pt idx="307">
                  <c:v>2.2000000000000002</c:v>
                </c:pt>
                <c:pt idx="308">
                  <c:v>2.19</c:v>
                </c:pt>
                <c:pt idx="309">
                  <c:v>2.19</c:v>
                </c:pt>
                <c:pt idx="310">
                  <c:v>2.19</c:v>
                </c:pt>
                <c:pt idx="311">
                  <c:v>2.2000000000000002</c:v>
                </c:pt>
                <c:pt idx="312">
                  <c:v>2.19</c:v>
                </c:pt>
                <c:pt idx="313">
                  <c:v>2.19</c:v>
                </c:pt>
                <c:pt idx="314">
                  <c:v>2.19</c:v>
                </c:pt>
                <c:pt idx="315">
                  <c:v>2.19</c:v>
                </c:pt>
                <c:pt idx="316">
                  <c:v>2.19</c:v>
                </c:pt>
                <c:pt idx="317">
                  <c:v>2.19</c:v>
                </c:pt>
                <c:pt idx="318">
                  <c:v>2.2000000000000002</c:v>
                </c:pt>
                <c:pt idx="319">
                  <c:v>2.2000000000000002</c:v>
                </c:pt>
                <c:pt idx="320">
                  <c:v>2.2000000000000002</c:v>
                </c:pt>
                <c:pt idx="321">
                  <c:v>2.4</c:v>
                </c:pt>
                <c:pt idx="322">
                  <c:v>2.4</c:v>
                </c:pt>
                <c:pt idx="323">
                  <c:v>2.4</c:v>
                </c:pt>
                <c:pt idx="324">
                  <c:v>2.4</c:v>
                </c:pt>
                <c:pt idx="325">
                  <c:v>2.4</c:v>
                </c:pt>
                <c:pt idx="326">
                  <c:v>2.4</c:v>
                </c:pt>
                <c:pt idx="327">
                  <c:v>2.4</c:v>
                </c:pt>
                <c:pt idx="328">
                  <c:v>2.4</c:v>
                </c:pt>
                <c:pt idx="329">
                  <c:v>2.4</c:v>
                </c:pt>
                <c:pt idx="330">
                  <c:v>2.4</c:v>
                </c:pt>
                <c:pt idx="331">
                  <c:v>2.4</c:v>
                </c:pt>
                <c:pt idx="332">
                  <c:v>2.4</c:v>
                </c:pt>
                <c:pt idx="333">
                  <c:v>2.4</c:v>
                </c:pt>
                <c:pt idx="334">
                  <c:v>2.4</c:v>
                </c:pt>
                <c:pt idx="335">
                  <c:v>2.4</c:v>
                </c:pt>
                <c:pt idx="336">
                  <c:v>2.4</c:v>
                </c:pt>
                <c:pt idx="337">
                  <c:v>2.4</c:v>
                </c:pt>
                <c:pt idx="338">
                  <c:v>2.4</c:v>
                </c:pt>
                <c:pt idx="339">
                  <c:v>2.4</c:v>
                </c:pt>
                <c:pt idx="340">
                  <c:v>2.4</c:v>
                </c:pt>
                <c:pt idx="341">
                  <c:v>2.4</c:v>
                </c:pt>
                <c:pt idx="342">
                  <c:v>2.4</c:v>
                </c:pt>
                <c:pt idx="343">
                  <c:v>2.4</c:v>
                </c:pt>
                <c:pt idx="344">
                  <c:v>2.4</c:v>
                </c:pt>
                <c:pt idx="345">
                  <c:v>2.4</c:v>
                </c:pt>
                <c:pt idx="346">
                  <c:v>2.4</c:v>
                </c:pt>
                <c:pt idx="347">
                  <c:v>2.4</c:v>
                </c:pt>
                <c:pt idx="348">
                  <c:v>2.4</c:v>
                </c:pt>
                <c:pt idx="349">
                  <c:v>2.4</c:v>
                </c:pt>
                <c:pt idx="350">
                  <c:v>2.4</c:v>
                </c:pt>
                <c:pt idx="351">
                  <c:v>2.4</c:v>
                </c:pt>
                <c:pt idx="352">
                  <c:v>2.4</c:v>
                </c:pt>
                <c:pt idx="353">
                  <c:v>2.4</c:v>
                </c:pt>
                <c:pt idx="354">
                  <c:v>2.4</c:v>
                </c:pt>
                <c:pt idx="355">
                  <c:v>2.4</c:v>
                </c:pt>
                <c:pt idx="356">
                  <c:v>2.4</c:v>
                </c:pt>
                <c:pt idx="357">
                  <c:v>2.4</c:v>
                </c:pt>
                <c:pt idx="358">
                  <c:v>2.4</c:v>
                </c:pt>
                <c:pt idx="359">
                  <c:v>2.4</c:v>
                </c:pt>
                <c:pt idx="360">
                  <c:v>2.4</c:v>
                </c:pt>
                <c:pt idx="361">
                  <c:v>2.4</c:v>
                </c:pt>
                <c:pt idx="362">
                  <c:v>2.4</c:v>
                </c:pt>
                <c:pt idx="363">
                  <c:v>2.4</c:v>
                </c:pt>
                <c:pt idx="364">
                  <c:v>2.4</c:v>
                </c:pt>
                <c:pt idx="365">
                  <c:v>2.4</c:v>
                </c:pt>
                <c:pt idx="366">
                  <c:v>2.4</c:v>
                </c:pt>
                <c:pt idx="367">
                  <c:v>2.4</c:v>
                </c:pt>
                <c:pt idx="368">
                  <c:v>2.4</c:v>
                </c:pt>
                <c:pt idx="369">
                  <c:v>2.4</c:v>
                </c:pt>
                <c:pt idx="370">
                  <c:v>2.4</c:v>
                </c:pt>
                <c:pt idx="371">
                  <c:v>2.4</c:v>
                </c:pt>
                <c:pt idx="372">
                  <c:v>2.4</c:v>
                </c:pt>
                <c:pt idx="373">
                  <c:v>2.4</c:v>
                </c:pt>
                <c:pt idx="374">
                  <c:v>2.4</c:v>
                </c:pt>
                <c:pt idx="375">
                  <c:v>2.4</c:v>
                </c:pt>
                <c:pt idx="376">
                  <c:v>2.4</c:v>
                </c:pt>
                <c:pt idx="377">
                  <c:v>2.4</c:v>
                </c:pt>
                <c:pt idx="378">
                  <c:v>2.4</c:v>
                </c:pt>
                <c:pt idx="379">
                  <c:v>2.4</c:v>
                </c:pt>
                <c:pt idx="380">
                  <c:v>2.4</c:v>
                </c:pt>
                <c:pt idx="381">
                  <c:v>2.4</c:v>
                </c:pt>
                <c:pt idx="382">
                  <c:v>2.4</c:v>
                </c:pt>
                <c:pt idx="383">
                  <c:v>2.4</c:v>
                </c:pt>
                <c:pt idx="384">
                  <c:v>2.4</c:v>
                </c:pt>
                <c:pt idx="385">
                  <c:v>2.4</c:v>
                </c:pt>
                <c:pt idx="386">
                  <c:v>2.4</c:v>
                </c:pt>
                <c:pt idx="387">
                  <c:v>2.4</c:v>
                </c:pt>
                <c:pt idx="388">
                  <c:v>2.4</c:v>
                </c:pt>
                <c:pt idx="389">
                  <c:v>2.4</c:v>
                </c:pt>
                <c:pt idx="390">
                  <c:v>2.4</c:v>
                </c:pt>
                <c:pt idx="391">
                  <c:v>2.4</c:v>
                </c:pt>
                <c:pt idx="392">
                  <c:v>2.4</c:v>
                </c:pt>
                <c:pt idx="393">
                  <c:v>2.4</c:v>
                </c:pt>
                <c:pt idx="394">
                  <c:v>2.4</c:v>
                </c:pt>
                <c:pt idx="395">
                  <c:v>2.4</c:v>
                </c:pt>
                <c:pt idx="396">
                  <c:v>2.4</c:v>
                </c:pt>
                <c:pt idx="397">
                  <c:v>2.4</c:v>
                </c:pt>
                <c:pt idx="398">
                  <c:v>2.4</c:v>
                </c:pt>
                <c:pt idx="399">
                  <c:v>2.4</c:v>
                </c:pt>
                <c:pt idx="400">
                  <c:v>2.4</c:v>
                </c:pt>
                <c:pt idx="401">
                  <c:v>2.4</c:v>
                </c:pt>
                <c:pt idx="402">
                  <c:v>2.4</c:v>
                </c:pt>
                <c:pt idx="403">
                  <c:v>2.4</c:v>
                </c:pt>
                <c:pt idx="404">
                  <c:v>2.4</c:v>
                </c:pt>
                <c:pt idx="405">
                  <c:v>2.4</c:v>
                </c:pt>
                <c:pt idx="406">
                  <c:v>2.4</c:v>
                </c:pt>
                <c:pt idx="407">
                  <c:v>2.4</c:v>
                </c:pt>
                <c:pt idx="408">
                  <c:v>2.4</c:v>
                </c:pt>
                <c:pt idx="409">
                  <c:v>2.4</c:v>
                </c:pt>
                <c:pt idx="410">
                  <c:v>2.4</c:v>
                </c:pt>
                <c:pt idx="411">
                  <c:v>2.41</c:v>
                </c:pt>
                <c:pt idx="412">
                  <c:v>2.41</c:v>
                </c:pt>
                <c:pt idx="413">
                  <c:v>2.41</c:v>
                </c:pt>
                <c:pt idx="414">
                  <c:v>2.41</c:v>
                </c:pt>
                <c:pt idx="415">
                  <c:v>2.41</c:v>
                </c:pt>
                <c:pt idx="416">
                  <c:v>2.4</c:v>
                </c:pt>
                <c:pt idx="417">
                  <c:v>2.4</c:v>
                </c:pt>
                <c:pt idx="418">
                  <c:v>2.41</c:v>
                </c:pt>
                <c:pt idx="419">
                  <c:v>2.41</c:v>
                </c:pt>
                <c:pt idx="420">
                  <c:v>2.4300000000000002</c:v>
                </c:pt>
                <c:pt idx="421">
                  <c:v>2.4300000000000002</c:v>
                </c:pt>
                <c:pt idx="422">
                  <c:v>2.4300000000000002</c:v>
                </c:pt>
                <c:pt idx="423">
                  <c:v>2.41</c:v>
                </c:pt>
                <c:pt idx="424">
                  <c:v>2.41</c:v>
                </c:pt>
                <c:pt idx="425">
                  <c:v>2.41</c:v>
                </c:pt>
                <c:pt idx="426">
                  <c:v>2.41</c:v>
                </c:pt>
                <c:pt idx="427">
                  <c:v>2.41</c:v>
                </c:pt>
                <c:pt idx="428">
                  <c:v>2.41</c:v>
                </c:pt>
                <c:pt idx="429">
                  <c:v>2.41</c:v>
                </c:pt>
                <c:pt idx="430">
                  <c:v>2.41</c:v>
                </c:pt>
                <c:pt idx="431">
                  <c:v>2.41</c:v>
                </c:pt>
                <c:pt idx="432">
                  <c:v>2.41</c:v>
                </c:pt>
                <c:pt idx="433">
                  <c:v>2.41</c:v>
                </c:pt>
                <c:pt idx="434">
                  <c:v>2.41</c:v>
                </c:pt>
                <c:pt idx="435">
                  <c:v>2.41</c:v>
                </c:pt>
                <c:pt idx="436">
                  <c:v>2.41</c:v>
                </c:pt>
                <c:pt idx="437">
                  <c:v>2.41</c:v>
                </c:pt>
                <c:pt idx="438">
                  <c:v>2.41</c:v>
                </c:pt>
                <c:pt idx="439">
                  <c:v>2.42</c:v>
                </c:pt>
                <c:pt idx="440">
                  <c:v>2.4300000000000002</c:v>
                </c:pt>
                <c:pt idx="441">
                  <c:v>2.44</c:v>
                </c:pt>
                <c:pt idx="442">
                  <c:v>2.44</c:v>
                </c:pt>
                <c:pt idx="443">
                  <c:v>2.44</c:v>
                </c:pt>
                <c:pt idx="444">
                  <c:v>2.44</c:v>
                </c:pt>
                <c:pt idx="445">
                  <c:v>2.44</c:v>
                </c:pt>
                <c:pt idx="446">
                  <c:v>2.44</c:v>
                </c:pt>
                <c:pt idx="447">
                  <c:v>2.44</c:v>
                </c:pt>
                <c:pt idx="448">
                  <c:v>2.44</c:v>
                </c:pt>
                <c:pt idx="449">
                  <c:v>2.44</c:v>
                </c:pt>
                <c:pt idx="450">
                  <c:v>2.44</c:v>
                </c:pt>
                <c:pt idx="451">
                  <c:v>2.4500000000000002</c:v>
                </c:pt>
                <c:pt idx="452">
                  <c:v>2.4500000000000002</c:v>
                </c:pt>
                <c:pt idx="453">
                  <c:v>2.4500000000000002</c:v>
                </c:pt>
                <c:pt idx="454">
                  <c:v>2.41</c:v>
                </c:pt>
                <c:pt idx="455">
                  <c:v>2.4</c:v>
                </c:pt>
                <c:pt idx="456">
                  <c:v>2.4</c:v>
                </c:pt>
                <c:pt idx="457">
                  <c:v>2.4</c:v>
                </c:pt>
                <c:pt idx="458">
                  <c:v>2.4</c:v>
                </c:pt>
                <c:pt idx="459">
                  <c:v>2.4</c:v>
                </c:pt>
                <c:pt idx="460">
                  <c:v>2.39</c:v>
                </c:pt>
                <c:pt idx="461">
                  <c:v>2.38</c:v>
                </c:pt>
                <c:pt idx="462">
                  <c:v>2.38</c:v>
                </c:pt>
                <c:pt idx="463">
                  <c:v>2.38</c:v>
                </c:pt>
                <c:pt idx="464">
                  <c:v>2.38</c:v>
                </c:pt>
                <c:pt idx="465">
                  <c:v>2.38</c:v>
                </c:pt>
                <c:pt idx="466">
                  <c:v>2.38</c:v>
                </c:pt>
                <c:pt idx="467">
                  <c:v>2.4</c:v>
                </c:pt>
                <c:pt idx="468">
                  <c:v>2.39</c:v>
                </c:pt>
                <c:pt idx="469">
                  <c:v>2.39</c:v>
                </c:pt>
                <c:pt idx="470">
                  <c:v>2.39</c:v>
                </c:pt>
                <c:pt idx="471">
                  <c:v>2.39</c:v>
                </c:pt>
                <c:pt idx="472">
                  <c:v>2.39</c:v>
                </c:pt>
                <c:pt idx="473">
                  <c:v>2.39</c:v>
                </c:pt>
                <c:pt idx="474">
                  <c:v>2.38</c:v>
                </c:pt>
                <c:pt idx="475">
                  <c:v>2.38</c:v>
                </c:pt>
                <c:pt idx="476">
                  <c:v>2.38</c:v>
                </c:pt>
                <c:pt idx="477">
                  <c:v>2.38</c:v>
                </c:pt>
                <c:pt idx="478">
                  <c:v>2.38</c:v>
                </c:pt>
                <c:pt idx="479">
                  <c:v>2.38</c:v>
                </c:pt>
                <c:pt idx="480">
                  <c:v>2.39</c:v>
                </c:pt>
                <c:pt idx="481">
                  <c:v>2.39</c:v>
                </c:pt>
                <c:pt idx="482">
                  <c:v>2.39</c:v>
                </c:pt>
                <c:pt idx="483">
                  <c:v>2.4</c:v>
                </c:pt>
                <c:pt idx="484">
                  <c:v>2.4</c:v>
                </c:pt>
                <c:pt idx="485">
                  <c:v>2.4</c:v>
                </c:pt>
                <c:pt idx="486">
                  <c:v>2.38</c:v>
                </c:pt>
                <c:pt idx="487">
                  <c:v>2.38</c:v>
                </c:pt>
                <c:pt idx="488">
                  <c:v>2.38</c:v>
                </c:pt>
                <c:pt idx="489">
                  <c:v>2.37</c:v>
                </c:pt>
                <c:pt idx="490">
                  <c:v>2.37</c:v>
                </c:pt>
                <c:pt idx="491">
                  <c:v>2.37</c:v>
                </c:pt>
                <c:pt idx="492">
                  <c:v>2.37</c:v>
                </c:pt>
                <c:pt idx="493">
                  <c:v>2.37</c:v>
                </c:pt>
                <c:pt idx="494">
                  <c:v>2.37</c:v>
                </c:pt>
                <c:pt idx="495">
                  <c:v>2.37</c:v>
                </c:pt>
                <c:pt idx="496">
                  <c:v>2.37</c:v>
                </c:pt>
                <c:pt idx="497">
                  <c:v>2.36</c:v>
                </c:pt>
                <c:pt idx="498">
                  <c:v>2.36</c:v>
                </c:pt>
                <c:pt idx="499">
                  <c:v>2.36</c:v>
                </c:pt>
                <c:pt idx="500">
                  <c:v>2.38</c:v>
                </c:pt>
                <c:pt idx="501">
                  <c:v>2.37</c:v>
                </c:pt>
                <c:pt idx="502">
                  <c:v>2.37</c:v>
                </c:pt>
                <c:pt idx="503">
                  <c:v>2.37</c:v>
                </c:pt>
                <c:pt idx="504">
                  <c:v>2.38</c:v>
                </c:pt>
                <c:pt idx="505">
                  <c:v>2.38</c:v>
                </c:pt>
                <c:pt idx="506">
                  <c:v>2.38</c:v>
                </c:pt>
                <c:pt idx="507">
                  <c:v>2.38</c:v>
                </c:pt>
                <c:pt idx="508">
                  <c:v>2.38</c:v>
                </c:pt>
                <c:pt idx="509">
                  <c:v>2.38</c:v>
                </c:pt>
                <c:pt idx="510">
                  <c:v>2.38</c:v>
                </c:pt>
                <c:pt idx="511">
                  <c:v>2.4</c:v>
                </c:pt>
                <c:pt idx="512">
                  <c:v>2.4</c:v>
                </c:pt>
                <c:pt idx="513">
                  <c:v>2.4</c:v>
                </c:pt>
                <c:pt idx="514">
                  <c:v>2.39</c:v>
                </c:pt>
                <c:pt idx="515">
                  <c:v>2.4</c:v>
                </c:pt>
                <c:pt idx="516">
                  <c:v>2.41</c:v>
                </c:pt>
                <c:pt idx="517">
                  <c:v>2.41</c:v>
                </c:pt>
                <c:pt idx="518">
                  <c:v>2.42</c:v>
                </c:pt>
                <c:pt idx="519">
                  <c:v>2.42</c:v>
                </c:pt>
                <c:pt idx="520">
                  <c:v>2.42</c:v>
                </c:pt>
                <c:pt idx="521">
                  <c:v>2.41</c:v>
                </c:pt>
                <c:pt idx="522">
                  <c:v>2.41</c:v>
                </c:pt>
                <c:pt idx="523">
                  <c:v>2.41</c:v>
                </c:pt>
                <c:pt idx="524">
                  <c:v>2.4</c:v>
                </c:pt>
                <c:pt idx="525">
                  <c:v>2.38</c:v>
                </c:pt>
                <c:pt idx="526">
                  <c:v>2.38</c:v>
                </c:pt>
                <c:pt idx="527">
                  <c:v>2.38</c:v>
                </c:pt>
                <c:pt idx="528">
                  <c:v>2.4</c:v>
                </c:pt>
                <c:pt idx="529">
                  <c:v>2.41</c:v>
                </c:pt>
                <c:pt idx="530">
                  <c:v>2.41</c:v>
                </c:pt>
                <c:pt idx="531">
                  <c:v>2.41</c:v>
                </c:pt>
                <c:pt idx="532">
                  <c:v>2.41</c:v>
                </c:pt>
                <c:pt idx="533">
                  <c:v>2.41</c:v>
                </c:pt>
                <c:pt idx="534">
                  <c:v>2.41</c:v>
                </c:pt>
                <c:pt idx="535">
                  <c:v>2.4</c:v>
                </c:pt>
                <c:pt idx="536">
                  <c:v>2.4</c:v>
                </c:pt>
                <c:pt idx="537">
                  <c:v>2.4</c:v>
                </c:pt>
                <c:pt idx="538">
                  <c:v>2.4</c:v>
                </c:pt>
                <c:pt idx="539">
                  <c:v>2.4</c:v>
                </c:pt>
                <c:pt idx="540">
                  <c:v>2.4</c:v>
                </c:pt>
                <c:pt idx="541">
                  <c:v>2.4</c:v>
                </c:pt>
                <c:pt idx="542">
                  <c:v>2.4</c:v>
                </c:pt>
                <c:pt idx="543">
                  <c:v>2.39</c:v>
                </c:pt>
                <c:pt idx="544">
                  <c:v>2.4</c:v>
                </c:pt>
                <c:pt idx="545">
                  <c:v>2.14</c:v>
                </c:pt>
                <c:pt idx="546">
                  <c:v>2.14</c:v>
                </c:pt>
                <c:pt idx="547">
                  <c:v>2.14</c:v>
                </c:pt>
                <c:pt idx="548">
                  <c:v>2.14</c:v>
                </c:pt>
                <c:pt idx="549">
                  <c:v>2.13</c:v>
                </c:pt>
                <c:pt idx="550">
                  <c:v>2.13</c:v>
                </c:pt>
                <c:pt idx="551">
                  <c:v>2.12</c:v>
                </c:pt>
                <c:pt idx="552">
                  <c:v>2.12</c:v>
                </c:pt>
                <c:pt idx="553">
                  <c:v>2.12</c:v>
                </c:pt>
                <c:pt idx="554">
                  <c:v>2.12</c:v>
                </c:pt>
                <c:pt idx="555">
                  <c:v>2.12</c:v>
                </c:pt>
                <c:pt idx="556">
                  <c:v>2.12</c:v>
                </c:pt>
                <c:pt idx="557">
                  <c:v>2.12</c:v>
                </c:pt>
                <c:pt idx="558">
                  <c:v>2.12</c:v>
                </c:pt>
                <c:pt idx="559">
                  <c:v>2.13</c:v>
                </c:pt>
                <c:pt idx="560">
                  <c:v>2.13</c:v>
                </c:pt>
                <c:pt idx="561">
                  <c:v>2.13</c:v>
                </c:pt>
                <c:pt idx="562">
                  <c:v>2.13</c:v>
                </c:pt>
                <c:pt idx="563">
                  <c:v>2.13</c:v>
                </c:pt>
                <c:pt idx="564">
                  <c:v>2.13</c:v>
                </c:pt>
                <c:pt idx="565">
                  <c:v>2.12</c:v>
                </c:pt>
                <c:pt idx="566">
                  <c:v>2.12</c:v>
                </c:pt>
                <c:pt idx="567">
                  <c:v>2.12</c:v>
                </c:pt>
                <c:pt idx="568">
                  <c:v>2.12</c:v>
                </c:pt>
                <c:pt idx="569">
                  <c:v>2.12</c:v>
                </c:pt>
                <c:pt idx="570">
                  <c:v>2.12</c:v>
                </c:pt>
                <c:pt idx="571">
                  <c:v>2.12</c:v>
                </c:pt>
                <c:pt idx="572">
                  <c:v>2.12</c:v>
                </c:pt>
                <c:pt idx="573">
                  <c:v>2.12</c:v>
                </c:pt>
                <c:pt idx="574">
                  <c:v>2.13</c:v>
                </c:pt>
                <c:pt idx="575">
                  <c:v>2.13</c:v>
                </c:pt>
                <c:pt idx="576">
                  <c:v>2.13</c:v>
                </c:pt>
                <c:pt idx="577">
                  <c:v>2.13</c:v>
                </c:pt>
                <c:pt idx="578">
                  <c:v>2.13</c:v>
                </c:pt>
                <c:pt idx="579">
                  <c:v>2.13</c:v>
                </c:pt>
                <c:pt idx="580">
                  <c:v>2.13</c:v>
                </c:pt>
                <c:pt idx="581">
                  <c:v>2.12</c:v>
                </c:pt>
                <c:pt idx="582">
                  <c:v>2.12</c:v>
                </c:pt>
                <c:pt idx="583">
                  <c:v>2.12</c:v>
                </c:pt>
                <c:pt idx="584">
                  <c:v>2.13</c:v>
                </c:pt>
                <c:pt idx="585">
                  <c:v>2.13</c:v>
                </c:pt>
                <c:pt idx="586">
                  <c:v>2.13</c:v>
                </c:pt>
                <c:pt idx="587">
                  <c:v>2.13</c:v>
                </c:pt>
                <c:pt idx="588">
                  <c:v>2.14</c:v>
                </c:pt>
                <c:pt idx="589">
                  <c:v>2.14</c:v>
                </c:pt>
                <c:pt idx="590">
                  <c:v>2.14</c:v>
                </c:pt>
                <c:pt idx="591">
                  <c:v>2.25</c:v>
                </c:pt>
                <c:pt idx="592">
                  <c:v>2.2999999999999998</c:v>
                </c:pt>
                <c:pt idx="593">
                  <c:v>2.25</c:v>
                </c:pt>
                <c:pt idx="594">
                  <c:v>1.9</c:v>
                </c:pt>
                <c:pt idx="595">
                  <c:v>1.9</c:v>
                </c:pt>
                <c:pt idx="596">
                  <c:v>1.9</c:v>
                </c:pt>
                <c:pt idx="597">
                  <c:v>1.9</c:v>
                </c:pt>
                <c:pt idx="598">
                  <c:v>1.9</c:v>
                </c:pt>
                <c:pt idx="599">
                  <c:v>1.9</c:v>
                </c:pt>
                <c:pt idx="600">
                  <c:v>1.9</c:v>
                </c:pt>
                <c:pt idx="601">
                  <c:v>1.85</c:v>
                </c:pt>
                <c:pt idx="602">
                  <c:v>1.83</c:v>
                </c:pt>
                <c:pt idx="603">
                  <c:v>1.83</c:v>
                </c:pt>
                <c:pt idx="604">
                  <c:v>1.83</c:v>
                </c:pt>
                <c:pt idx="605">
                  <c:v>1.9</c:v>
                </c:pt>
                <c:pt idx="606">
                  <c:v>1.88</c:v>
                </c:pt>
                <c:pt idx="607">
                  <c:v>1.85</c:v>
                </c:pt>
                <c:pt idx="608">
                  <c:v>1.83</c:v>
                </c:pt>
                <c:pt idx="609">
                  <c:v>1.82</c:v>
                </c:pt>
                <c:pt idx="610">
                  <c:v>1.82</c:v>
                </c:pt>
                <c:pt idx="611">
                  <c:v>1.82</c:v>
                </c:pt>
                <c:pt idx="612">
                  <c:v>1.82</c:v>
                </c:pt>
                <c:pt idx="613">
                  <c:v>1.82</c:v>
                </c:pt>
                <c:pt idx="614">
                  <c:v>1.82</c:v>
                </c:pt>
                <c:pt idx="615">
                  <c:v>1.82</c:v>
                </c:pt>
                <c:pt idx="616">
                  <c:v>1.82</c:v>
                </c:pt>
                <c:pt idx="617">
                  <c:v>1.82</c:v>
                </c:pt>
                <c:pt idx="618">
                  <c:v>1.82</c:v>
                </c:pt>
                <c:pt idx="619">
                  <c:v>1.82</c:v>
                </c:pt>
                <c:pt idx="620">
                  <c:v>1.9</c:v>
                </c:pt>
                <c:pt idx="621">
                  <c:v>1.9</c:v>
                </c:pt>
                <c:pt idx="622">
                  <c:v>1.85</c:v>
                </c:pt>
                <c:pt idx="623">
                  <c:v>1.85</c:v>
                </c:pt>
                <c:pt idx="624">
                  <c:v>1.85</c:v>
                </c:pt>
                <c:pt idx="625">
                  <c:v>1.85</c:v>
                </c:pt>
                <c:pt idx="626">
                  <c:v>1.85</c:v>
                </c:pt>
                <c:pt idx="627">
                  <c:v>1.85</c:v>
                </c:pt>
                <c:pt idx="628">
                  <c:v>1.85</c:v>
                </c:pt>
                <c:pt idx="629">
                  <c:v>1.85</c:v>
                </c:pt>
                <c:pt idx="630">
                  <c:v>1.83</c:v>
                </c:pt>
                <c:pt idx="631">
                  <c:v>1.83</c:v>
                </c:pt>
                <c:pt idx="632">
                  <c:v>1.83</c:v>
                </c:pt>
                <c:pt idx="633">
                  <c:v>1.83</c:v>
                </c:pt>
                <c:pt idx="634">
                  <c:v>1.82</c:v>
                </c:pt>
                <c:pt idx="635">
                  <c:v>1.82</c:v>
                </c:pt>
                <c:pt idx="636">
                  <c:v>1.58</c:v>
                </c:pt>
                <c:pt idx="637">
                  <c:v>1.57</c:v>
                </c:pt>
                <c:pt idx="638">
                  <c:v>1.57</c:v>
                </c:pt>
                <c:pt idx="639">
                  <c:v>1.57</c:v>
                </c:pt>
                <c:pt idx="640">
                  <c:v>1.56</c:v>
                </c:pt>
                <c:pt idx="641">
                  <c:v>1.56</c:v>
                </c:pt>
                <c:pt idx="642">
                  <c:v>1.55</c:v>
                </c:pt>
                <c:pt idx="643">
                  <c:v>1.55</c:v>
                </c:pt>
                <c:pt idx="644">
                  <c:v>1.55</c:v>
                </c:pt>
                <c:pt idx="645">
                  <c:v>1.55</c:v>
                </c:pt>
                <c:pt idx="646">
                  <c:v>1.55</c:v>
                </c:pt>
                <c:pt idx="647">
                  <c:v>1.55</c:v>
                </c:pt>
                <c:pt idx="648">
                  <c:v>1.55</c:v>
                </c:pt>
                <c:pt idx="649">
                  <c:v>1.55</c:v>
                </c:pt>
                <c:pt idx="650">
                  <c:v>1.55</c:v>
                </c:pt>
                <c:pt idx="651">
                  <c:v>1.55</c:v>
                </c:pt>
                <c:pt idx="652">
                  <c:v>1.55</c:v>
                </c:pt>
                <c:pt idx="653">
                  <c:v>1.55</c:v>
                </c:pt>
                <c:pt idx="654">
                  <c:v>1.55</c:v>
                </c:pt>
                <c:pt idx="655">
                  <c:v>1.55</c:v>
                </c:pt>
                <c:pt idx="656">
                  <c:v>1.55</c:v>
                </c:pt>
                <c:pt idx="657">
                  <c:v>1.55</c:v>
                </c:pt>
                <c:pt idx="658">
                  <c:v>1.55</c:v>
                </c:pt>
                <c:pt idx="659">
                  <c:v>1.55</c:v>
                </c:pt>
                <c:pt idx="660">
                  <c:v>1.55</c:v>
                </c:pt>
                <c:pt idx="661">
                  <c:v>1.55</c:v>
                </c:pt>
                <c:pt idx="662">
                  <c:v>1.55</c:v>
                </c:pt>
                <c:pt idx="663">
                  <c:v>1.55</c:v>
                </c:pt>
                <c:pt idx="664">
                  <c:v>1.55</c:v>
                </c:pt>
                <c:pt idx="665">
                  <c:v>1.56</c:v>
                </c:pt>
                <c:pt idx="666">
                  <c:v>1.56</c:v>
                </c:pt>
                <c:pt idx="667">
                  <c:v>1.56</c:v>
                </c:pt>
                <c:pt idx="668">
                  <c:v>1.56</c:v>
                </c:pt>
                <c:pt idx="669">
                  <c:v>1.55</c:v>
                </c:pt>
                <c:pt idx="670">
                  <c:v>1.55</c:v>
                </c:pt>
                <c:pt idx="671">
                  <c:v>1.55</c:v>
                </c:pt>
                <c:pt idx="672">
                  <c:v>1.55</c:v>
                </c:pt>
                <c:pt idx="673">
                  <c:v>1.55</c:v>
                </c:pt>
                <c:pt idx="674">
                  <c:v>1.55</c:v>
                </c:pt>
                <c:pt idx="675">
                  <c:v>1.55</c:v>
                </c:pt>
                <c:pt idx="676">
                  <c:v>1.55</c:v>
                </c:pt>
                <c:pt idx="677">
                  <c:v>1.55</c:v>
                </c:pt>
                <c:pt idx="678">
                  <c:v>1.55</c:v>
                </c:pt>
                <c:pt idx="679">
                  <c:v>1.55</c:v>
                </c:pt>
                <c:pt idx="680">
                  <c:v>1.55</c:v>
                </c:pt>
                <c:pt idx="681">
                  <c:v>1.55</c:v>
                </c:pt>
                <c:pt idx="682">
                  <c:v>1.56</c:v>
                </c:pt>
                <c:pt idx="683">
                  <c:v>1.55</c:v>
                </c:pt>
                <c:pt idx="684">
                  <c:v>1.55</c:v>
                </c:pt>
                <c:pt idx="685">
                  <c:v>1.55</c:v>
                </c:pt>
                <c:pt idx="686">
                  <c:v>1.55</c:v>
                </c:pt>
                <c:pt idx="687">
                  <c:v>1.55</c:v>
                </c:pt>
                <c:pt idx="688">
                  <c:v>1.55</c:v>
                </c:pt>
                <c:pt idx="689">
                  <c:v>1.55</c:v>
                </c:pt>
                <c:pt idx="690">
                  <c:v>1.55</c:v>
                </c:pt>
                <c:pt idx="691">
                  <c:v>1.55</c:v>
                </c:pt>
                <c:pt idx="692">
                  <c:v>1.55</c:v>
                </c:pt>
                <c:pt idx="693">
                  <c:v>1.55</c:v>
                </c:pt>
                <c:pt idx="694">
                  <c:v>1.55</c:v>
                </c:pt>
                <c:pt idx="695">
                  <c:v>1.55</c:v>
                </c:pt>
                <c:pt idx="696">
                  <c:v>1.55</c:v>
                </c:pt>
                <c:pt idx="697">
                  <c:v>1.55</c:v>
                </c:pt>
                <c:pt idx="698">
                  <c:v>1.55</c:v>
                </c:pt>
                <c:pt idx="699">
                  <c:v>1.55</c:v>
                </c:pt>
                <c:pt idx="700">
                  <c:v>1.55</c:v>
                </c:pt>
                <c:pt idx="701">
                  <c:v>1.55</c:v>
                </c:pt>
                <c:pt idx="702">
                  <c:v>1.55</c:v>
                </c:pt>
                <c:pt idx="703">
                  <c:v>1.55</c:v>
                </c:pt>
                <c:pt idx="704">
                  <c:v>1.55</c:v>
                </c:pt>
                <c:pt idx="705">
                  <c:v>1.55</c:v>
                </c:pt>
                <c:pt idx="706">
                  <c:v>1.55</c:v>
                </c:pt>
                <c:pt idx="707">
                  <c:v>1.54</c:v>
                </c:pt>
                <c:pt idx="708">
                  <c:v>1.54</c:v>
                </c:pt>
                <c:pt idx="709">
                  <c:v>1.54</c:v>
                </c:pt>
                <c:pt idx="710">
                  <c:v>1.54</c:v>
                </c:pt>
                <c:pt idx="711">
                  <c:v>1.54</c:v>
                </c:pt>
                <c:pt idx="712">
                  <c:v>1.54</c:v>
                </c:pt>
                <c:pt idx="713">
                  <c:v>1.54</c:v>
                </c:pt>
                <c:pt idx="714">
                  <c:v>1.55</c:v>
                </c:pt>
                <c:pt idx="715">
                  <c:v>1.55</c:v>
                </c:pt>
                <c:pt idx="716">
                  <c:v>1.55</c:v>
                </c:pt>
                <c:pt idx="717">
                  <c:v>1.55</c:v>
                </c:pt>
                <c:pt idx="718">
                  <c:v>1.55</c:v>
                </c:pt>
                <c:pt idx="719">
                  <c:v>1.55</c:v>
                </c:pt>
                <c:pt idx="720">
                  <c:v>1.55</c:v>
                </c:pt>
                <c:pt idx="721">
                  <c:v>1.55</c:v>
                </c:pt>
                <c:pt idx="722">
                  <c:v>1.55</c:v>
                </c:pt>
                <c:pt idx="723">
                  <c:v>1.55</c:v>
                </c:pt>
                <c:pt idx="724">
                  <c:v>1.55</c:v>
                </c:pt>
                <c:pt idx="725">
                  <c:v>1.55</c:v>
                </c:pt>
                <c:pt idx="726">
                  <c:v>1.55</c:v>
                </c:pt>
                <c:pt idx="727">
                  <c:v>1.6</c:v>
                </c:pt>
                <c:pt idx="728">
                  <c:v>1.59</c:v>
                </c:pt>
                <c:pt idx="729">
                  <c:v>1.59</c:v>
                </c:pt>
                <c:pt idx="730">
                  <c:v>1.59</c:v>
                </c:pt>
                <c:pt idx="731">
                  <c:v>1.59</c:v>
                </c:pt>
                <c:pt idx="732">
                  <c:v>1.59</c:v>
                </c:pt>
                <c:pt idx="733">
                  <c:v>1.59</c:v>
                </c:pt>
                <c:pt idx="734">
                  <c:v>1.59</c:v>
                </c:pt>
                <c:pt idx="735">
                  <c:v>1.58</c:v>
                </c:pt>
                <c:pt idx="736">
                  <c:v>1.58</c:v>
                </c:pt>
                <c:pt idx="737">
                  <c:v>1.58</c:v>
                </c:pt>
                <c:pt idx="738">
                  <c:v>1.58</c:v>
                </c:pt>
                <c:pt idx="739">
                  <c:v>1.58</c:v>
                </c:pt>
                <c:pt idx="740">
                  <c:v>1.58</c:v>
                </c:pt>
                <c:pt idx="741">
                  <c:v>1.58</c:v>
                </c:pt>
                <c:pt idx="742">
                  <c:v>1.58</c:v>
                </c:pt>
                <c:pt idx="743">
                  <c:v>1.58</c:v>
                </c:pt>
                <c:pt idx="744">
                  <c:v>1.58</c:v>
                </c:pt>
                <c:pt idx="745">
                  <c:v>1.58</c:v>
                </c:pt>
                <c:pt idx="746">
                  <c:v>1.59</c:v>
                </c:pt>
                <c:pt idx="747">
                  <c:v>1.59</c:v>
                </c:pt>
                <c:pt idx="748">
                  <c:v>1.59</c:v>
                </c:pt>
                <c:pt idx="749">
                  <c:v>1.58</c:v>
                </c:pt>
                <c:pt idx="750">
                  <c:v>1.58</c:v>
                </c:pt>
                <c:pt idx="751">
                  <c:v>1.58</c:v>
                </c:pt>
                <c:pt idx="752">
                  <c:v>1.58</c:v>
                </c:pt>
                <c:pt idx="753">
                  <c:v>1.58</c:v>
                </c:pt>
                <c:pt idx="754">
                  <c:v>1.58</c:v>
                </c:pt>
                <c:pt idx="755">
                  <c:v>1.58</c:v>
                </c:pt>
                <c:pt idx="756">
                  <c:v>1.58</c:v>
                </c:pt>
                <c:pt idx="757">
                  <c:v>1.58</c:v>
                </c:pt>
                <c:pt idx="758">
                  <c:v>1.58</c:v>
                </c:pt>
                <c:pt idx="759">
                  <c:v>1.59</c:v>
                </c:pt>
                <c:pt idx="760">
                  <c:v>1.59</c:v>
                </c:pt>
                <c:pt idx="761">
                  <c:v>1.0900000000000001</c:v>
                </c:pt>
                <c:pt idx="762">
                  <c:v>1.0900000000000001</c:v>
                </c:pt>
                <c:pt idx="763">
                  <c:v>1.0900000000000001</c:v>
                </c:pt>
                <c:pt idx="764">
                  <c:v>1.0900000000000001</c:v>
                </c:pt>
                <c:pt idx="765">
                  <c:v>1.0900000000000001</c:v>
                </c:pt>
                <c:pt idx="766">
                  <c:v>1.0900000000000001</c:v>
                </c:pt>
                <c:pt idx="767">
                  <c:v>1.0900000000000001</c:v>
                </c:pt>
                <c:pt idx="768">
                  <c:v>1.0900000000000001</c:v>
                </c:pt>
                <c:pt idx="769">
                  <c:v>1.1000000000000001</c:v>
                </c:pt>
                <c:pt idx="770">
                  <c:v>1.1000000000000001</c:v>
                </c:pt>
                <c:pt idx="771">
                  <c:v>1.1000000000000001</c:v>
                </c:pt>
                <c:pt idx="772">
                  <c:v>1.1000000000000001</c:v>
                </c:pt>
                <c:pt idx="773">
                  <c:v>0.25</c:v>
                </c:pt>
                <c:pt idx="774">
                  <c:v>0.25</c:v>
                </c:pt>
                <c:pt idx="775">
                  <c:v>0.25</c:v>
                </c:pt>
                <c:pt idx="776">
                  <c:v>0.2</c:v>
                </c:pt>
                <c:pt idx="777">
                  <c:v>0.15</c:v>
                </c:pt>
                <c:pt idx="778">
                  <c:v>0.15</c:v>
                </c:pt>
                <c:pt idx="779">
                  <c:v>0.15</c:v>
                </c:pt>
                <c:pt idx="780">
                  <c:v>0.15</c:v>
                </c:pt>
                <c:pt idx="781">
                  <c:v>0.12</c:v>
                </c:pt>
                <c:pt idx="782">
                  <c:v>0.1</c:v>
                </c:pt>
                <c:pt idx="783">
                  <c:v>0.1</c:v>
                </c:pt>
                <c:pt idx="784">
                  <c:v>0.1</c:v>
                </c:pt>
                <c:pt idx="785">
                  <c:v>0.1</c:v>
                </c:pt>
                <c:pt idx="786">
                  <c:v>0.1</c:v>
                </c:pt>
                <c:pt idx="787">
                  <c:v>0.09</c:v>
                </c:pt>
                <c:pt idx="788">
                  <c:v>0.08</c:v>
                </c:pt>
                <c:pt idx="789">
                  <c:v>0.06</c:v>
                </c:pt>
                <c:pt idx="790">
                  <c:v>0.05</c:v>
                </c:pt>
                <c:pt idx="791">
                  <c:v>0.05</c:v>
                </c:pt>
                <c:pt idx="792">
                  <c:v>0.05</c:v>
                </c:pt>
                <c:pt idx="793">
                  <c:v>0.05</c:v>
                </c:pt>
                <c:pt idx="794">
                  <c:v>0.05</c:v>
                </c:pt>
                <c:pt idx="795">
                  <c:v>0.05</c:v>
                </c:pt>
                <c:pt idx="796">
                  <c:v>0.05</c:v>
                </c:pt>
                <c:pt idx="797">
                  <c:v>0.05</c:v>
                </c:pt>
                <c:pt idx="798">
                  <c:v>0.05</c:v>
                </c:pt>
                <c:pt idx="799">
                  <c:v>0.05</c:v>
                </c:pt>
                <c:pt idx="800">
                  <c:v>0.05</c:v>
                </c:pt>
                <c:pt idx="801">
                  <c:v>0.05</c:v>
                </c:pt>
                <c:pt idx="802">
                  <c:v>0.05</c:v>
                </c:pt>
                <c:pt idx="803">
                  <c:v>0.05</c:v>
                </c:pt>
                <c:pt idx="804">
                  <c:v>0.05</c:v>
                </c:pt>
                <c:pt idx="805">
                  <c:v>0.05</c:v>
                </c:pt>
                <c:pt idx="806">
                  <c:v>0.05</c:v>
                </c:pt>
                <c:pt idx="807">
                  <c:v>0.05</c:v>
                </c:pt>
                <c:pt idx="808">
                  <c:v>0.05</c:v>
                </c:pt>
                <c:pt idx="809">
                  <c:v>0.05</c:v>
                </c:pt>
                <c:pt idx="810">
                  <c:v>0.05</c:v>
                </c:pt>
                <c:pt idx="811">
                  <c:v>0.04</c:v>
                </c:pt>
                <c:pt idx="812">
                  <c:v>0.05</c:v>
                </c:pt>
                <c:pt idx="813">
                  <c:v>0.05</c:v>
                </c:pt>
                <c:pt idx="814">
                  <c:v>0.05</c:v>
                </c:pt>
                <c:pt idx="815">
                  <c:v>0.04</c:v>
                </c:pt>
                <c:pt idx="816">
                  <c:v>0.04</c:v>
                </c:pt>
                <c:pt idx="817">
                  <c:v>0.04</c:v>
                </c:pt>
                <c:pt idx="818">
                  <c:v>0.05</c:v>
                </c:pt>
                <c:pt idx="819">
                  <c:v>0.05</c:v>
                </c:pt>
                <c:pt idx="820">
                  <c:v>0.05</c:v>
                </c:pt>
                <c:pt idx="821">
                  <c:v>0.05</c:v>
                </c:pt>
                <c:pt idx="822">
                  <c:v>0.05</c:v>
                </c:pt>
                <c:pt idx="823">
                  <c:v>0.05</c:v>
                </c:pt>
                <c:pt idx="824">
                  <c:v>0.05</c:v>
                </c:pt>
                <c:pt idx="825">
                  <c:v>0.05</c:v>
                </c:pt>
                <c:pt idx="826">
                  <c:v>0.05</c:v>
                </c:pt>
                <c:pt idx="827">
                  <c:v>0.05</c:v>
                </c:pt>
                <c:pt idx="828">
                  <c:v>0.05</c:v>
                </c:pt>
                <c:pt idx="829">
                  <c:v>0.05</c:v>
                </c:pt>
                <c:pt idx="830">
                  <c:v>0.05</c:v>
                </c:pt>
                <c:pt idx="831">
                  <c:v>0.05</c:v>
                </c:pt>
                <c:pt idx="832">
                  <c:v>0.05</c:v>
                </c:pt>
                <c:pt idx="833">
                  <c:v>0.05</c:v>
                </c:pt>
                <c:pt idx="834">
                  <c:v>0.05</c:v>
                </c:pt>
                <c:pt idx="835">
                  <c:v>0.05</c:v>
                </c:pt>
                <c:pt idx="836">
                  <c:v>0.05</c:v>
                </c:pt>
                <c:pt idx="837">
                  <c:v>0.05</c:v>
                </c:pt>
                <c:pt idx="838">
                  <c:v>0.05</c:v>
                </c:pt>
                <c:pt idx="839">
                  <c:v>0.05</c:v>
                </c:pt>
                <c:pt idx="840">
                  <c:v>0.05</c:v>
                </c:pt>
                <c:pt idx="841">
                  <c:v>0.05</c:v>
                </c:pt>
                <c:pt idx="842">
                  <c:v>0.05</c:v>
                </c:pt>
                <c:pt idx="843">
                  <c:v>0.05</c:v>
                </c:pt>
                <c:pt idx="844">
                  <c:v>0.05</c:v>
                </c:pt>
                <c:pt idx="845">
                  <c:v>0.05</c:v>
                </c:pt>
                <c:pt idx="846">
                  <c:v>0.05</c:v>
                </c:pt>
                <c:pt idx="847">
                  <c:v>0.05</c:v>
                </c:pt>
                <c:pt idx="848">
                  <c:v>0.05</c:v>
                </c:pt>
                <c:pt idx="849">
                  <c:v>0.05</c:v>
                </c:pt>
                <c:pt idx="850">
                  <c:v>0.05</c:v>
                </c:pt>
                <c:pt idx="851">
                  <c:v>0.06</c:v>
                </c:pt>
                <c:pt idx="852">
                  <c:v>0.06</c:v>
                </c:pt>
                <c:pt idx="853">
                  <c:v>0.06</c:v>
                </c:pt>
                <c:pt idx="854">
                  <c:v>7.0000000000000007E-2</c:v>
                </c:pt>
                <c:pt idx="855">
                  <c:v>7.0000000000000007E-2</c:v>
                </c:pt>
                <c:pt idx="856">
                  <c:v>7.0000000000000007E-2</c:v>
                </c:pt>
                <c:pt idx="857">
                  <c:v>7.0000000000000007E-2</c:v>
                </c:pt>
                <c:pt idx="858">
                  <c:v>7.0000000000000007E-2</c:v>
                </c:pt>
                <c:pt idx="859">
                  <c:v>0.08</c:v>
                </c:pt>
                <c:pt idx="860">
                  <c:v>0.08</c:v>
                </c:pt>
                <c:pt idx="861">
                  <c:v>0.08</c:v>
                </c:pt>
                <c:pt idx="862">
                  <c:v>0.08</c:v>
                </c:pt>
                <c:pt idx="863">
                  <c:v>0.08</c:v>
                </c:pt>
                <c:pt idx="864">
                  <c:v>0.09</c:v>
                </c:pt>
                <c:pt idx="865">
                  <c:v>0.09</c:v>
                </c:pt>
                <c:pt idx="866">
                  <c:v>0.09</c:v>
                </c:pt>
                <c:pt idx="867">
                  <c:v>0.09</c:v>
                </c:pt>
                <c:pt idx="868">
                  <c:v>0.09</c:v>
                </c:pt>
                <c:pt idx="869">
                  <c:v>0.09</c:v>
                </c:pt>
                <c:pt idx="870">
                  <c:v>0.09</c:v>
                </c:pt>
                <c:pt idx="871">
                  <c:v>0.08</c:v>
                </c:pt>
                <c:pt idx="872">
                  <c:v>0.08</c:v>
                </c:pt>
                <c:pt idx="873">
                  <c:v>0.08</c:v>
                </c:pt>
                <c:pt idx="874">
                  <c:v>0.08</c:v>
                </c:pt>
                <c:pt idx="875">
                  <c:v>0.08</c:v>
                </c:pt>
                <c:pt idx="876">
                  <c:v>0.08</c:v>
                </c:pt>
                <c:pt idx="877">
                  <c:v>0.08</c:v>
                </c:pt>
                <c:pt idx="878">
                  <c:v>0.08</c:v>
                </c:pt>
                <c:pt idx="879">
                  <c:v>0.08</c:v>
                </c:pt>
                <c:pt idx="880">
                  <c:v>0.08</c:v>
                </c:pt>
                <c:pt idx="881">
                  <c:v>0.09</c:v>
                </c:pt>
                <c:pt idx="882">
                  <c:v>0.09</c:v>
                </c:pt>
                <c:pt idx="883">
                  <c:v>0.09</c:v>
                </c:pt>
                <c:pt idx="884">
                  <c:v>0.09</c:v>
                </c:pt>
                <c:pt idx="885">
                  <c:v>0.09</c:v>
                </c:pt>
                <c:pt idx="886">
                  <c:v>0.09</c:v>
                </c:pt>
                <c:pt idx="887">
                  <c:v>0.09</c:v>
                </c:pt>
                <c:pt idx="888">
                  <c:v>0.09</c:v>
                </c:pt>
                <c:pt idx="889">
                  <c:v>0.09</c:v>
                </c:pt>
                <c:pt idx="890">
                  <c:v>0.09</c:v>
                </c:pt>
                <c:pt idx="891">
                  <c:v>0.09</c:v>
                </c:pt>
                <c:pt idx="892">
                  <c:v>0.09</c:v>
                </c:pt>
                <c:pt idx="893">
                  <c:v>0.09</c:v>
                </c:pt>
                <c:pt idx="894">
                  <c:v>0.1</c:v>
                </c:pt>
                <c:pt idx="895">
                  <c:v>0.1</c:v>
                </c:pt>
                <c:pt idx="896">
                  <c:v>0.09</c:v>
                </c:pt>
                <c:pt idx="897">
                  <c:v>0.09</c:v>
                </c:pt>
                <c:pt idx="898">
                  <c:v>0.09</c:v>
                </c:pt>
                <c:pt idx="899">
                  <c:v>0.1</c:v>
                </c:pt>
                <c:pt idx="900">
                  <c:v>0.1</c:v>
                </c:pt>
                <c:pt idx="901">
                  <c:v>0.09</c:v>
                </c:pt>
                <c:pt idx="902">
                  <c:v>0.09</c:v>
                </c:pt>
                <c:pt idx="903">
                  <c:v>0.09</c:v>
                </c:pt>
                <c:pt idx="904">
                  <c:v>0.09</c:v>
                </c:pt>
                <c:pt idx="905">
                  <c:v>0.09</c:v>
                </c:pt>
                <c:pt idx="906">
                  <c:v>0.1</c:v>
                </c:pt>
                <c:pt idx="907">
                  <c:v>0.1</c:v>
                </c:pt>
                <c:pt idx="908">
                  <c:v>0.1</c:v>
                </c:pt>
                <c:pt idx="909">
                  <c:v>0.1</c:v>
                </c:pt>
                <c:pt idx="910">
                  <c:v>0.1</c:v>
                </c:pt>
                <c:pt idx="911">
                  <c:v>0.1</c:v>
                </c:pt>
                <c:pt idx="912">
                  <c:v>0.1</c:v>
                </c:pt>
                <c:pt idx="913">
                  <c:v>0.1</c:v>
                </c:pt>
                <c:pt idx="914">
                  <c:v>0.1</c:v>
                </c:pt>
                <c:pt idx="915">
                  <c:v>0.1</c:v>
                </c:pt>
                <c:pt idx="916">
                  <c:v>0.1</c:v>
                </c:pt>
                <c:pt idx="917">
                  <c:v>0.1</c:v>
                </c:pt>
                <c:pt idx="918">
                  <c:v>0.1</c:v>
                </c:pt>
                <c:pt idx="919">
                  <c:v>0.1</c:v>
                </c:pt>
                <c:pt idx="920">
                  <c:v>0.1</c:v>
                </c:pt>
                <c:pt idx="921">
                  <c:v>0.1</c:v>
                </c:pt>
                <c:pt idx="922">
                  <c:v>0.1</c:v>
                </c:pt>
                <c:pt idx="923">
                  <c:v>0.1</c:v>
                </c:pt>
                <c:pt idx="924">
                  <c:v>0.1</c:v>
                </c:pt>
                <c:pt idx="925">
                  <c:v>0.1</c:v>
                </c:pt>
                <c:pt idx="926">
                  <c:v>0.1</c:v>
                </c:pt>
                <c:pt idx="927">
                  <c:v>0.1</c:v>
                </c:pt>
                <c:pt idx="928">
                  <c:v>0.09</c:v>
                </c:pt>
                <c:pt idx="929">
                  <c:v>0.09</c:v>
                </c:pt>
                <c:pt idx="930">
                  <c:v>0.09</c:v>
                </c:pt>
                <c:pt idx="931">
                  <c:v>0.09</c:v>
                </c:pt>
                <c:pt idx="932">
                  <c:v>0.09</c:v>
                </c:pt>
                <c:pt idx="933">
                  <c:v>0.09</c:v>
                </c:pt>
                <c:pt idx="934">
                  <c:v>0.09</c:v>
                </c:pt>
                <c:pt idx="935">
                  <c:v>0.09</c:v>
                </c:pt>
                <c:pt idx="936">
                  <c:v>0.09</c:v>
                </c:pt>
                <c:pt idx="937">
                  <c:v>0.08</c:v>
                </c:pt>
                <c:pt idx="938">
                  <c:v>0.09</c:v>
                </c:pt>
                <c:pt idx="939">
                  <c:v>0.09</c:v>
                </c:pt>
                <c:pt idx="940">
                  <c:v>0.09</c:v>
                </c:pt>
                <c:pt idx="941">
                  <c:v>0.09</c:v>
                </c:pt>
                <c:pt idx="942">
                  <c:v>0.09</c:v>
                </c:pt>
                <c:pt idx="943">
                  <c:v>0.09</c:v>
                </c:pt>
                <c:pt idx="944">
                  <c:v>0.09</c:v>
                </c:pt>
                <c:pt idx="945">
                  <c:v>0.09</c:v>
                </c:pt>
                <c:pt idx="946">
                  <c:v>0.09</c:v>
                </c:pt>
                <c:pt idx="947">
                  <c:v>0.09</c:v>
                </c:pt>
                <c:pt idx="948">
                  <c:v>0.09</c:v>
                </c:pt>
                <c:pt idx="949">
                  <c:v>0.09</c:v>
                </c:pt>
                <c:pt idx="950">
                  <c:v>0.09</c:v>
                </c:pt>
                <c:pt idx="951">
                  <c:v>0.09</c:v>
                </c:pt>
                <c:pt idx="952">
                  <c:v>0.09</c:v>
                </c:pt>
                <c:pt idx="953">
                  <c:v>0.09</c:v>
                </c:pt>
                <c:pt idx="954">
                  <c:v>0.09</c:v>
                </c:pt>
                <c:pt idx="955">
                  <c:v>0.09</c:v>
                </c:pt>
                <c:pt idx="956">
                  <c:v>0.09</c:v>
                </c:pt>
                <c:pt idx="957">
                  <c:v>0.09</c:v>
                </c:pt>
                <c:pt idx="958">
                  <c:v>0.09</c:v>
                </c:pt>
                <c:pt idx="959">
                  <c:v>0.09</c:v>
                </c:pt>
                <c:pt idx="960">
                  <c:v>0.09</c:v>
                </c:pt>
                <c:pt idx="961">
                  <c:v>0.09</c:v>
                </c:pt>
                <c:pt idx="962">
                  <c:v>0.09</c:v>
                </c:pt>
                <c:pt idx="963">
                  <c:v>0.09</c:v>
                </c:pt>
                <c:pt idx="964">
                  <c:v>0.09</c:v>
                </c:pt>
                <c:pt idx="965">
                  <c:v>0.09</c:v>
                </c:pt>
                <c:pt idx="966">
                  <c:v>0.09</c:v>
                </c:pt>
                <c:pt idx="967">
                  <c:v>0.09</c:v>
                </c:pt>
                <c:pt idx="968">
                  <c:v>0.09</c:v>
                </c:pt>
                <c:pt idx="969">
                  <c:v>0.09</c:v>
                </c:pt>
                <c:pt idx="970">
                  <c:v>0.09</c:v>
                </c:pt>
                <c:pt idx="971">
                  <c:v>0.09</c:v>
                </c:pt>
                <c:pt idx="972">
                  <c:v>0.09</c:v>
                </c:pt>
                <c:pt idx="973">
                  <c:v>0.09</c:v>
                </c:pt>
                <c:pt idx="974">
                  <c:v>0.09</c:v>
                </c:pt>
                <c:pt idx="975">
                  <c:v>0.09</c:v>
                </c:pt>
                <c:pt idx="976">
                  <c:v>0.09</c:v>
                </c:pt>
                <c:pt idx="977">
                  <c:v>0.09</c:v>
                </c:pt>
                <c:pt idx="978">
                  <c:v>0.09</c:v>
                </c:pt>
                <c:pt idx="979">
                  <c:v>0.09</c:v>
                </c:pt>
                <c:pt idx="980">
                  <c:v>0.09</c:v>
                </c:pt>
                <c:pt idx="981">
                  <c:v>0.09</c:v>
                </c:pt>
                <c:pt idx="982">
                  <c:v>0.09</c:v>
                </c:pt>
                <c:pt idx="983">
                  <c:v>0.09</c:v>
                </c:pt>
                <c:pt idx="984">
                  <c:v>0.09</c:v>
                </c:pt>
                <c:pt idx="985">
                  <c:v>0.09</c:v>
                </c:pt>
                <c:pt idx="986">
                  <c:v>0.09</c:v>
                </c:pt>
                <c:pt idx="987">
                  <c:v>0.09</c:v>
                </c:pt>
                <c:pt idx="988">
                  <c:v>0.09</c:v>
                </c:pt>
                <c:pt idx="989">
                  <c:v>0.09</c:v>
                </c:pt>
                <c:pt idx="990">
                  <c:v>0.09</c:v>
                </c:pt>
                <c:pt idx="991">
                  <c:v>0.09</c:v>
                </c:pt>
                <c:pt idx="992">
                  <c:v>0.09</c:v>
                </c:pt>
                <c:pt idx="993">
                  <c:v>0.09</c:v>
                </c:pt>
                <c:pt idx="994">
                  <c:v>0.09</c:v>
                </c:pt>
                <c:pt idx="995">
                  <c:v>0.09</c:v>
                </c:pt>
                <c:pt idx="996">
                  <c:v>0.09</c:v>
                </c:pt>
                <c:pt idx="997">
                  <c:v>0.09</c:v>
                </c:pt>
                <c:pt idx="998">
                  <c:v>0.09</c:v>
                </c:pt>
                <c:pt idx="999">
                  <c:v>0.09</c:v>
                </c:pt>
                <c:pt idx="1000">
                  <c:v>0.09</c:v>
                </c:pt>
                <c:pt idx="1001">
                  <c:v>0.09</c:v>
                </c:pt>
                <c:pt idx="1002">
                  <c:v>0.09</c:v>
                </c:pt>
                <c:pt idx="1003">
                  <c:v>0.09</c:v>
                </c:pt>
                <c:pt idx="1004">
                  <c:v>0.09</c:v>
                </c:pt>
                <c:pt idx="1005">
                  <c:v>0.09</c:v>
                </c:pt>
                <c:pt idx="1006">
                  <c:v>0.09</c:v>
                </c:pt>
                <c:pt idx="1007">
                  <c:v>0.09</c:v>
                </c:pt>
                <c:pt idx="1008">
                  <c:v>0.09</c:v>
                </c:pt>
                <c:pt idx="1009">
                  <c:v>0.09</c:v>
                </c:pt>
                <c:pt idx="1010">
                  <c:v>0.09</c:v>
                </c:pt>
                <c:pt idx="1011">
                  <c:v>0.09</c:v>
                </c:pt>
                <c:pt idx="1012">
                  <c:v>0.09</c:v>
                </c:pt>
                <c:pt idx="1013">
                  <c:v>0.09</c:v>
                </c:pt>
                <c:pt idx="1014">
                  <c:v>0.09</c:v>
                </c:pt>
                <c:pt idx="1015">
                  <c:v>0.09</c:v>
                </c:pt>
                <c:pt idx="1016">
                  <c:v>0.09</c:v>
                </c:pt>
                <c:pt idx="1017">
                  <c:v>0.09</c:v>
                </c:pt>
                <c:pt idx="1018">
                  <c:v>0.09</c:v>
                </c:pt>
                <c:pt idx="1019">
                  <c:v>0.09</c:v>
                </c:pt>
                <c:pt idx="1020">
                  <c:v>0.09</c:v>
                </c:pt>
                <c:pt idx="1021">
                  <c:v>0.08</c:v>
                </c:pt>
                <c:pt idx="1022">
                  <c:v>0.08</c:v>
                </c:pt>
                <c:pt idx="1023">
                  <c:v>0.08</c:v>
                </c:pt>
                <c:pt idx="1024">
                  <c:v>0.08</c:v>
                </c:pt>
                <c:pt idx="1025">
                  <c:v>0.08</c:v>
                </c:pt>
                <c:pt idx="1026">
                  <c:v>0.08</c:v>
                </c:pt>
                <c:pt idx="1027">
                  <c:v>0.08</c:v>
                </c:pt>
                <c:pt idx="1028">
                  <c:v>0.08</c:v>
                </c:pt>
                <c:pt idx="1029">
                  <c:v>0.08</c:v>
                </c:pt>
                <c:pt idx="1030">
                  <c:v>0.08</c:v>
                </c:pt>
                <c:pt idx="1031">
                  <c:v>0.08</c:v>
                </c:pt>
                <c:pt idx="1032">
                  <c:v>0.09</c:v>
                </c:pt>
                <c:pt idx="1033">
                  <c:v>0.09</c:v>
                </c:pt>
                <c:pt idx="1034">
                  <c:v>0.09</c:v>
                </c:pt>
                <c:pt idx="1035">
                  <c:v>0.09</c:v>
                </c:pt>
                <c:pt idx="1036">
                  <c:v>0.09</c:v>
                </c:pt>
                <c:pt idx="1037">
                  <c:v>0.09</c:v>
                </c:pt>
                <c:pt idx="1038">
                  <c:v>0.09</c:v>
                </c:pt>
                <c:pt idx="1039">
                  <c:v>0.09</c:v>
                </c:pt>
                <c:pt idx="1040">
                  <c:v>0.09</c:v>
                </c:pt>
                <c:pt idx="1041">
                  <c:v>0.09</c:v>
                </c:pt>
                <c:pt idx="1042">
                  <c:v>0.09</c:v>
                </c:pt>
                <c:pt idx="1043">
                  <c:v>0.09</c:v>
                </c:pt>
                <c:pt idx="1044">
                  <c:v>0.09</c:v>
                </c:pt>
                <c:pt idx="1045">
                  <c:v>0.09</c:v>
                </c:pt>
                <c:pt idx="1046">
                  <c:v>0.09</c:v>
                </c:pt>
                <c:pt idx="1047">
                  <c:v>0.09</c:v>
                </c:pt>
                <c:pt idx="1048">
                  <c:v>0.09</c:v>
                </c:pt>
                <c:pt idx="1049">
                  <c:v>0.09</c:v>
                </c:pt>
                <c:pt idx="1050">
                  <c:v>0.09</c:v>
                </c:pt>
                <c:pt idx="1051">
                  <c:v>0.09</c:v>
                </c:pt>
                <c:pt idx="1052">
                  <c:v>0.09</c:v>
                </c:pt>
                <c:pt idx="1053">
                  <c:v>0.09</c:v>
                </c:pt>
                <c:pt idx="1054">
                  <c:v>0.09</c:v>
                </c:pt>
                <c:pt idx="1055">
                  <c:v>0.09</c:v>
                </c:pt>
                <c:pt idx="1056">
                  <c:v>0.09</c:v>
                </c:pt>
                <c:pt idx="1057">
                  <c:v>0.09</c:v>
                </c:pt>
                <c:pt idx="1058">
                  <c:v>0.09</c:v>
                </c:pt>
                <c:pt idx="1059">
                  <c:v>0.09</c:v>
                </c:pt>
                <c:pt idx="1060">
                  <c:v>0.09</c:v>
                </c:pt>
                <c:pt idx="1061">
                  <c:v>0.09</c:v>
                </c:pt>
                <c:pt idx="1062">
                  <c:v>0.09</c:v>
                </c:pt>
                <c:pt idx="1063">
                  <c:v>0.09</c:v>
                </c:pt>
                <c:pt idx="1064">
                  <c:v>0.09</c:v>
                </c:pt>
                <c:pt idx="1065">
                  <c:v>0.09</c:v>
                </c:pt>
                <c:pt idx="1066">
                  <c:v>0.09</c:v>
                </c:pt>
                <c:pt idx="1067">
                  <c:v>0.09</c:v>
                </c:pt>
                <c:pt idx="1068">
                  <c:v>0.09</c:v>
                </c:pt>
                <c:pt idx="1069">
                  <c:v>0.09</c:v>
                </c:pt>
                <c:pt idx="1070">
                  <c:v>0.09</c:v>
                </c:pt>
                <c:pt idx="1071">
                  <c:v>0.09</c:v>
                </c:pt>
                <c:pt idx="1072">
                  <c:v>0.09</c:v>
                </c:pt>
                <c:pt idx="1073">
                  <c:v>0.09</c:v>
                </c:pt>
                <c:pt idx="1074">
                  <c:v>0.09</c:v>
                </c:pt>
                <c:pt idx="1075">
                  <c:v>0.09</c:v>
                </c:pt>
                <c:pt idx="1076">
                  <c:v>0.09</c:v>
                </c:pt>
                <c:pt idx="1077">
                  <c:v>0.09</c:v>
                </c:pt>
                <c:pt idx="1078">
                  <c:v>0.09</c:v>
                </c:pt>
                <c:pt idx="1079">
                  <c:v>0.09</c:v>
                </c:pt>
                <c:pt idx="1080">
                  <c:v>0.09</c:v>
                </c:pt>
                <c:pt idx="1081">
                  <c:v>0.09</c:v>
                </c:pt>
                <c:pt idx="1082">
                  <c:v>0.09</c:v>
                </c:pt>
                <c:pt idx="1083">
                  <c:v>0.09</c:v>
                </c:pt>
                <c:pt idx="1084">
                  <c:v>0.08</c:v>
                </c:pt>
                <c:pt idx="1085">
                  <c:v>0.08</c:v>
                </c:pt>
                <c:pt idx="1086">
                  <c:v>0.08</c:v>
                </c:pt>
                <c:pt idx="1087">
                  <c:v>0.08</c:v>
                </c:pt>
                <c:pt idx="1088">
                  <c:v>0.08</c:v>
                </c:pt>
                <c:pt idx="1089">
                  <c:v>0.08</c:v>
                </c:pt>
                <c:pt idx="1090">
                  <c:v>0.08</c:v>
                </c:pt>
                <c:pt idx="1091">
                  <c:v>7.0000000000000007E-2</c:v>
                </c:pt>
                <c:pt idx="1092">
                  <c:v>7.0000000000000007E-2</c:v>
                </c:pt>
                <c:pt idx="1093">
                  <c:v>7.0000000000000007E-2</c:v>
                </c:pt>
                <c:pt idx="1094">
                  <c:v>7.0000000000000007E-2</c:v>
                </c:pt>
                <c:pt idx="1095">
                  <c:v>0.08</c:v>
                </c:pt>
                <c:pt idx="1096">
                  <c:v>0.08</c:v>
                </c:pt>
                <c:pt idx="1097">
                  <c:v>0.08</c:v>
                </c:pt>
                <c:pt idx="1098">
                  <c:v>0.08</c:v>
                </c:pt>
                <c:pt idx="1099">
                  <c:v>0.08</c:v>
                </c:pt>
                <c:pt idx="1100">
                  <c:v>0.08</c:v>
                </c:pt>
                <c:pt idx="1101">
                  <c:v>0.08</c:v>
                </c:pt>
                <c:pt idx="1102">
                  <c:v>7.0000000000000007E-2</c:v>
                </c:pt>
                <c:pt idx="1103">
                  <c:v>0.08</c:v>
                </c:pt>
                <c:pt idx="1104">
                  <c:v>0.08</c:v>
                </c:pt>
                <c:pt idx="1105">
                  <c:v>0.08</c:v>
                </c:pt>
                <c:pt idx="1106">
                  <c:v>0.08</c:v>
                </c:pt>
                <c:pt idx="1107">
                  <c:v>0.08</c:v>
                </c:pt>
                <c:pt idx="1108">
                  <c:v>0.08</c:v>
                </c:pt>
                <c:pt idx="1109">
                  <c:v>0.08</c:v>
                </c:pt>
                <c:pt idx="1110">
                  <c:v>0.08</c:v>
                </c:pt>
                <c:pt idx="1111">
                  <c:v>0.08</c:v>
                </c:pt>
                <c:pt idx="1112">
                  <c:v>7.0000000000000007E-2</c:v>
                </c:pt>
                <c:pt idx="1113">
                  <c:v>7.0000000000000007E-2</c:v>
                </c:pt>
                <c:pt idx="1114">
                  <c:v>7.0000000000000007E-2</c:v>
                </c:pt>
                <c:pt idx="1115">
                  <c:v>7.0000000000000007E-2</c:v>
                </c:pt>
                <c:pt idx="1116">
                  <c:v>7.0000000000000007E-2</c:v>
                </c:pt>
                <c:pt idx="1117">
                  <c:v>7.0000000000000007E-2</c:v>
                </c:pt>
                <c:pt idx="1118">
                  <c:v>7.0000000000000007E-2</c:v>
                </c:pt>
                <c:pt idx="1119">
                  <c:v>7.0000000000000007E-2</c:v>
                </c:pt>
                <c:pt idx="1120">
                  <c:v>7.0000000000000007E-2</c:v>
                </c:pt>
                <c:pt idx="1121">
                  <c:v>7.0000000000000007E-2</c:v>
                </c:pt>
                <c:pt idx="1122">
                  <c:v>7.0000000000000007E-2</c:v>
                </c:pt>
                <c:pt idx="1123">
                  <c:v>7.0000000000000007E-2</c:v>
                </c:pt>
                <c:pt idx="1124">
                  <c:v>7.0000000000000007E-2</c:v>
                </c:pt>
                <c:pt idx="1125">
                  <c:v>7.0000000000000007E-2</c:v>
                </c:pt>
                <c:pt idx="1126">
                  <c:v>7.0000000000000007E-2</c:v>
                </c:pt>
                <c:pt idx="1127">
                  <c:v>7.0000000000000007E-2</c:v>
                </c:pt>
                <c:pt idx="1128">
                  <c:v>7.0000000000000007E-2</c:v>
                </c:pt>
                <c:pt idx="1129">
                  <c:v>7.0000000000000007E-2</c:v>
                </c:pt>
                <c:pt idx="1130">
                  <c:v>7.0000000000000007E-2</c:v>
                </c:pt>
                <c:pt idx="1131">
                  <c:v>7.0000000000000007E-2</c:v>
                </c:pt>
                <c:pt idx="1132">
                  <c:v>7.0000000000000007E-2</c:v>
                </c:pt>
                <c:pt idx="1133">
                  <c:v>7.0000000000000007E-2</c:v>
                </c:pt>
                <c:pt idx="1134">
                  <c:v>7.0000000000000007E-2</c:v>
                </c:pt>
                <c:pt idx="1135">
                  <c:v>7.0000000000000007E-2</c:v>
                </c:pt>
                <c:pt idx="1136">
                  <c:v>7.0000000000000007E-2</c:v>
                </c:pt>
                <c:pt idx="1137">
                  <c:v>7.0000000000000007E-2</c:v>
                </c:pt>
                <c:pt idx="1138">
                  <c:v>7.0000000000000007E-2</c:v>
                </c:pt>
                <c:pt idx="1139">
                  <c:v>7.0000000000000007E-2</c:v>
                </c:pt>
                <c:pt idx="1140">
                  <c:v>7.0000000000000007E-2</c:v>
                </c:pt>
                <c:pt idx="1141">
                  <c:v>7.0000000000000007E-2</c:v>
                </c:pt>
                <c:pt idx="1142">
                  <c:v>7.0000000000000007E-2</c:v>
                </c:pt>
                <c:pt idx="1143">
                  <c:v>7.0000000000000007E-2</c:v>
                </c:pt>
                <c:pt idx="1144">
                  <c:v>7.0000000000000007E-2</c:v>
                </c:pt>
                <c:pt idx="1145">
                  <c:v>7.0000000000000007E-2</c:v>
                </c:pt>
                <c:pt idx="1146">
                  <c:v>7.0000000000000007E-2</c:v>
                </c:pt>
                <c:pt idx="1147">
                  <c:v>7.0000000000000007E-2</c:v>
                </c:pt>
                <c:pt idx="1148">
                  <c:v>7.0000000000000007E-2</c:v>
                </c:pt>
                <c:pt idx="1149">
                  <c:v>7.0000000000000007E-2</c:v>
                </c:pt>
                <c:pt idx="1150">
                  <c:v>7.0000000000000007E-2</c:v>
                </c:pt>
                <c:pt idx="1151">
                  <c:v>7.0000000000000007E-2</c:v>
                </c:pt>
                <c:pt idx="1152">
                  <c:v>7.0000000000000007E-2</c:v>
                </c:pt>
                <c:pt idx="1153">
                  <c:v>0.06</c:v>
                </c:pt>
                <c:pt idx="1154">
                  <c:v>7.0000000000000007E-2</c:v>
                </c:pt>
                <c:pt idx="1155">
                  <c:v>7.0000000000000007E-2</c:v>
                </c:pt>
                <c:pt idx="1156">
                  <c:v>7.0000000000000007E-2</c:v>
                </c:pt>
                <c:pt idx="1157">
                  <c:v>7.0000000000000007E-2</c:v>
                </c:pt>
                <c:pt idx="1158">
                  <c:v>7.0000000000000007E-2</c:v>
                </c:pt>
                <c:pt idx="1159">
                  <c:v>7.0000000000000007E-2</c:v>
                </c:pt>
                <c:pt idx="1160">
                  <c:v>7.0000000000000007E-2</c:v>
                </c:pt>
                <c:pt idx="1161">
                  <c:v>7.0000000000000007E-2</c:v>
                </c:pt>
                <c:pt idx="1162">
                  <c:v>7.0000000000000007E-2</c:v>
                </c:pt>
                <c:pt idx="1163">
                  <c:v>7.0000000000000007E-2</c:v>
                </c:pt>
                <c:pt idx="1164">
                  <c:v>7.0000000000000007E-2</c:v>
                </c:pt>
                <c:pt idx="1165">
                  <c:v>7.0000000000000007E-2</c:v>
                </c:pt>
                <c:pt idx="1166">
                  <c:v>7.0000000000000007E-2</c:v>
                </c:pt>
                <c:pt idx="1167">
                  <c:v>7.0000000000000007E-2</c:v>
                </c:pt>
                <c:pt idx="1168">
                  <c:v>7.0000000000000007E-2</c:v>
                </c:pt>
                <c:pt idx="1169">
                  <c:v>7.0000000000000007E-2</c:v>
                </c:pt>
                <c:pt idx="1170">
                  <c:v>7.0000000000000007E-2</c:v>
                </c:pt>
                <c:pt idx="1171">
                  <c:v>7.0000000000000007E-2</c:v>
                </c:pt>
                <c:pt idx="1172">
                  <c:v>7.0000000000000007E-2</c:v>
                </c:pt>
                <c:pt idx="1173">
                  <c:v>7.0000000000000007E-2</c:v>
                </c:pt>
                <c:pt idx="1174">
                  <c:v>7.0000000000000007E-2</c:v>
                </c:pt>
                <c:pt idx="1175">
                  <c:v>7.0000000000000007E-2</c:v>
                </c:pt>
                <c:pt idx="1176">
                  <c:v>7.0000000000000007E-2</c:v>
                </c:pt>
                <c:pt idx="1177">
                  <c:v>7.0000000000000007E-2</c:v>
                </c:pt>
                <c:pt idx="1178">
                  <c:v>7.0000000000000007E-2</c:v>
                </c:pt>
                <c:pt idx="1179">
                  <c:v>7.0000000000000007E-2</c:v>
                </c:pt>
                <c:pt idx="1180">
                  <c:v>7.0000000000000007E-2</c:v>
                </c:pt>
                <c:pt idx="1181">
                  <c:v>7.0000000000000007E-2</c:v>
                </c:pt>
                <c:pt idx="1182">
                  <c:v>0.06</c:v>
                </c:pt>
                <c:pt idx="1183">
                  <c:v>0.05</c:v>
                </c:pt>
                <c:pt idx="1184">
                  <c:v>0.05</c:v>
                </c:pt>
                <c:pt idx="1185">
                  <c:v>0.05</c:v>
                </c:pt>
                <c:pt idx="1186">
                  <c:v>0.06</c:v>
                </c:pt>
                <c:pt idx="1187">
                  <c:v>0.06</c:v>
                </c:pt>
                <c:pt idx="1188">
                  <c:v>0.06</c:v>
                </c:pt>
                <c:pt idx="1189">
                  <c:v>0.06</c:v>
                </c:pt>
                <c:pt idx="1190">
                  <c:v>0.06</c:v>
                </c:pt>
                <c:pt idx="1191">
                  <c:v>0.06</c:v>
                </c:pt>
                <c:pt idx="1192">
                  <c:v>0.06</c:v>
                </c:pt>
                <c:pt idx="1193">
                  <c:v>0.06</c:v>
                </c:pt>
                <c:pt idx="1194">
                  <c:v>0.06</c:v>
                </c:pt>
                <c:pt idx="1195">
                  <c:v>0.06</c:v>
                </c:pt>
                <c:pt idx="1196">
                  <c:v>0.06</c:v>
                </c:pt>
                <c:pt idx="1197">
                  <c:v>0.06</c:v>
                </c:pt>
                <c:pt idx="1198">
                  <c:v>0.06</c:v>
                </c:pt>
                <c:pt idx="1199">
                  <c:v>0.06</c:v>
                </c:pt>
                <c:pt idx="1200">
                  <c:v>0.06</c:v>
                </c:pt>
                <c:pt idx="1201">
                  <c:v>0.06</c:v>
                </c:pt>
                <c:pt idx="1202">
                  <c:v>0.06</c:v>
                </c:pt>
                <c:pt idx="1203">
                  <c:v>0.06</c:v>
                </c:pt>
                <c:pt idx="1204">
                  <c:v>0.06</c:v>
                </c:pt>
                <c:pt idx="1205">
                  <c:v>0.06</c:v>
                </c:pt>
                <c:pt idx="1206">
                  <c:v>0.06</c:v>
                </c:pt>
                <c:pt idx="1207">
                  <c:v>0.06</c:v>
                </c:pt>
                <c:pt idx="1208">
                  <c:v>0.06</c:v>
                </c:pt>
                <c:pt idx="1209">
                  <c:v>0.06</c:v>
                </c:pt>
                <c:pt idx="1210">
                  <c:v>0.06</c:v>
                </c:pt>
                <c:pt idx="1211">
                  <c:v>0.05</c:v>
                </c:pt>
                <c:pt idx="1212">
                  <c:v>0.05</c:v>
                </c:pt>
                <c:pt idx="1213">
                  <c:v>0.05</c:v>
                </c:pt>
                <c:pt idx="1214">
                  <c:v>0.05</c:v>
                </c:pt>
                <c:pt idx="1215">
                  <c:v>0.06</c:v>
                </c:pt>
                <c:pt idx="1216">
                  <c:v>0.06</c:v>
                </c:pt>
                <c:pt idx="1217">
                  <c:v>0.06</c:v>
                </c:pt>
                <c:pt idx="1218">
                  <c:v>0.06</c:v>
                </c:pt>
                <c:pt idx="1219">
                  <c:v>0.06</c:v>
                </c:pt>
                <c:pt idx="1220">
                  <c:v>0.06</c:v>
                </c:pt>
                <c:pt idx="1221">
                  <c:v>0.06</c:v>
                </c:pt>
                <c:pt idx="1222">
                  <c:v>0.06</c:v>
                </c:pt>
                <c:pt idx="1223">
                  <c:v>0.06</c:v>
                </c:pt>
                <c:pt idx="1224">
                  <c:v>0.06</c:v>
                </c:pt>
                <c:pt idx="1225">
                  <c:v>0.06</c:v>
                </c:pt>
                <c:pt idx="1226">
                  <c:v>0.06</c:v>
                </c:pt>
                <c:pt idx="1227">
                  <c:v>0.06</c:v>
                </c:pt>
                <c:pt idx="1228">
                  <c:v>0.06</c:v>
                </c:pt>
                <c:pt idx="1229">
                  <c:v>0.06</c:v>
                </c:pt>
                <c:pt idx="1230">
                  <c:v>0.06</c:v>
                </c:pt>
                <c:pt idx="1231">
                  <c:v>0.1</c:v>
                </c:pt>
                <c:pt idx="1232">
                  <c:v>0.1</c:v>
                </c:pt>
                <c:pt idx="1233">
                  <c:v>0.1</c:v>
                </c:pt>
                <c:pt idx="1234">
                  <c:v>0.1</c:v>
                </c:pt>
                <c:pt idx="1235">
                  <c:v>0.1</c:v>
                </c:pt>
                <c:pt idx="1236">
                  <c:v>0.1</c:v>
                </c:pt>
                <c:pt idx="1237">
                  <c:v>0.1</c:v>
                </c:pt>
                <c:pt idx="1238">
                  <c:v>0.1</c:v>
                </c:pt>
                <c:pt idx="1239">
                  <c:v>0.1</c:v>
                </c:pt>
                <c:pt idx="1240">
                  <c:v>0.1</c:v>
                </c:pt>
                <c:pt idx="1241">
                  <c:v>0.1</c:v>
                </c:pt>
                <c:pt idx="1242">
                  <c:v>0.1</c:v>
                </c:pt>
                <c:pt idx="1243">
                  <c:v>0.1</c:v>
                </c:pt>
                <c:pt idx="1244">
                  <c:v>0.08</c:v>
                </c:pt>
                <c:pt idx="1245">
                  <c:v>0.1</c:v>
                </c:pt>
                <c:pt idx="1246">
                  <c:v>0.1</c:v>
                </c:pt>
                <c:pt idx="1247">
                  <c:v>0.1</c:v>
                </c:pt>
                <c:pt idx="1248">
                  <c:v>0.1</c:v>
                </c:pt>
                <c:pt idx="1249">
                  <c:v>0.1</c:v>
                </c:pt>
                <c:pt idx="1250">
                  <c:v>0.1</c:v>
                </c:pt>
                <c:pt idx="1251">
                  <c:v>0.1</c:v>
                </c:pt>
                <c:pt idx="1252">
                  <c:v>0.1</c:v>
                </c:pt>
                <c:pt idx="1253">
                  <c:v>0.1</c:v>
                </c:pt>
                <c:pt idx="1254">
                  <c:v>0.1</c:v>
                </c:pt>
                <c:pt idx="1255">
                  <c:v>0.1</c:v>
                </c:pt>
                <c:pt idx="1256">
                  <c:v>0.1</c:v>
                </c:pt>
                <c:pt idx="1257">
                  <c:v>0.1</c:v>
                </c:pt>
                <c:pt idx="1258">
                  <c:v>0.1</c:v>
                </c:pt>
                <c:pt idx="1259">
                  <c:v>0.1</c:v>
                </c:pt>
                <c:pt idx="1260">
                  <c:v>0.1</c:v>
                </c:pt>
                <c:pt idx="1261">
                  <c:v>0.1</c:v>
                </c:pt>
                <c:pt idx="1262">
                  <c:v>0.1</c:v>
                </c:pt>
                <c:pt idx="1263">
                  <c:v>0.1</c:v>
                </c:pt>
                <c:pt idx="1264">
                  <c:v>0.1</c:v>
                </c:pt>
                <c:pt idx="1265">
                  <c:v>0.1</c:v>
                </c:pt>
                <c:pt idx="1266">
                  <c:v>0.1</c:v>
                </c:pt>
                <c:pt idx="1267">
                  <c:v>0.1</c:v>
                </c:pt>
                <c:pt idx="1268">
                  <c:v>0.1</c:v>
                </c:pt>
                <c:pt idx="1269">
                  <c:v>0.1</c:v>
                </c:pt>
                <c:pt idx="1270">
                  <c:v>0.1</c:v>
                </c:pt>
                <c:pt idx="1271">
                  <c:v>0.1</c:v>
                </c:pt>
                <c:pt idx="1272">
                  <c:v>0.1</c:v>
                </c:pt>
                <c:pt idx="1273">
                  <c:v>0.1</c:v>
                </c:pt>
                <c:pt idx="1274">
                  <c:v>7.0000000000000007E-2</c:v>
                </c:pt>
                <c:pt idx="1275">
                  <c:v>7.0000000000000007E-2</c:v>
                </c:pt>
                <c:pt idx="1276">
                  <c:v>7.0000000000000007E-2</c:v>
                </c:pt>
                <c:pt idx="1277">
                  <c:v>0.1</c:v>
                </c:pt>
                <c:pt idx="1278">
                  <c:v>0.1</c:v>
                </c:pt>
                <c:pt idx="1279">
                  <c:v>0.1</c:v>
                </c:pt>
                <c:pt idx="1280">
                  <c:v>0.1</c:v>
                </c:pt>
                <c:pt idx="1281">
                  <c:v>0.1</c:v>
                </c:pt>
                <c:pt idx="1282">
                  <c:v>0.1</c:v>
                </c:pt>
                <c:pt idx="1283">
                  <c:v>0.1</c:v>
                </c:pt>
                <c:pt idx="1284">
                  <c:v>0.1</c:v>
                </c:pt>
                <c:pt idx="1285">
                  <c:v>0.1</c:v>
                </c:pt>
                <c:pt idx="1286">
                  <c:v>0.1</c:v>
                </c:pt>
                <c:pt idx="1287">
                  <c:v>0.1</c:v>
                </c:pt>
                <c:pt idx="1288">
                  <c:v>0.1</c:v>
                </c:pt>
                <c:pt idx="1289">
                  <c:v>0.1</c:v>
                </c:pt>
                <c:pt idx="1290">
                  <c:v>0.1</c:v>
                </c:pt>
                <c:pt idx="1291">
                  <c:v>0.1</c:v>
                </c:pt>
                <c:pt idx="1292">
                  <c:v>0.1</c:v>
                </c:pt>
                <c:pt idx="1293">
                  <c:v>0.09</c:v>
                </c:pt>
                <c:pt idx="1294">
                  <c:v>0.09</c:v>
                </c:pt>
                <c:pt idx="1295">
                  <c:v>0.09</c:v>
                </c:pt>
                <c:pt idx="1296">
                  <c:v>0.09</c:v>
                </c:pt>
                <c:pt idx="1297">
                  <c:v>0.09</c:v>
                </c:pt>
                <c:pt idx="1298">
                  <c:v>0.09</c:v>
                </c:pt>
                <c:pt idx="1299">
                  <c:v>0.09</c:v>
                </c:pt>
                <c:pt idx="1300">
                  <c:v>0.09</c:v>
                </c:pt>
                <c:pt idx="1301">
                  <c:v>0.09</c:v>
                </c:pt>
                <c:pt idx="1302">
                  <c:v>0.08</c:v>
                </c:pt>
                <c:pt idx="1303">
                  <c:v>0.08</c:v>
                </c:pt>
                <c:pt idx="1304">
                  <c:v>0.08</c:v>
                </c:pt>
                <c:pt idx="1305">
                  <c:v>0.08</c:v>
                </c:pt>
                <c:pt idx="1306">
                  <c:v>0.06</c:v>
                </c:pt>
                <c:pt idx="1307">
                  <c:v>0.08</c:v>
                </c:pt>
                <c:pt idx="1308">
                  <c:v>0.08</c:v>
                </c:pt>
                <c:pt idx="1309">
                  <c:v>0.08</c:v>
                </c:pt>
                <c:pt idx="1310">
                  <c:v>0.08</c:v>
                </c:pt>
                <c:pt idx="1311">
                  <c:v>0.08</c:v>
                </c:pt>
                <c:pt idx="1312">
                  <c:v>0.08</c:v>
                </c:pt>
                <c:pt idx="1313">
                  <c:v>0.08</c:v>
                </c:pt>
                <c:pt idx="1314">
                  <c:v>0.08</c:v>
                </c:pt>
                <c:pt idx="1315">
                  <c:v>0.08</c:v>
                </c:pt>
                <c:pt idx="1316">
                  <c:v>0.08</c:v>
                </c:pt>
                <c:pt idx="1317">
                  <c:v>0.08</c:v>
                </c:pt>
                <c:pt idx="1318">
                  <c:v>0.08</c:v>
                </c:pt>
                <c:pt idx="1319">
                  <c:v>0.08</c:v>
                </c:pt>
                <c:pt idx="1320">
                  <c:v>0.08</c:v>
                </c:pt>
                <c:pt idx="1321">
                  <c:v>0.08</c:v>
                </c:pt>
                <c:pt idx="1322">
                  <c:v>0.08</c:v>
                </c:pt>
                <c:pt idx="1323">
                  <c:v>0.08</c:v>
                </c:pt>
                <c:pt idx="1324">
                  <c:v>0.08</c:v>
                </c:pt>
                <c:pt idx="1325">
                  <c:v>0.08</c:v>
                </c:pt>
                <c:pt idx="1326">
                  <c:v>0.08</c:v>
                </c:pt>
                <c:pt idx="1327">
                  <c:v>0.08</c:v>
                </c:pt>
                <c:pt idx="1328">
                  <c:v>0.08</c:v>
                </c:pt>
                <c:pt idx="1329">
                  <c:v>0.08</c:v>
                </c:pt>
                <c:pt idx="1330">
                  <c:v>0.08</c:v>
                </c:pt>
                <c:pt idx="1331">
                  <c:v>0.08</c:v>
                </c:pt>
                <c:pt idx="1332">
                  <c:v>0.08</c:v>
                </c:pt>
                <c:pt idx="1333">
                  <c:v>0.08</c:v>
                </c:pt>
                <c:pt idx="1334">
                  <c:v>0.08</c:v>
                </c:pt>
                <c:pt idx="1335">
                  <c:v>0.08</c:v>
                </c:pt>
                <c:pt idx="1336">
                  <c:v>0.06</c:v>
                </c:pt>
                <c:pt idx="1337">
                  <c:v>0.08</c:v>
                </c:pt>
                <c:pt idx="1338">
                  <c:v>0.08</c:v>
                </c:pt>
                <c:pt idx="1339">
                  <c:v>0.08</c:v>
                </c:pt>
                <c:pt idx="1340">
                  <c:v>0.08</c:v>
                </c:pt>
                <c:pt idx="1341">
                  <c:v>0.08</c:v>
                </c:pt>
                <c:pt idx="1342">
                  <c:v>0.08</c:v>
                </c:pt>
                <c:pt idx="1343">
                  <c:v>0.08</c:v>
                </c:pt>
                <c:pt idx="1344">
                  <c:v>0.08</c:v>
                </c:pt>
                <c:pt idx="1345">
                  <c:v>0.08</c:v>
                </c:pt>
                <c:pt idx="1346">
                  <c:v>0.08</c:v>
                </c:pt>
                <c:pt idx="1347">
                  <c:v>0.08</c:v>
                </c:pt>
                <c:pt idx="1348">
                  <c:v>0.08</c:v>
                </c:pt>
                <c:pt idx="1349">
                  <c:v>0.08</c:v>
                </c:pt>
                <c:pt idx="1350">
                  <c:v>0.08</c:v>
                </c:pt>
                <c:pt idx="1351">
                  <c:v>0.08</c:v>
                </c:pt>
                <c:pt idx="1352">
                  <c:v>0.08</c:v>
                </c:pt>
                <c:pt idx="1353">
                  <c:v>0.08</c:v>
                </c:pt>
                <c:pt idx="1354">
                  <c:v>0.08</c:v>
                </c:pt>
                <c:pt idx="1355">
                  <c:v>0.08</c:v>
                </c:pt>
                <c:pt idx="1356">
                  <c:v>0.08</c:v>
                </c:pt>
                <c:pt idx="1357">
                  <c:v>0.08</c:v>
                </c:pt>
                <c:pt idx="1358">
                  <c:v>0.08</c:v>
                </c:pt>
                <c:pt idx="1359">
                  <c:v>0.08</c:v>
                </c:pt>
                <c:pt idx="1360">
                  <c:v>0.08</c:v>
                </c:pt>
                <c:pt idx="1361">
                  <c:v>0.08</c:v>
                </c:pt>
                <c:pt idx="1362">
                  <c:v>0.08</c:v>
                </c:pt>
                <c:pt idx="1363">
                  <c:v>0.08</c:v>
                </c:pt>
                <c:pt idx="1364">
                  <c:v>0.08</c:v>
                </c:pt>
                <c:pt idx="1365">
                  <c:v>7.0000000000000007E-2</c:v>
                </c:pt>
                <c:pt idx="1366">
                  <c:v>7.0000000000000007E-2</c:v>
                </c:pt>
                <c:pt idx="1367">
                  <c:v>7.0000000000000007E-2</c:v>
                </c:pt>
                <c:pt idx="1368">
                  <c:v>0.08</c:v>
                </c:pt>
                <c:pt idx="1369">
                  <c:v>0.08</c:v>
                </c:pt>
                <c:pt idx="1370">
                  <c:v>0.08</c:v>
                </c:pt>
                <c:pt idx="1371">
                  <c:v>0.08</c:v>
                </c:pt>
                <c:pt idx="1372">
                  <c:v>0.08</c:v>
                </c:pt>
                <c:pt idx="1373">
                  <c:v>0.08</c:v>
                </c:pt>
                <c:pt idx="1374">
                  <c:v>0.08</c:v>
                </c:pt>
                <c:pt idx="1375">
                  <c:v>0.08</c:v>
                </c:pt>
                <c:pt idx="1376">
                  <c:v>0.08</c:v>
                </c:pt>
                <c:pt idx="1377">
                  <c:v>0.08</c:v>
                </c:pt>
                <c:pt idx="1378">
                  <c:v>0.08</c:v>
                </c:pt>
                <c:pt idx="1379">
                  <c:v>0.08</c:v>
                </c:pt>
                <c:pt idx="1380">
                  <c:v>0.08</c:v>
                </c:pt>
                <c:pt idx="1381">
                  <c:v>0.08</c:v>
                </c:pt>
                <c:pt idx="1382">
                  <c:v>0.08</c:v>
                </c:pt>
                <c:pt idx="1383">
                  <c:v>0.08</c:v>
                </c:pt>
                <c:pt idx="1384">
                  <c:v>0.08</c:v>
                </c:pt>
                <c:pt idx="1385">
                  <c:v>0.08</c:v>
                </c:pt>
                <c:pt idx="1386">
                  <c:v>0.08</c:v>
                </c:pt>
                <c:pt idx="1387">
                  <c:v>0.08</c:v>
                </c:pt>
                <c:pt idx="1388">
                  <c:v>0.08</c:v>
                </c:pt>
                <c:pt idx="1389">
                  <c:v>0.08</c:v>
                </c:pt>
                <c:pt idx="1390">
                  <c:v>0.08</c:v>
                </c:pt>
                <c:pt idx="1391">
                  <c:v>0.08</c:v>
                </c:pt>
                <c:pt idx="1392">
                  <c:v>0.08</c:v>
                </c:pt>
                <c:pt idx="1393">
                  <c:v>0.08</c:v>
                </c:pt>
                <c:pt idx="1394">
                  <c:v>0.08</c:v>
                </c:pt>
                <c:pt idx="1395">
                  <c:v>0.08</c:v>
                </c:pt>
                <c:pt idx="1396">
                  <c:v>0.08</c:v>
                </c:pt>
                <c:pt idx="1397">
                  <c:v>7.0000000000000007E-2</c:v>
                </c:pt>
                <c:pt idx="1398">
                  <c:v>0.08</c:v>
                </c:pt>
                <c:pt idx="1399">
                  <c:v>0.08</c:v>
                </c:pt>
                <c:pt idx="1400">
                  <c:v>0.08</c:v>
                </c:pt>
                <c:pt idx="1401">
                  <c:v>0.08</c:v>
                </c:pt>
                <c:pt idx="1402">
                  <c:v>0.08</c:v>
                </c:pt>
                <c:pt idx="1403">
                  <c:v>0.08</c:v>
                </c:pt>
                <c:pt idx="1404">
                  <c:v>0.08</c:v>
                </c:pt>
                <c:pt idx="1405">
                  <c:v>0.08</c:v>
                </c:pt>
                <c:pt idx="1406">
                  <c:v>0.08</c:v>
                </c:pt>
                <c:pt idx="1407">
                  <c:v>0.08</c:v>
                </c:pt>
                <c:pt idx="1408">
                  <c:v>0.08</c:v>
                </c:pt>
                <c:pt idx="1409">
                  <c:v>0.08</c:v>
                </c:pt>
                <c:pt idx="1410">
                  <c:v>0.08</c:v>
                </c:pt>
                <c:pt idx="1411">
                  <c:v>0.08</c:v>
                </c:pt>
                <c:pt idx="1412">
                  <c:v>0.08</c:v>
                </c:pt>
                <c:pt idx="1413">
                  <c:v>0.08</c:v>
                </c:pt>
                <c:pt idx="1414">
                  <c:v>0.08</c:v>
                </c:pt>
                <c:pt idx="1415">
                  <c:v>0.08</c:v>
                </c:pt>
                <c:pt idx="1416">
                  <c:v>0.08</c:v>
                </c:pt>
                <c:pt idx="1417">
                  <c:v>0.08</c:v>
                </c:pt>
                <c:pt idx="1418">
                  <c:v>0.08</c:v>
                </c:pt>
                <c:pt idx="1419">
                  <c:v>0.08</c:v>
                </c:pt>
                <c:pt idx="1420">
                  <c:v>0.08</c:v>
                </c:pt>
                <c:pt idx="1421">
                  <c:v>0.08</c:v>
                </c:pt>
                <c:pt idx="1422">
                  <c:v>0.08</c:v>
                </c:pt>
                <c:pt idx="1423">
                  <c:v>0.08</c:v>
                </c:pt>
                <c:pt idx="1424">
                  <c:v>0.08</c:v>
                </c:pt>
                <c:pt idx="1425">
                  <c:v>0.08</c:v>
                </c:pt>
                <c:pt idx="1426">
                  <c:v>0.08</c:v>
                </c:pt>
                <c:pt idx="1427">
                  <c:v>0.08</c:v>
                </c:pt>
                <c:pt idx="1428">
                  <c:v>7.0000000000000007E-2</c:v>
                </c:pt>
                <c:pt idx="1429">
                  <c:v>7.0000000000000007E-2</c:v>
                </c:pt>
                <c:pt idx="1430">
                  <c:v>7.0000000000000007E-2</c:v>
                </c:pt>
                <c:pt idx="1431">
                  <c:v>0.08</c:v>
                </c:pt>
                <c:pt idx="1432">
                  <c:v>0.08</c:v>
                </c:pt>
                <c:pt idx="1433">
                  <c:v>0.08</c:v>
                </c:pt>
                <c:pt idx="1434">
                  <c:v>0.08</c:v>
                </c:pt>
                <c:pt idx="1435">
                  <c:v>0.08</c:v>
                </c:pt>
                <c:pt idx="1436">
                  <c:v>0.08</c:v>
                </c:pt>
                <c:pt idx="1437">
                  <c:v>0.08</c:v>
                </c:pt>
                <c:pt idx="1438">
                  <c:v>0.08</c:v>
                </c:pt>
                <c:pt idx="1439">
                  <c:v>0.08</c:v>
                </c:pt>
                <c:pt idx="1440">
                  <c:v>0.08</c:v>
                </c:pt>
                <c:pt idx="1441">
                  <c:v>0.08</c:v>
                </c:pt>
                <c:pt idx="1442">
                  <c:v>0.08</c:v>
                </c:pt>
                <c:pt idx="1443">
                  <c:v>0.08</c:v>
                </c:pt>
                <c:pt idx="1444">
                  <c:v>0.08</c:v>
                </c:pt>
                <c:pt idx="1445">
                  <c:v>0.08</c:v>
                </c:pt>
                <c:pt idx="1446">
                  <c:v>0.08</c:v>
                </c:pt>
                <c:pt idx="1447">
                  <c:v>0.08</c:v>
                </c:pt>
                <c:pt idx="1448">
                  <c:v>0.08</c:v>
                </c:pt>
                <c:pt idx="1449">
                  <c:v>0.08</c:v>
                </c:pt>
                <c:pt idx="1450">
                  <c:v>0.08</c:v>
                </c:pt>
                <c:pt idx="1451">
                  <c:v>0.08</c:v>
                </c:pt>
                <c:pt idx="1452">
                  <c:v>0.08</c:v>
                </c:pt>
                <c:pt idx="1453">
                  <c:v>0.08</c:v>
                </c:pt>
                <c:pt idx="1454">
                  <c:v>0.08</c:v>
                </c:pt>
                <c:pt idx="1455">
                  <c:v>0.08</c:v>
                </c:pt>
                <c:pt idx="1456">
                  <c:v>0.08</c:v>
                </c:pt>
                <c:pt idx="1457">
                  <c:v>0.08</c:v>
                </c:pt>
                <c:pt idx="1458">
                  <c:v>0.08</c:v>
                </c:pt>
                <c:pt idx="1459">
                  <c:v>0.08</c:v>
                </c:pt>
                <c:pt idx="1460">
                  <c:v>0.08</c:v>
                </c:pt>
                <c:pt idx="1461">
                  <c:v>0.08</c:v>
                </c:pt>
                <c:pt idx="1462">
                  <c:v>0.08</c:v>
                </c:pt>
                <c:pt idx="1463">
                  <c:v>0.08</c:v>
                </c:pt>
                <c:pt idx="1464">
                  <c:v>0.08</c:v>
                </c:pt>
                <c:pt idx="1465">
                  <c:v>0.08</c:v>
                </c:pt>
                <c:pt idx="1466">
                  <c:v>0.08</c:v>
                </c:pt>
                <c:pt idx="1467">
                  <c:v>0.08</c:v>
                </c:pt>
                <c:pt idx="1468">
                  <c:v>0.08</c:v>
                </c:pt>
                <c:pt idx="1469">
                  <c:v>0.08</c:v>
                </c:pt>
                <c:pt idx="1470">
                  <c:v>0.08</c:v>
                </c:pt>
                <c:pt idx="1471">
                  <c:v>0.08</c:v>
                </c:pt>
                <c:pt idx="1472">
                  <c:v>0.08</c:v>
                </c:pt>
                <c:pt idx="1473">
                  <c:v>0.08</c:v>
                </c:pt>
                <c:pt idx="1474">
                  <c:v>0.08</c:v>
                </c:pt>
                <c:pt idx="1475">
                  <c:v>0.08</c:v>
                </c:pt>
                <c:pt idx="1476">
                  <c:v>0.08</c:v>
                </c:pt>
                <c:pt idx="1477">
                  <c:v>0.08</c:v>
                </c:pt>
                <c:pt idx="1478">
                  <c:v>0.08</c:v>
                </c:pt>
                <c:pt idx="1479">
                  <c:v>0.08</c:v>
                </c:pt>
                <c:pt idx="1480">
                  <c:v>0.08</c:v>
                </c:pt>
                <c:pt idx="1481">
                  <c:v>0.08</c:v>
                </c:pt>
                <c:pt idx="1482">
                  <c:v>0.08</c:v>
                </c:pt>
                <c:pt idx="1483">
                  <c:v>0.08</c:v>
                </c:pt>
                <c:pt idx="1484">
                  <c:v>0.08</c:v>
                </c:pt>
                <c:pt idx="1485">
                  <c:v>0.08</c:v>
                </c:pt>
                <c:pt idx="1486">
                  <c:v>0.08</c:v>
                </c:pt>
                <c:pt idx="1487">
                  <c:v>0.08</c:v>
                </c:pt>
                <c:pt idx="1488">
                  <c:v>0.08</c:v>
                </c:pt>
                <c:pt idx="1489">
                  <c:v>0.08</c:v>
                </c:pt>
                <c:pt idx="1490">
                  <c:v>0.08</c:v>
                </c:pt>
                <c:pt idx="1491">
                  <c:v>0.08</c:v>
                </c:pt>
                <c:pt idx="1492">
                  <c:v>0.08</c:v>
                </c:pt>
                <c:pt idx="1493">
                  <c:v>0.08</c:v>
                </c:pt>
                <c:pt idx="1494">
                  <c:v>0.08</c:v>
                </c:pt>
                <c:pt idx="1495">
                  <c:v>0.08</c:v>
                </c:pt>
                <c:pt idx="1496">
                  <c:v>0.08</c:v>
                </c:pt>
                <c:pt idx="1497">
                  <c:v>0.08</c:v>
                </c:pt>
                <c:pt idx="1498">
                  <c:v>0.08</c:v>
                </c:pt>
                <c:pt idx="1499">
                  <c:v>0.08</c:v>
                </c:pt>
                <c:pt idx="1500">
                  <c:v>0.08</c:v>
                </c:pt>
                <c:pt idx="1501">
                  <c:v>0.08</c:v>
                </c:pt>
                <c:pt idx="1502">
                  <c:v>0.08</c:v>
                </c:pt>
                <c:pt idx="1503">
                  <c:v>0.08</c:v>
                </c:pt>
                <c:pt idx="1504">
                  <c:v>0.33</c:v>
                </c:pt>
                <c:pt idx="1505">
                  <c:v>0.33</c:v>
                </c:pt>
                <c:pt idx="1506">
                  <c:v>0.33</c:v>
                </c:pt>
                <c:pt idx="1507">
                  <c:v>0.33</c:v>
                </c:pt>
                <c:pt idx="1508">
                  <c:v>0.33</c:v>
                </c:pt>
                <c:pt idx="1509">
                  <c:v>0.33</c:v>
                </c:pt>
                <c:pt idx="1510">
                  <c:v>0.33</c:v>
                </c:pt>
                <c:pt idx="1511">
                  <c:v>0.33</c:v>
                </c:pt>
                <c:pt idx="1512">
                  <c:v>0.33</c:v>
                </c:pt>
                <c:pt idx="1513">
                  <c:v>0.33</c:v>
                </c:pt>
                <c:pt idx="1514">
                  <c:v>0.33</c:v>
                </c:pt>
                <c:pt idx="1515">
                  <c:v>0.33</c:v>
                </c:pt>
                <c:pt idx="1516">
                  <c:v>0.33</c:v>
                </c:pt>
                <c:pt idx="1517">
                  <c:v>0.33</c:v>
                </c:pt>
                <c:pt idx="1518">
                  <c:v>0.33</c:v>
                </c:pt>
                <c:pt idx="1519">
                  <c:v>0.33</c:v>
                </c:pt>
                <c:pt idx="1520">
                  <c:v>0.33</c:v>
                </c:pt>
                <c:pt idx="1521">
                  <c:v>0.33</c:v>
                </c:pt>
                <c:pt idx="1522">
                  <c:v>0.33</c:v>
                </c:pt>
                <c:pt idx="1523">
                  <c:v>0.33</c:v>
                </c:pt>
                <c:pt idx="1524">
                  <c:v>0.33</c:v>
                </c:pt>
                <c:pt idx="1525">
                  <c:v>0.33</c:v>
                </c:pt>
                <c:pt idx="1526">
                  <c:v>0.33</c:v>
                </c:pt>
                <c:pt idx="1527">
                  <c:v>0.33</c:v>
                </c:pt>
                <c:pt idx="1528">
                  <c:v>0.33</c:v>
                </c:pt>
                <c:pt idx="1529">
                  <c:v>0.33</c:v>
                </c:pt>
                <c:pt idx="1530">
                  <c:v>0.33</c:v>
                </c:pt>
                <c:pt idx="1531">
                  <c:v>0.33</c:v>
                </c:pt>
                <c:pt idx="1532">
                  <c:v>0.33</c:v>
                </c:pt>
                <c:pt idx="1533">
                  <c:v>0.33</c:v>
                </c:pt>
                <c:pt idx="1534">
                  <c:v>0.33</c:v>
                </c:pt>
                <c:pt idx="1535">
                  <c:v>0.33</c:v>
                </c:pt>
                <c:pt idx="1536">
                  <c:v>0.33</c:v>
                </c:pt>
                <c:pt idx="1537">
                  <c:v>0.33</c:v>
                </c:pt>
                <c:pt idx="1538">
                  <c:v>0.33</c:v>
                </c:pt>
                <c:pt idx="1539">
                  <c:v>0.33</c:v>
                </c:pt>
                <c:pt idx="1540">
                  <c:v>0.33</c:v>
                </c:pt>
                <c:pt idx="1541">
                  <c:v>0.33</c:v>
                </c:pt>
                <c:pt idx="1542">
                  <c:v>0.33</c:v>
                </c:pt>
                <c:pt idx="1543">
                  <c:v>0.33</c:v>
                </c:pt>
                <c:pt idx="1544">
                  <c:v>0.33</c:v>
                </c:pt>
                <c:pt idx="1545">
                  <c:v>0.33</c:v>
                </c:pt>
                <c:pt idx="1546">
                  <c:v>0.33</c:v>
                </c:pt>
                <c:pt idx="1547">
                  <c:v>0.33</c:v>
                </c:pt>
                <c:pt idx="1548">
                  <c:v>0.33</c:v>
                </c:pt>
                <c:pt idx="1549">
                  <c:v>0.33</c:v>
                </c:pt>
                <c:pt idx="1550">
                  <c:v>0.33</c:v>
                </c:pt>
                <c:pt idx="1551">
                  <c:v>0.33</c:v>
                </c:pt>
                <c:pt idx="1552">
                  <c:v>0.33</c:v>
                </c:pt>
                <c:pt idx="1553">
                  <c:v>0.83</c:v>
                </c:pt>
                <c:pt idx="1554">
                  <c:v>0.83</c:v>
                </c:pt>
                <c:pt idx="1555">
                  <c:v>0.83</c:v>
                </c:pt>
                <c:pt idx="1556">
                  <c:v>0.83</c:v>
                </c:pt>
                <c:pt idx="1557">
                  <c:v>0.83</c:v>
                </c:pt>
                <c:pt idx="1558">
                  <c:v>0.83</c:v>
                </c:pt>
                <c:pt idx="1559">
                  <c:v>0.83</c:v>
                </c:pt>
                <c:pt idx="1560">
                  <c:v>0.83</c:v>
                </c:pt>
                <c:pt idx="1561">
                  <c:v>0.83</c:v>
                </c:pt>
                <c:pt idx="1562">
                  <c:v>0.83</c:v>
                </c:pt>
                <c:pt idx="1563">
                  <c:v>0.83</c:v>
                </c:pt>
                <c:pt idx="1564">
                  <c:v>0.83</c:v>
                </c:pt>
                <c:pt idx="1565">
                  <c:v>0.83</c:v>
                </c:pt>
                <c:pt idx="1566">
                  <c:v>0.83</c:v>
                </c:pt>
                <c:pt idx="1567">
                  <c:v>0.83</c:v>
                </c:pt>
                <c:pt idx="1568">
                  <c:v>0.83</c:v>
                </c:pt>
                <c:pt idx="1569">
                  <c:v>0.83</c:v>
                </c:pt>
                <c:pt idx="1570">
                  <c:v>0.83</c:v>
                </c:pt>
                <c:pt idx="1571">
                  <c:v>0.83</c:v>
                </c:pt>
                <c:pt idx="1572">
                  <c:v>0.83</c:v>
                </c:pt>
                <c:pt idx="1573">
                  <c:v>0.83</c:v>
                </c:pt>
                <c:pt idx="1574">
                  <c:v>0.83</c:v>
                </c:pt>
                <c:pt idx="1575">
                  <c:v>0.83</c:v>
                </c:pt>
                <c:pt idx="1576">
                  <c:v>0.83</c:v>
                </c:pt>
                <c:pt idx="1577">
                  <c:v>0.83</c:v>
                </c:pt>
                <c:pt idx="1578">
                  <c:v>0.83</c:v>
                </c:pt>
                <c:pt idx="1579">
                  <c:v>0.83</c:v>
                </c:pt>
                <c:pt idx="1580">
                  <c:v>0.83</c:v>
                </c:pt>
                <c:pt idx="1581">
                  <c:v>0.83</c:v>
                </c:pt>
                <c:pt idx="1582">
                  <c:v>0.83</c:v>
                </c:pt>
                <c:pt idx="1583">
                  <c:v>0.83</c:v>
                </c:pt>
                <c:pt idx="1584">
                  <c:v>0.83</c:v>
                </c:pt>
                <c:pt idx="1585">
                  <c:v>0.83</c:v>
                </c:pt>
                <c:pt idx="1586">
                  <c:v>0.83</c:v>
                </c:pt>
                <c:pt idx="1587">
                  <c:v>0.83</c:v>
                </c:pt>
                <c:pt idx="1588">
                  <c:v>0.83</c:v>
                </c:pt>
                <c:pt idx="1589">
                  <c:v>0.83</c:v>
                </c:pt>
                <c:pt idx="1590">
                  <c:v>0.83</c:v>
                </c:pt>
                <c:pt idx="1591">
                  <c:v>0.83</c:v>
                </c:pt>
                <c:pt idx="1592">
                  <c:v>0.83</c:v>
                </c:pt>
                <c:pt idx="1593">
                  <c:v>0.83</c:v>
                </c:pt>
                <c:pt idx="1594">
                  <c:v>0.83</c:v>
                </c:pt>
                <c:pt idx="1595">
                  <c:v>1.58</c:v>
                </c:pt>
                <c:pt idx="1596">
                  <c:v>1.58</c:v>
                </c:pt>
                <c:pt idx="1597">
                  <c:v>1.58</c:v>
                </c:pt>
                <c:pt idx="1598">
                  <c:v>1.58</c:v>
                </c:pt>
                <c:pt idx="1599">
                  <c:v>1.58</c:v>
                </c:pt>
                <c:pt idx="1600">
                  <c:v>1.58</c:v>
                </c:pt>
                <c:pt idx="1601">
                  <c:v>1.58</c:v>
                </c:pt>
                <c:pt idx="1602">
                  <c:v>1.58</c:v>
                </c:pt>
                <c:pt idx="1603">
                  <c:v>1.58</c:v>
                </c:pt>
                <c:pt idx="1604">
                  <c:v>1.58</c:v>
                </c:pt>
                <c:pt idx="1605">
                  <c:v>1.58</c:v>
                </c:pt>
                <c:pt idx="1606">
                  <c:v>1.58</c:v>
                </c:pt>
                <c:pt idx="1607">
                  <c:v>1.58</c:v>
                </c:pt>
                <c:pt idx="1608">
                  <c:v>1.58</c:v>
                </c:pt>
                <c:pt idx="1609">
                  <c:v>1.58</c:v>
                </c:pt>
                <c:pt idx="1610">
                  <c:v>1.58</c:v>
                </c:pt>
                <c:pt idx="1611">
                  <c:v>1.58</c:v>
                </c:pt>
                <c:pt idx="1612">
                  <c:v>1.58</c:v>
                </c:pt>
                <c:pt idx="1613">
                  <c:v>1.58</c:v>
                </c:pt>
                <c:pt idx="1614">
                  <c:v>1.58</c:v>
                </c:pt>
                <c:pt idx="1615">
                  <c:v>1.58</c:v>
                </c:pt>
                <c:pt idx="1616">
                  <c:v>1.58</c:v>
                </c:pt>
                <c:pt idx="1617">
                  <c:v>1.58</c:v>
                </c:pt>
                <c:pt idx="1618">
                  <c:v>1.58</c:v>
                </c:pt>
                <c:pt idx="1619">
                  <c:v>1.58</c:v>
                </c:pt>
                <c:pt idx="1620">
                  <c:v>1.58</c:v>
                </c:pt>
                <c:pt idx="1621">
                  <c:v>1.58</c:v>
                </c:pt>
                <c:pt idx="1622">
                  <c:v>1.58</c:v>
                </c:pt>
                <c:pt idx="1623">
                  <c:v>1.58</c:v>
                </c:pt>
                <c:pt idx="1624">
                  <c:v>1.58</c:v>
                </c:pt>
                <c:pt idx="1625">
                  <c:v>1.58</c:v>
                </c:pt>
                <c:pt idx="1626">
                  <c:v>1.58</c:v>
                </c:pt>
                <c:pt idx="1627">
                  <c:v>1.58</c:v>
                </c:pt>
                <c:pt idx="1628">
                  <c:v>1.58</c:v>
                </c:pt>
                <c:pt idx="1629">
                  <c:v>1.58</c:v>
                </c:pt>
                <c:pt idx="1630">
                  <c:v>1.58</c:v>
                </c:pt>
                <c:pt idx="1631">
                  <c:v>1.58</c:v>
                </c:pt>
                <c:pt idx="1632">
                  <c:v>1.58</c:v>
                </c:pt>
                <c:pt idx="1633">
                  <c:v>1.58</c:v>
                </c:pt>
                <c:pt idx="1634">
                  <c:v>1.58</c:v>
                </c:pt>
                <c:pt idx="1635">
                  <c:v>1.58</c:v>
                </c:pt>
                <c:pt idx="1636">
                  <c:v>1.58</c:v>
                </c:pt>
                <c:pt idx="1637">
                  <c:v>2.33</c:v>
                </c:pt>
                <c:pt idx="1638">
                  <c:v>2.3199999999999998</c:v>
                </c:pt>
                <c:pt idx="1639">
                  <c:v>2.3199999999999998</c:v>
                </c:pt>
                <c:pt idx="1640">
                  <c:v>2.3199999999999998</c:v>
                </c:pt>
                <c:pt idx="1641">
                  <c:v>2.33</c:v>
                </c:pt>
                <c:pt idx="1642">
                  <c:v>2.33</c:v>
                </c:pt>
                <c:pt idx="1643">
                  <c:v>2.33</c:v>
                </c:pt>
                <c:pt idx="1644">
                  <c:v>2.33</c:v>
                </c:pt>
                <c:pt idx="1645">
                  <c:v>2.33</c:v>
                </c:pt>
                <c:pt idx="1646">
                  <c:v>2.33</c:v>
                </c:pt>
                <c:pt idx="1647">
                  <c:v>2.33</c:v>
                </c:pt>
                <c:pt idx="1648">
                  <c:v>2.33</c:v>
                </c:pt>
                <c:pt idx="1649">
                  <c:v>2.33</c:v>
                </c:pt>
                <c:pt idx="1650">
                  <c:v>2.33</c:v>
                </c:pt>
                <c:pt idx="1651">
                  <c:v>2.33</c:v>
                </c:pt>
                <c:pt idx="1652">
                  <c:v>2.33</c:v>
                </c:pt>
                <c:pt idx="1653">
                  <c:v>2.33</c:v>
                </c:pt>
                <c:pt idx="1654">
                  <c:v>2.33</c:v>
                </c:pt>
                <c:pt idx="1655">
                  <c:v>2.33</c:v>
                </c:pt>
                <c:pt idx="1656">
                  <c:v>2.33</c:v>
                </c:pt>
                <c:pt idx="1657">
                  <c:v>2.33</c:v>
                </c:pt>
                <c:pt idx="1658">
                  <c:v>2.33</c:v>
                </c:pt>
                <c:pt idx="1659">
                  <c:v>2.33</c:v>
                </c:pt>
                <c:pt idx="1660">
                  <c:v>2.33</c:v>
                </c:pt>
                <c:pt idx="1661">
                  <c:v>2.33</c:v>
                </c:pt>
                <c:pt idx="1662">
                  <c:v>2.33</c:v>
                </c:pt>
                <c:pt idx="1663">
                  <c:v>2.33</c:v>
                </c:pt>
                <c:pt idx="1664">
                  <c:v>2.33</c:v>
                </c:pt>
                <c:pt idx="1665">
                  <c:v>2.33</c:v>
                </c:pt>
                <c:pt idx="1666">
                  <c:v>2.33</c:v>
                </c:pt>
                <c:pt idx="1667">
                  <c:v>2.33</c:v>
                </c:pt>
                <c:pt idx="1668">
                  <c:v>2.33</c:v>
                </c:pt>
                <c:pt idx="1669">
                  <c:v>2.33</c:v>
                </c:pt>
                <c:pt idx="1670">
                  <c:v>2.33</c:v>
                </c:pt>
                <c:pt idx="1671">
                  <c:v>2.33</c:v>
                </c:pt>
                <c:pt idx="1672">
                  <c:v>2.33</c:v>
                </c:pt>
                <c:pt idx="1673">
                  <c:v>2.33</c:v>
                </c:pt>
                <c:pt idx="1674">
                  <c:v>2.33</c:v>
                </c:pt>
                <c:pt idx="1675">
                  <c:v>2.33</c:v>
                </c:pt>
                <c:pt idx="1676">
                  <c:v>2.33</c:v>
                </c:pt>
                <c:pt idx="1677">
                  <c:v>2.33</c:v>
                </c:pt>
                <c:pt idx="1678">
                  <c:v>2.33</c:v>
                </c:pt>
                <c:pt idx="1679">
                  <c:v>2.33</c:v>
                </c:pt>
                <c:pt idx="1680">
                  <c:v>2.33</c:v>
                </c:pt>
                <c:pt idx="1681">
                  <c:v>2.33</c:v>
                </c:pt>
                <c:pt idx="1682">
                  <c:v>2.33</c:v>
                </c:pt>
                <c:pt idx="1683">
                  <c:v>2.33</c:v>
                </c:pt>
                <c:pt idx="1684">
                  <c:v>2.33</c:v>
                </c:pt>
                <c:pt idx="1685">
                  <c:v>2.33</c:v>
                </c:pt>
                <c:pt idx="1686">
                  <c:v>2.33</c:v>
                </c:pt>
                <c:pt idx="1687">
                  <c:v>2.33</c:v>
                </c:pt>
                <c:pt idx="1688">
                  <c:v>2.33</c:v>
                </c:pt>
                <c:pt idx="1689">
                  <c:v>2.33</c:v>
                </c:pt>
                <c:pt idx="1690">
                  <c:v>2.33</c:v>
                </c:pt>
                <c:pt idx="1691">
                  <c:v>2.33</c:v>
                </c:pt>
                <c:pt idx="1692">
                  <c:v>2.33</c:v>
                </c:pt>
                <c:pt idx="1693">
                  <c:v>3.08</c:v>
                </c:pt>
                <c:pt idx="1694">
                  <c:v>3.08</c:v>
                </c:pt>
                <c:pt idx="1695">
                  <c:v>3.08</c:v>
                </c:pt>
                <c:pt idx="1696">
                  <c:v>3.08</c:v>
                </c:pt>
                <c:pt idx="1697">
                  <c:v>3.08</c:v>
                </c:pt>
                <c:pt idx="1698">
                  <c:v>3.08</c:v>
                </c:pt>
                <c:pt idx="1699">
                  <c:v>3.08</c:v>
                </c:pt>
                <c:pt idx="1700">
                  <c:v>3.08</c:v>
                </c:pt>
                <c:pt idx="1701">
                  <c:v>3.08</c:v>
                </c:pt>
                <c:pt idx="1702">
                  <c:v>3.08</c:v>
                </c:pt>
                <c:pt idx="1703">
                  <c:v>3.08</c:v>
                </c:pt>
                <c:pt idx="1704">
                  <c:v>3.08</c:v>
                </c:pt>
                <c:pt idx="1705">
                  <c:v>3.08</c:v>
                </c:pt>
                <c:pt idx="1706">
                  <c:v>3.08</c:v>
                </c:pt>
                <c:pt idx="1707">
                  <c:v>3.08</c:v>
                </c:pt>
                <c:pt idx="1708">
                  <c:v>3.08</c:v>
                </c:pt>
                <c:pt idx="1709">
                  <c:v>3.08</c:v>
                </c:pt>
                <c:pt idx="1710">
                  <c:v>3.08</c:v>
                </c:pt>
                <c:pt idx="1711">
                  <c:v>3.08</c:v>
                </c:pt>
                <c:pt idx="1712">
                  <c:v>3.08</c:v>
                </c:pt>
                <c:pt idx="1713">
                  <c:v>3.08</c:v>
                </c:pt>
                <c:pt idx="1714">
                  <c:v>3.08</c:v>
                </c:pt>
                <c:pt idx="1715">
                  <c:v>3.08</c:v>
                </c:pt>
                <c:pt idx="1716">
                  <c:v>3.08</c:v>
                </c:pt>
                <c:pt idx="1717">
                  <c:v>3.08</c:v>
                </c:pt>
                <c:pt idx="1718">
                  <c:v>3.08</c:v>
                </c:pt>
                <c:pt idx="1719">
                  <c:v>3.08</c:v>
                </c:pt>
                <c:pt idx="1720">
                  <c:v>3.08</c:v>
                </c:pt>
                <c:pt idx="1721">
                  <c:v>3.08</c:v>
                </c:pt>
                <c:pt idx="1722">
                  <c:v>3.08</c:v>
                </c:pt>
                <c:pt idx="1723">
                  <c:v>3.08</c:v>
                </c:pt>
                <c:pt idx="1724">
                  <c:v>3.08</c:v>
                </c:pt>
                <c:pt idx="1725">
                  <c:v>3.08</c:v>
                </c:pt>
                <c:pt idx="1726">
                  <c:v>3.08</c:v>
                </c:pt>
                <c:pt idx="1727">
                  <c:v>3.08</c:v>
                </c:pt>
                <c:pt idx="1728">
                  <c:v>3.08</c:v>
                </c:pt>
                <c:pt idx="1729">
                  <c:v>3.08</c:v>
                </c:pt>
                <c:pt idx="1730">
                  <c:v>3.08</c:v>
                </c:pt>
                <c:pt idx="1731">
                  <c:v>3.08</c:v>
                </c:pt>
                <c:pt idx="1732">
                  <c:v>3.08</c:v>
                </c:pt>
                <c:pt idx="1733">
                  <c:v>3.08</c:v>
                </c:pt>
                <c:pt idx="1734">
                  <c:v>3.08</c:v>
                </c:pt>
                <c:pt idx="1735">
                  <c:v>3.83</c:v>
                </c:pt>
                <c:pt idx="1736">
                  <c:v>3.83</c:v>
                </c:pt>
                <c:pt idx="1737">
                  <c:v>3.83</c:v>
                </c:pt>
                <c:pt idx="1738">
                  <c:v>3.83</c:v>
                </c:pt>
                <c:pt idx="1739">
                  <c:v>3.83</c:v>
                </c:pt>
                <c:pt idx="1740">
                  <c:v>3.83</c:v>
                </c:pt>
                <c:pt idx="1741">
                  <c:v>3.83</c:v>
                </c:pt>
                <c:pt idx="1742">
                  <c:v>3.83</c:v>
                </c:pt>
                <c:pt idx="1743">
                  <c:v>3.83</c:v>
                </c:pt>
                <c:pt idx="1744">
                  <c:v>3.83</c:v>
                </c:pt>
                <c:pt idx="1745">
                  <c:v>3.83</c:v>
                </c:pt>
                <c:pt idx="1746">
                  <c:v>3.83</c:v>
                </c:pt>
                <c:pt idx="1747">
                  <c:v>3.83</c:v>
                </c:pt>
                <c:pt idx="1748">
                  <c:v>3.83</c:v>
                </c:pt>
                <c:pt idx="1749">
                  <c:v>3.83</c:v>
                </c:pt>
                <c:pt idx="1750">
                  <c:v>3.83</c:v>
                </c:pt>
                <c:pt idx="1751">
                  <c:v>3.83</c:v>
                </c:pt>
                <c:pt idx="1752">
                  <c:v>3.83</c:v>
                </c:pt>
                <c:pt idx="1753">
                  <c:v>3.83</c:v>
                </c:pt>
                <c:pt idx="1754">
                  <c:v>3.83</c:v>
                </c:pt>
                <c:pt idx="1755">
                  <c:v>3.83</c:v>
                </c:pt>
                <c:pt idx="1756">
                  <c:v>3.83</c:v>
                </c:pt>
                <c:pt idx="1757">
                  <c:v>3.83</c:v>
                </c:pt>
                <c:pt idx="1758">
                  <c:v>3.83</c:v>
                </c:pt>
                <c:pt idx="1759">
                  <c:v>3.83</c:v>
                </c:pt>
                <c:pt idx="1760">
                  <c:v>3.83</c:v>
                </c:pt>
                <c:pt idx="1761">
                  <c:v>3.83</c:v>
                </c:pt>
                <c:pt idx="1762">
                  <c:v>3.83</c:v>
                </c:pt>
                <c:pt idx="1763">
                  <c:v>3.83</c:v>
                </c:pt>
                <c:pt idx="1764">
                  <c:v>3.83</c:v>
                </c:pt>
                <c:pt idx="1765">
                  <c:v>3.83</c:v>
                </c:pt>
                <c:pt idx="1766">
                  <c:v>3.83</c:v>
                </c:pt>
                <c:pt idx="1767">
                  <c:v>3.83</c:v>
                </c:pt>
                <c:pt idx="1768">
                  <c:v>3.83</c:v>
                </c:pt>
                <c:pt idx="1769">
                  <c:v>3.83</c:v>
                </c:pt>
                <c:pt idx="1770">
                  <c:v>3.83</c:v>
                </c:pt>
                <c:pt idx="1771">
                  <c:v>3.83</c:v>
                </c:pt>
                <c:pt idx="1772">
                  <c:v>3.83</c:v>
                </c:pt>
                <c:pt idx="1773">
                  <c:v>3.83</c:v>
                </c:pt>
                <c:pt idx="1774">
                  <c:v>3.83</c:v>
                </c:pt>
                <c:pt idx="1775">
                  <c:v>3.83</c:v>
                </c:pt>
                <c:pt idx="1776">
                  <c:v>3.83</c:v>
                </c:pt>
                <c:pt idx="1777">
                  <c:v>4.33</c:v>
                </c:pt>
                <c:pt idx="1778">
                  <c:v>4.33</c:v>
                </c:pt>
                <c:pt idx="1779">
                  <c:v>4.33</c:v>
                </c:pt>
                <c:pt idx="1780">
                  <c:v>4.33</c:v>
                </c:pt>
                <c:pt idx="1781">
                  <c:v>4.33</c:v>
                </c:pt>
                <c:pt idx="1782">
                  <c:v>4.33</c:v>
                </c:pt>
                <c:pt idx="1783">
                  <c:v>4.33</c:v>
                </c:pt>
                <c:pt idx="1784">
                  <c:v>4.33</c:v>
                </c:pt>
                <c:pt idx="1785">
                  <c:v>4.33</c:v>
                </c:pt>
                <c:pt idx="1786">
                  <c:v>4.33</c:v>
                </c:pt>
                <c:pt idx="1787">
                  <c:v>4.33</c:v>
                </c:pt>
                <c:pt idx="1788">
                  <c:v>4.33</c:v>
                </c:pt>
                <c:pt idx="1789">
                  <c:v>4.33</c:v>
                </c:pt>
                <c:pt idx="1790">
                  <c:v>4.33</c:v>
                </c:pt>
                <c:pt idx="1791">
                  <c:v>4.33</c:v>
                </c:pt>
                <c:pt idx="1792">
                  <c:v>4.33</c:v>
                </c:pt>
                <c:pt idx="1793">
                  <c:v>4.33</c:v>
                </c:pt>
                <c:pt idx="1794">
                  <c:v>4.33</c:v>
                </c:pt>
                <c:pt idx="1795">
                  <c:v>4.33</c:v>
                </c:pt>
                <c:pt idx="1796">
                  <c:v>4.33</c:v>
                </c:pt>
                <c:pt idx="1797">
                  <c:v>4.33</c:v>
                </c:pt>
                <c:pt idx="1798">
                  <c:v>4.33</c:v>
                </c:pt>
                <c:pt idx="1799">
                  <c:v>4.33</c:v>
                </c:pt>
                <c:pt idx="1800">
                  <c:v>4.33</c:v>
                </c:pt>
                <c:pt idx="1801">
                  <c:v>4.33</c:v>
                </c:pt>
                <c:pt idx="1802">
                  <c:v>4.33</c:v>
                </c:pt>
                <c:pt idx="1803">
                  <c:v>4.33</c:v>
                </c:pt>
                <c:pt idx="1804">
                  <c:v>4.33</c:v>
                </c:pt>
                <c:pt idx="1805">
                  <c:v>4.33</c:v>
                </c:pt>
                <c:pt idx="1806">
                  <c:v>4.33</c:v>
                </c:pt>
                <c:pt idx="1807">
                  <c:v>4.33</c:v>
                </c:pt>
                <c:pt idx="1808">
                  <c:v>4.33</c:v>
                </c:pt>
                <c:pt idx="1809">
                  <c:v>4.33</c:v>
                </c:pt>
                <c:pt idx="1810">
                  <c:v>4.33</c:v>
                </c:pt>
                <c:pt idx="1811">
                  <c:v>4.33</c:v>
                </c:pt>
                <c:pt idx="1812">
                  <c:v>4.33</c:v>
                </c:pt>
                <c:pt idx="1813">
                  <c:v>4.33</c:v>
                </c:pt>
                <c:pt idx="1814">
                  <c:v>4.33</c:v>
                </c:pt>
                <c:pt idx="1815">
                  <c:v>4.33</c:v>
                </c:pt>
                <c:pt idx="1816">
                  <c:v>4.33</c:v>
                </c:pt>
                <c:pt idx="1817">
                  <c:v>4.33</c:v>
                </c:pt>
                <c:pt idx="1818">
                  <c:v>4.33</c:v>
                </c:pt>
                <c:pt idx="1819">
                  <c:v>4.33</c:v>
                </c:pt>
                <c:pt idx="1820">
                  <c:v>4.33</c:v>
                </c:pt>
                <c:pt idx="1821">
                  <c:v>4.33</c:v>
                </c:pt>
                <c:pt idx="1822">
                  <c:v>4.33</c:v>
                </c:pt>
                <c:pt idx="1823">
                  <c:v>4.33</c:v>
                </c:pt>
                <c:pt idx="1824">
                  <c:v>4.33</c:v>
                </c:pt>
                <c:pt idx="1825">
                  <c:v>4.33</c:v>
                </c:pt>
                <c:pt idx="1826">
                  <c:v>4.58</c:v>
                </c:pt>
                <c:pt idx="1827">
                  <c:v>4.58</c:v>
                </c:pt>
                <c:pt idx="1828">
                  <c:v>4.58</c:v>
                </c:pt>
                <c:pt idx="1829">
                  <c:v>4.58</c:v>
                </c:pt>
                <c:pt idx="1830">
                  <c:v>4.58</c:v>
                </c:pt>
                <c:pt idx="1831">
                  <c:v>4.58</c:v>
                </c:pt>
                <c:pt idx="1832" formatCode="General">
                  <c:v>4.58</c:v>
                </c:pt>
                <c:pt idx="1833" formatCode="General">
                  <c:v>4.57</c:v>
                </c:pt>
                <c:pt idx="1834" formatCode="General">
                  <c:v>4.58</c:v>
                </c:pt>
                <c:pt idx="1835" formatCode="General">
                  <c:v>4.58</c:v>
                </c:pt>
                <c:pt idx="1836" formatCode="General">
                  <c:v>4.58</c:v>
                </c:pt>
                <c:pt idx="1837" formatCode="General">
                  <c:v>4.58</c:v>
                </c:pt>
                <c:pt idx="1838" formatCode="General">
                  <c:v>4.58</c:v>
                </c:pt>
                <c:pt idx="1839" formatCode="General">
                  <c:v>4.58</c:v>
                </c:pt>
                <c:pt idx="1840" formatCode="General">
                  <c:v>4.58</c:v>
                </c:pt>
                <c:pt idx="1841" formatCode="General">
                  <c:v>4.58</c:v>
                </c:pt>
                <c:pt idx="1842" formatCode="General">
                  <c:v>4.58</c:v>
                </c:pt>
                <c:pt idx="1843" formatCode="General">
                  <c:v>4.58</c:v>
                </c:pt>
                <c:pt idx="1844" formatCode="General">
                  <c:v>4.58</c:v>
                </c:pt>
                <c:pt idx="1845" formatCode="General">
                  <c:v>4.58</c:v>
                </c:pt>
                <c:pt idx="1846" formatCode="General">
                  <c:v>4.58</c:v>
                </c:pt>
                <c:pt idx="1847" formatCode="General">
                  <c:v>4.58</c:v>
                </c:pt>
                <c:pt idx="1848" formatCode="General">
                  <c:v>4.58</c:v>
                </c:pt>
                <c:pt idx="1849" formatCode="General">
                  <c:v>4.58</c:v>
                </c:pt>
                <c:pt idx="1850" formatCode="General">
                  <c:v>4.58</c:v>
                </c:pt>
                <c:pt idx="1851" formatCode="General">
                  <c:v>4.57</c:v>
                </c:pt>
                <c:pt idx="1852" formatCode="General">
                  <c:v>4.57</c:v>
                </c:pt>
                <c:pt idx="1853" formatCode="General">
                  <c:v>4.58</c:v>
                </c:pt>
                <c:pt idx="1854" formatCode="General">
                  <c:v>4.57</c:v>
                </c:pt>
                <c:pt idx="1855" formatCode="General">
                  <c:v>4.57</c:v>
                </c:pt>
                <c:pt idx="1856" formatCode="General">
                  <c:v>4.57</c:v>
                </c:pt>
                <c:pt idx="1857" formatCode="General">
                  <c:v>4.57</c:v>
                </c:pt>
                <c:pt idx="1858" formatCode="General">
                  <c:v>4.57</c:v>
                </c:pt>
                <c:pt idx="1859" formatCode="General">
                  <c:v>4.57</c:v>
                </c:pt>
                <c:pt idx="1860" formatCode="General">
                  <c:v>4.57</c:v>
                </c:pt>
                <c:pt idx="1861" formatCode="General">
                  <c:v>4.57</c:v>
                </c:pt>
                <c:pt idx="1862" formatCode="General">
                  <c:v>4.57</c:v>
                </c:pt>
                <c:pt idx="1863" formatCode="General">
                  <c:v>4.57</c:v>
                </c:pt>
                <c:pt idx="1864" formatCode="General">
                  <c:v>4.57</c:v>
                </c:pt>
                <c:pt idx="1865" formatCode="General">
                  <c:v>4.58</c:v>
                </c:pt>
                <c:pt idx="1866" formatCode="General">
                  <c:v>4.58</c:v>
                </c:pt>
                <c:pt idx="1867" formatCode="General">
                  <c:v>4.58</c:v>
                </c:pt>
                <c:pt idx="1868" formatCode="General">
                  <c:v>4.58</c:v>
                </c:pt>
                <c:pt idx="1869" formatCode="General">
                  <c:v>4.58</c:v>
                </c:pt>
                <c:pt idx="1870" formatCode="General">
                  <c:v>4.58</c:v>
                </c:pt>
                <c:pt idx="1871" formatCode="General">
                  <c:v>4.58</c:v>
                </c:pt>
                <c:pt idx="1872" formatCode="General">
                  <c:v>4.58</c:v>
                </c:pt>
                <c:pt idx="1873" formatCode="General">
                  <c:v>4.58</c:v>
                </c:pt>
                <c:pt idx="1874" formatCode="General">
                  <c:v>4.58</c:v>
                </c:pt>
                <c:pt idx="1875" formatCode="General">
                  <c:v>4.83</c:v>
                </c:pt>
                <c:pt idx="1876" formatCode="General">
                  <c:v>4.83</c:v>
                </c:pt>
                <c:pt idx="1877" formatCode="General">
                  <c:v>4.83</c:v>
                </c:pt>
                <c:pt idx="1878" formatCode="General">
                  <c:v>4.83</c:v>
                </c:pt>
                <c:pt idx="1879" formatCode="General">
                  <c:v>4.83</c:v>
                </c:pt>
                <c:pt idx="1880" formatCode="General">
                  <c:v>4.83</c:v>
                </c:pt>
                <c:pt idx="1881" formatCode="General">
                  <c:v>4.83</c:v>
                </c:pt>
                <c:pt idx="1882" formatCode="General">
                  <c:v>4.83</c:v>
                </c:pt>
                <c:pt idx="1883" formatCode="General">
                  <c:v>4.83</c:v>
                </c:pt>
                <c:pt idx="1884" formatCode="General">
                  <c:v>4.83</c:v>
                </c:pt>
                <c:pt idx="1885" formatCode="General">
                  <c:v>4.83</c:v>
                </c:pt>
                <c:pt idx="1886" formatCode="General">
                  <c:v>4.83</c:v>
                </c:pt>
                <c:pt idx="1887" formatCode="General">
                  <c:v>4.83</c:v>
                </c:pt>
                <c:pt idx="1888" formatCode="General">
                  <c:v>4.83</c:v>
                </c:pt>
                <c:pt idx="1889" formatCode="General">
                  <c:v>4.83</c:v>
                </c:pt>
                <c:pt idx="1890" formatCode="General">
                  <c:v>4.83</c:v>
                </c:pt>
                <c:pt idx="1891" formatCode="General">
                  <c:v>4.83</c:v>
                </c:pt>
                <c:pt idx="1892" formatCode="General">
                  <c:v>4.83</c:v>
                </c:pt>
                <c:pt idx="1893" formatCode="General">
                  <c:v>4.83</c:v>
                </c:pt>
                <c:pt idx="1894" formatCode="General">
                  <c:v>4.83</c:v>
                </c:pt>
                <c:pt idx="1895" formatCode="General">
                  <c:v>4.83</c:v>
                </c:pt>
                <c:pt idx="1896" formatCode="General">
                  <c:v>4.83</c:v>
                </c:pt>
                <c:pt idx="1897" formatCode="General">
                  <c:v>4.83</c:v>
                </c:pt>
                <c:pt idx="1898" formatCode="General">
                  <c:v>4.83</c:v>
                </c:pt>
                <c:pt idx="1899" formatCode="General">
                  <c:v>4.83</c:v>
                </c:pt>
                <c:pt idx="1900" formatCode="General">
                  <c:v>4.83</c:v>
                </c:pt>
                <c:pt idx="1901" formatCode="General">
                  <c:v>4.83</c:v>
                </c:pt>
                <c:pt idx="1902" formatCode="General">
                  <c:v>4.83</c:v>
                </c:pt>
                <c:pt idx="1903" formatCode="General">
                  <c:v>4.83</c:v>
                </c:pt>
                <c:pt idx="1904" formatCode="General">
                  <c:v>4.83</c:v>
                </c:pt>
                <c:pt idx="1905" formatCode="General">
                  <c:v>4.83</c:v>
                </c:pt>
                <c:pt idx="1906" formatCode="General">
                  <c:v>4.83</c:v>
                </c:pt>
                <c:pt idx="1907" formatCode="General">
                  <c:v>4.83</c:v>
                </c:pt>
                <c:pt idx="1908" formatCode="General">
                  <c:v>4.83</c:v>
                </c:pt>
                <c:pt idx="1909" formatCode="General">
                  <c:v>4.83</c:v>
                </c:pt>
                <c:pt idx="1910" formatCode="General">
                  <c:v>4.83</c:v>
                </c:pt>
                <c:pt idx="1911" formatCode="General">
                  <c:v>4.83</c:v>
                </c:pt>
                <c:pt idx="1912" formatCode="General">
                  <c:v>4.83</c:v>
                </c:pt>
                <c:pt idx="1913" formatCode="General">
                  <c:v>4.83</c:v>
                </c:pt>
                <c:pt idx="1914" formatCode="General">
                  <c:v>4.83</c:v>
                </c:pt>
                <c:pt idx="1915" formatCode="General">
                  <c:v>5.0999999999999996</c:v>
                </c:pt>
                <c:pt idx="1916" formatCode="General">
                  <c:v>5.0999999999999996</c:v>
                </c:pt>
                <c:pt idx="1917" formatCode="General">
                  <c:v>5.0999999999999996</c:v>
                </c:pt>
                <c:pt idx="1918" formatCode="General">
                  <c:v>5.0999999999999996</c:v>
                </c:pt>
                <c:pt idx="1919" formatCode="General">
                  <c:v>5.0999999999999996</c:v>
                </c:pt>
                <c:pt idx="1920" formatCode="General">
                  <c:v>5.0999999999999996</c:v>
                </c:pt>
                <c:pt idx="1921" formatCode="General">
                  <c:v>5.0999999999999996</c:v>
                </c:pt>
                <c:pt idx="1922" formatCode="General">
                  <c:v>5.0999999999999996</c:v>
                </c:pt>
                <c:pt idx="1923" formatCode="General">
                  <c:v>5.0999999999999996</c:v>
                </c:pt>
                <c:pt idx="1924" formatCode="General">
                  <c:v>5.0999999999999996</c:v>
                </c:pt>
                <c:pt idx="1925" formatCode="General">
                  <c:v>5.0999999999999996</c:v>
                </c:pt>
                <c:pt idx="1926" formatCode="General">
                  <c:v>5.0999999999999996</c:v>
                </c:pt>
              </c:numCache>
            </c:numRef>
          </c:val>
          <c:extLst>
            <c:ext xmlns:c16="http://schemas.microsoft.com/office/drawing/2014/chart" uri="{C3380CC4-5D6E-409C-BE32-E72D297353CC}">
              <c16:uniqueId val="{00000000-C050-413C-A885-1B36FB5618B2}"/>
            </c:ext>
          </c:extLst>
        </c:ser>
        <c:dLbls>
          <c:showLegendKey val="0"/>
          <c:showVal val="0"/>
          <c:showCatName val="0"/>
          <c:showSerName val="0"/>
          <c:showPercent val="0"/>
          <c:showBubbleSize val="0"/>
        </c:dLbls>
        <c:axId val="1253766536"/>
        <c:axId val="1253766864"/>
      </c:areaChart>
      <c:dateAx>
        <c:axId val="125376653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Quattrocento Sans" panose="020B0502050000020003" pitchFamily="34" charset="0"/>
                <a:ea typeface="+mn-ea"/>
                <a:cs typeface="+mn-cs"/>
              </a:defRPr>
            </a:pPr>
            <a:endParaRPr lang="en-US"/>
          </a:p>
        </c:txPr>
        <c:crossAx val="1253766864"/>
        <c:crosses val="autoZero"/>
        <c:auto val="1"/>
        <c:lblOffset val="100"/>
        <c:baseTimeUnit val="days"/>
        <c:majorUnit val="10"/>
        <c:majorTimeUnit val="months"/>
      </c:dateAx>
      <c:valAx>
        <c:axId val="12537668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Quattrocento Sans" panose="020B0502050000020003" pitchFamily="34" charset="0"/>
                <a:ea typeface="+mn-ea"/>
                <a:cs typeface="+mn-cs"/>
              </a:defRPr>
            </a:pPr>
            <a:endParaRPr lang="en-US"/>
          </a:p>
        </c:txPr>
        <c:crossAx val="1253766536"/>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Quattrocento Sans" panose="020B05020500000200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Quattrocento Sans" panose="020B0502050000020003" pitchFamily="34" charset="0"/>
                <a:ea typeface="+mn-ea"/>
                <a:cs typeface="+mn-cs"/>
              </a:defRPr>
            </a:pPr>
            <a:r>
              <a:rPr lang="en-US" sz="2800" b="1"/>
              <a:t>Federal Funds Rate, 2018 - 2023</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Quattrocento Sans" panose="020B0502050000020003" pitchFamily="34" charset="0"/>
              <a:ea typeface="+mn-ea"/>
              <a:cs typeface="+mn-cs"/>
            </a:defRPr>
          </a:pPr>
          <a:endParaRPr lang="en-US"/>
        </a:p>
      </c:txPr>
    </c:title>
    <c:autoTitleDeleted val="0"/>
    <c:plotArea>
      <c:layout/>
      <c:areaChart>
        <c:grouping val="stacked"/>
        <c:varyColors val="0"/>
        <c:ser>
          <c:idx val="0"/>
          <c:order val="0"/>
          <c:tx>
            <c:strRef>
              <c:f>'FRED Graph'!$B$11</c:f>
              <c:strCache>
                <c:ptCount val="1"/>
                <c:pt idx="0">
                  <c:v>Federal Funds Rate</c:v>
                </c:pt>
              </c:strCache>
            </c:strRef>
          </c:tx>
          <c:spPr>
            <a:solidFill>
              <a:srgbClr val="00B050"/>
            </a:solidFill>
            <a:ln>
              <a:noFill/>
            </a:ln>
            <a:effectLst/>
          </c:spPr>
          <c:cat>
            <c:numRef>
              <c:f>'FRED Graph'!$A$12:$A$1950</c:f>
              <c:numCache>
                <c:formatCode>yyyy\-mm\-dd</c:formatCode>
                <c:ptCount val="1939"/>
                <c:pt idx="0">
                  <c:v>43133</c:v>
                </c:pt>
                <c:pt idx="1">
                  <c:v>43134</c:v>
                </c:pt>
                <c:pt idx="2">
                  <c:v>43135</c:v>
                </c:pt>
                <c:pt idx="3">
                  <c:v>43136</c:v>
                </c:pt>
                <c:pt idx="4">
                  <c:v>43137</c:v>
                </c:pt>
                <c:pt idx="5">
                  <c:v>43138</c:v>
                </c:pt>
                <c:pt idx="6">
                  <c:v>43139</c:v>
                </c:pt>
                <c:pt idx="7">
                  <c:v>43140</c:v>
                </c:pt>
                <c:pt idx="8">
                  <c:v>43141</c:v>
                </c:pt>
                <c:pt idx="9">
                  <c:v>43142</c:v>
                </c:pt>
                <c:pt idx="10">
                  <c:v>43143</c:v>
                </c:pt>
                <c:pt idx="11">
                  <c:v>43144</c:v>
                </c:pt>
                <c:pt idx="12">
                  <c:v>43145</c:v>
                </c:pt>
                <c:pt idx="13">
                  <c:v>43146</c:v>
                </c:pt>
                <c:pt idx="14">
                  <c:v>43147</c:v>
                </c:pt>
                <c:pt idx="15">
                  <c:v>43148</c:v>
                </c:pt>
                <c:pt idx="16">
                  <c:v>43149</c:v>
                </c:pt>
                <c:pt idx="17">
                  <c:v>43150</c:v>
                </c:pt>
                <c:pt idx="18">
                  <c:v>43151</c:v>
                </c:pt>
                <c:pt idx="19">
                  <c:v>43152</c:v>
                </c:pt>
                <c:pt idx="20">
                  <c:v>43153</c:v>
                </c:pt>
                <c:pt idx="21">
                  <c:v>43154</c:v>
                </c:pt>
                <c:pt idx="22">
                  <c:v>43155</c:v>
                </c:pt>
                <c:pt idx="23">
                  <c:v>43156</c:v>
                </c:pt>
                <c:pt idx="24">
                  <c:v>43157</c:v>
                </c:pt>
                <c:pt idx="25">
                  <c:v>43158</c:v>
                </c:pt>
                <c:pt idx="26">
                  <c:v>43159</c:v>
                </c:pt>
                <c:pt idx="27">
                  <c:v>43160</c:v>
                </c:pt>
                <c:pt idx="28">
                  <c:v>43161</c:v>
                </c:pt>
                <c:pt idx="29">
                  <c:v>43162</c:v>
                </c:pt>
                <c:pt idx="30">
                  <c:v>43163</c:v>
                </c:pt>
                <c:pt idx="31">
                  <c:v>43164</c:v>
                </c:pt>
                <c:pt idx="32">
                  <c:v>43165</c:v>
                </c:pt>
                <c:pt idx="33">
                  <c:v>43166</c:v>
                </c:pt>
                <c:pt idx="34">
                  <c:v>43167</c:v>
                </c:pt>
                <c:pt idx="35">
                  <c:v>43168</c:v>
                </c:pt>
                <c:pt idx="36">
                  <c:v>43169</c:v>
                </c:pt>
                <c:pt idx="37">
                  <c:v>43170</c:v>
                </c:pt>
                <c:pt idx="38">
                  <c:v>43171</c:v>
                </c:pt>
                <c:pt idx="39">
                  <c:v>43172</c:v>
                </c:pt>
                <c:pt idx="40">
                  <c:v>43173</c:v>
                </c:pt>
                <c:pt idx="41">
                  <c:v>43174</c:v>
                </c:pt>
                <c:pt idx="42">
                  <c:v>43175</c:v>
                </c:pt>
                <c:pt idx="43">
                  <c:v>43176</c:v>
                </c:pt>
                <c:pt idx="44">
                  <c:v>43177</c:v>
                </c:pt>
                <c:pt idx="45">
                  <c:v>43178</c:v>
                </c:pt>
                <c:pt idx="46">
                  <c:v>43179</c:v>
                </c:pt>
                <c:pt idx="47">
                  <c:v>43180</c:v>
                </c:pt>
                <c:pt idx="48">
                  <c:v>43181</c:v>
                </c:pt>
                <c:pt idx="49">
                  <c:v>43182</c:v>
                </c:pt>
                <c:pt idx="50">
                  <c:v>43183</c:v>
                </c:pt>
                <c:pt idx="51">
                  <c:v>43184</c:v>
                </c:pt>
                <c:pt idx="52">
                  <c:v>43185</c:v>
                </c:pt>
                <c:pt idx="53">
                  <c:v>43186</c:v>
                </c:pt>
                <c:pt idx="54">
                  <c:v>43187</c:v>
                </c:pt>
                <c:pt idx="55">
                  <c:v>43188</c:v>
                </c:pt>
                <c:pt idx="56">
                  <c:v>43189</c:v>
                </c:pt>
                <c:pt idx="57">
                  <c:v>43190</c:v>
                </c:pt>
                <c:pt idx="58">
                  <c:v>43191</c:v>
                </c:pt>
                <c:pt idx="59">
                  <c:v>43192</c:v>
                </c:pt>
                <c:pt idx="60">
                  <c:v>43193</c:v>
                </c:pt>
                <c:pt idx="61">
                  <c:v>43194</c:v>
                </c:pt>
                <c:pt idx="62">
                  <c:v>43195</c:v>
                </c:pt>
                <c:pt idx="63">
                  <c:v>43196</c:v>
                </c:pt>
                <c:pt idx="64">
                  <c:v>43197</c:v>
                </c:pt>
                <c:pt idx="65">
                  <c:v>43198</c:v>
                </c:pt>
                <c:pt idx="66">
                  <c:v>43199</c:v>
                </c:pt>
                <c:pt idx="67">
                  <c:v>43200</c:v>
                </c:pt>
                <c:pt idx="68">
                  <c:v>43201</c:v>
                </c:pt>
                <c:pt idx="69">
                  <c:v>43202</c:v>
                </c:pt>
                <c:pt idx="70">
                  <c:v>43203</c:v>
                </c:pt>
                <c:pt idx="71">
                  <c:v>43204</c:v>
                </c:pt>
                <c:pt idx="72">
                  <c:v>43205</c:v>
                </c:pt>
                <c:pt idx="73">
                  <c:v>43206</c:v>
                </c:pt>
                <c:pt idx="74">
                  <c:v>43207</c:v>
                </c:pt>
                <c:pt idx="75">
                  <c:v>43208</c:v>
                </c:pt>
                <c:pt idx="76">
                  <c:v>43209</c:v>
                </c:pt>
                <c:pt idx="77">
                  <c:v>43210</c:v>
                </c:pt>
                <c:pt idx="78">
                  <c:v>43211</c:v>
                </c:pt>
                <c:pt idx="79">
                  <c:v>43212</c:v>
                </c:pt>
                <c:pt idx="80">
                  <c:v>43213</c:v>
                </c:pt>
                <c:pt idx="81">
                  <c:v>43214</c:v>
                </c:pt>
                <c:pt idx="82">
                  <c:v>43215</c:v>
                </c:pt>
                <c:pt idx="83">
                  <c:v>43216</c:v>
                </c:pt>
                <c:pt idx="84">
                  <c:v>43217</c:v>
                </c:pt>
                <c:pt idx="85">
                  <c:v>43218</c:v>
                </c:pt>
                <c:pt idx="86">
                  <c:v>43219</c:v>
                </c:pt>
                <c:pt idx="87">
                  <c:v>43220</c:v>
                </c:pt>
                <c:pt idx="88">
                  <c:v>43221</c:v>
                </c:pt>
                <c:pt idx="89">
                  <c:v>43222</c:v>
                </c:pt>
                <c:pt idx="90">
                  <c:v>43223</c:v>
                </c:pt>
                <c:pt idx="91">
                  <c:v>43224</c:v>
                </c:pt>
                <c:pt idx="92">
                  <c:v>43225</c:v>
                </c:pt>
                <c:pt idx="93">
                  <c:v>43226</c:v>
                </c:pt>
                <c:pt idx="94">
                  <c:v>43227</c:v>
                </c:pt>
                <c:pt idx="95">
                  <c:v>43228</c:v>
                </c:pt>
                <c:pt idx="96">
                  <c:v>43229</c:v>
                </c:pt>
                <c:pt idx="97">
                  <c:v>43230</c:v>
                </c:pt>
                <c:pt idx="98">
                  <c:v>43231</c:v>
                </c:pt>
                <c:pt idx="99">
                  <c:v>43232</c:v>
                </c:pt>
                <c:pt idx="100">
                  <c:v>43233</c:v>
                </c:pt>
                <c:pt idx="101">
                  <c:v>43234</c:v>
                </c:pt>
                <c:pt idx="102">
                  <c:v>43235</c:v>
                </c:pt>
                <c:pt idx="103">
                  <c:v>43236</c:v>
                </c:pt>
                <c:pt idx="104">
                  <c:v>43237</c:v>
                </c:pt>
                <c:pt idx="105">
                  <c:v>43238</c:v>
                </c:pt>
                <c:pt idx="106">
                  <c:v>43239</c:v>
                </c:pt>
                <c:pt idx="107">
                  <c:v>43240</c:v>
                </c:pt>
                <c:pt idx="108">
                  <c:v>43241</c:v>
                </c:pt>
                <c:pt idx="109">
                  <c:v>43242</c:v>
                </c:pt>
                <c:pt idx="110">
                  <c:v>43243</c:v>
                </c:pt>
                <c:pt idx="111">
                  <c:v>43244</c:v>
                </c:pt>
                <c:pt idx="112">
                  <c:v>43245</c:v>
                </c:pt>
                <c:pt idx="113">
                  <c:v>43246</c:v>
                </c:pt>
                <c:pt idx="114">
                  <c:v>43247</c:v>
                </c:pt>
                <c:pt idx="115">
                  <c:v>43248</c:v>
                </c:pt>
                <c:pt idx="116">
                  <c:v>43249</c:v>
                </c:pt>
                <c:pt idx="117">
                  <c:v>43250</c:v>
                </c:pt>
                <c:pt idx="118">
                  <c:v>43251</c:v>
                </c:pt>
                <c:pt idx="119">
                  <c:v>43252</c:v>
                </c:pt>
                <c:pt idx="120">
                  <c:v>43253</c:v>
                </c:pt>
                <c:pt idx="121">
                  <c:v>43254</c:v>
                </c:pt>
                <c:pt idx="122">
                  <c:v>43255</c:v>
                </c:pt>
                <c:pt idx="123">
                  <c:v>43256</c:v>
                </c:pt>
                <c:pt idx="124">
                  <c:v>43257</c:v>
                </c:pt>
                <c:pt idx="125">
                  <c:v>43258</c:v>
                </c:pt>
                <c:pt idx="126">
                  <c:v>43259</c:v>
                </c:pt>
                <c:pt idx="127">
                  <c:v>43260</c:v>
                </c:pt>
                <c:pt idx="128">
                  <c:v>43261</c:v>
                </c:pt>
                <c:pt idx="129">
                  <c:v>43262</c:v>
                </c:pt>
                <c:pt idx="130">
                  <c:v>43263</c:v>
                </c:pt>
                <c:pt idx="131">
                  <c:v>43264</c:v>
                </c:pt>
                <c:pt idx="132">
                  <c:v>43265</c:v>
                </c:pt>
                <c:pt idx="133">
                  <c:v>43266</c:v>
                </c:pt>
                <c:pt idx="134">
                  <c:v>43267</c:v>
                </c:pt>
                <c:pt idx="135">
                  <c:v>43268</c:v>
                </c:pt>
                <c:pt idx="136">
                  <c:v>43269</c:v>
                </c:pt>
                <c:pt idx="137">
                  <c:v>43270</c:v>
                </c:pt>
                <c:pt idx="138">
                  <c:v>43271</c:v>
                </c:pt>
                <c:pt idx="139">
                  <c:v>43272</c:v>
                </c:pt>
                <c:pt idx="140">
                  <c:v>43273</c:v>
                </c:pt>
                <c:pt idx="141">
                  <c:v>43274</c:v>
                </c:pt>
                <c:pt idx="142">
                  <c:v>43275</c:v>
                </c:pt>
                <c:pt idx="143">
                  <c:v>43276</c:v>
                </c:pt>
                <c:pt idx="144">
                  <c:v>43277</c:v>
                </c:pt>
                <c:pt idx="145">
                  <c:v>43278</c:v>
                </c:pt>
                <c:pt idx="146">
                  <c:v>43279</c:v>
                </c:pt>
                <c:pt idx="147">
                  <c:v>43280</c:v>
                </c:pt>
                <c:pt idx="148">
                  <c:v>43281</c:v>
                </c:pt>
                <c:pt idx="149">
                  <c:v>43282</c:v>
                </c:pt>
                <c:pt idx="150">
                  <c:v>43283</c:v>
                </c:pt>
                <c:pt idx="151">
                  <c:v>43284</c:v>
                </c:pt>
                <c:pt idx="152">
                  <c:v>43285</c:v>
                </c:pt>
                <c:pt idx="153">
                  <c:v>43286</c:v>
                </c:pt>
                <c:pt idx="154">
                  <c:v>43287</c:v>
                </c:pt>
                <c:pt idx="155">
                  <c:v>43288</c:v>
                </c:pt>
                <c:pt idx="156">
                  <c:v>43289</c:v>
                </c:pt>
                <c:pt idx="157">
                  <c:v>43290</c:v>
                </c:pt>
                <c:pt idx="158">
                  <c:v>43291</c:v>
                </c:pt>
                <c:pt idx="159">
                  <c:v>43292</c:v>
                </c:pt>
                <c:pt idx="160">
                  <c:v>43293</c:v>
                </c:pt>
                <c:pt idx="161">
                  <c:v>43294</c:v>
                </c:pt>
                <c:pt idx="162">
                  <c:v>43295</c:v>
                </c:pt>
                <c:pt idx="163">
                  <c:v>43296</c:v>
                </c:pt>
                <c:pt idx="164">
                  <c:v>43297</c:v>
                </c:pt>
                <c:pt idx="165">
                  <c:v>43298</c:v>
                </c:pt>
                <c:pt idx="166">
                  <c:v>43299</c:v>
                </c:pt>
                <c:pt idx="167">
                  <c:v>43300</c:v>
                </c:pt>
                <c:pt idx="168">
                  <c:v>43301</c:v>
                </c:pt>
                <c:pt idx="169">
                  <c:v>43302</c:v>
                </c:pt>
                <c:pt idx="170">
                  <c:v>43303</c:v>
                </c:pt>
                <c:pt idx="171">
                  <c:v>43304</c:v>
                </c:pt>
                <c:pt idx="172">
                  <c:v>43305</c:v>
                </c:pt>
                <c:pt idx="173">
                  <c:v>43306</c:v>
                </c:pt>
                <c:pt idx="174">
                  <c:v>43307</c:v>
                </c:pt>
                <c:pt idx="175">
                  <c:v>43308</c:v>
                </c:pt>
                <c:pt idx="176">
                  <c:v>43309</c:v>
                </c:pt>
                <c:pt idx="177">
                  <c:v>43310</c:v>
                </c:pt>
                <c:pt idx="178">
                  <c:v>43311</c:v>
                </c:pt>
                <c:pt idx="179">
                  <c:v>43312</c:v>
                </c:pt>
                <c:pt idx="180">
                  <c:v>43313</c:v>
                </c:pt>
                <c:pt idx="181">
                  <c:v>43314</c:v>
                </c:pt>
                <c:pt idx="182">
                  <c:v>43315</c:v>
                </c:pt>
                <c:pt idx="183">
                  <c:v>43316</c:v>
                </c:pt>
                <c:pt idx="184">
                  <c:v>43317</c:v>
                </c:pt>
                <c:pt idx="185">
                  <c:v>43318</c:v>
                </c:pt>
                <c:pt idx="186">
                  <c:v>43319</c:v>
                </c:pt>
                <c:pt idx="187">
                  <c:v>43320</c:v>
                </c:pt>
                <c:pt idx="188">
                  <c:v>43321</c:v>
                </c:pt>
                <c:pt idx="189">
                  <c:v>43322</c:v>
                </c:pt>
                <c:pt idx="190">
                  <c:v>43323</c:v>
                </c:pt>
                <c:pt idx="191">
                  <c:v>43324</c:v>
                </c:pt>
                <c:pt idx="192">
                  <c:v>43325</c:v>
                </c:pt>
                <c:pt idx="193">
                  <c:v>43326</c:v>
                </c:pt>
                <c:pt idx="194">
                  <c:v>43327</c:v>
                </c:pt>
                <c:pt idx="195">
                  <c:v>43328</c:v>
                </c:pt>
                <c:pt idx="196">
                  <c:v>43329</c:v>
                </c:pt>
                <c:pt idx="197">
                  <c:v>43330</c:v>
                </c:pt>
                <c:pt idx="198">
                  <c:v>43331</c:v>
                </c:pt>
                <c:pt idx="199">
                  <c:v>43332</c:v>
                </c:pt>
                <c:pt idx="200">
                  <c:v>43333</c:v>
                </c:pt>
                <c:pt idx="201">
                  <c:v>43334</c:v>
                </c:pt>
                <c:pt idx="202">
                  <c:v>43335</c:v>
                </c:pt>
                <c:pt idx="203">
                  <c:v>43336</c:v>
                </c:pt>
                <c:pt idx="204">
                  <c:v>43337</c:v>
                </c:pt>
                <c:pt idx="205">
                  <c:v>43338</c:v>
                </c:pt>
                <c:pt idx="206">
                  <c:v>43339</c:v>
                </c:pt>
                <c:pt idx="207">
                  <c:v>43340</c:v>
                </c:pt>
                <c:pt idx="208">
                  <c:v>43341</c:v>
                </c:pt>
                <c:pt idx="209">
                  <c:v>43342</c:v>
                </c:pt>
                <c:pt idx="210">
                  <c:v>43343</c:v>
                </c:pt>
                <c:pt idx="211">
                  <c:v>43344</c:v>
                </c:pt>
                <c:pt idx="212">
                  <c:v>43345</c:v>
                </c:pt>
                <c:pt idx="213">
                  <c:v>43346</c:v>
                </c:pt>
                <c:pt idx="214">
                  <c:v>43347</c:v>
                </c:pt>
                <c:pt idx="215">
                  <c:v>43348</c:v>
                </c:pt>
                <c:pt idx="216">
                  <c:v>43349</c:v>
                </c:pt>
                <c:pt idx="217">
                  <c:v>43350</c:v>
                </c:pt>
                <c:pt idx="218">
                  <c:v>43351</c:v>
                </c:pt>
                <c:pt idx="219">
                  <c:v>43352</c:v>
                </c:pt>
                <c:pt idx="220">
                  <c:v>43353</c:v>
                </c:pt>
                <c:pt idx="221">
                  <c:v>43354</c:v>
                </c:pt>
                <c:pt idx="222">
                  <c:v>43355</c:v>
                </c:pt>
                <c:pt idx="223">
                  <c:v>43356</c:v>
                </c:pt>
                <c:pt idx="224">
                  <c:v>43357</c:v>
                </c:pt>
                <c:pt idx="225">
                  <c:v>43358</c:v>
                </c:pt>
                <c:pt idx="226">
                  <c:v>43359</c:v>
                </c:pt>
                <c:pt idx="227">
                  <c:v>43360</c:v>
                </c:pt>
                <c:pt idx="228">
                  <c:v>43361</c:v>
                </c:pt>
                <c:pt idx="229">
                  <c:v>43362</c:v>
                </c:pt>
                <c:pt idx="230">
                  <c:v>43363</c:v>
                </c:pt>
                <c:pt idx="231">
                  <c:v>43364</c:v>
                </c:pt>
                <c:pt idx="232">
                  <c:v>43365</c:v>
                </c:pt>
                <c:pt idx="233">
                  <c:v>43366</c:v>
                </c:pt>
                <c:pt idx="234">
                  <c:v>43367</c:v>
                </c:pt>
                <c:pt idx="235">
                  <c:v>43368</c:v>
                </c:pt>
                <c:pt idx="236">
                  <c:v>43369</c:v>
                </c:pt>
                <c:pt idx="237">
                  <c:v>43370</c:v>
                </c:pt>
                <c:pt idx="238">
                  <c:v>43371</c:v>
                </c:pt>
                <c:pt idx="239">
                  <c:v>43372</c:v>
                </c:pt>
                <c:pt idx="240">
                  <c:v>43373</c:v>
                </c:pt>
                <c:pt idx="241">
                  <c:v>43374</c:v>
                </c:pt>
                <c:pt idx="242">
                  <c:v>43375</c:v>
                </c:pt>
                <c:pt idx="243">
                  <c:v>43376</c:v>
                </c:pt>
                <c:pt idx="244">
                  <c:v>43377</c:v>
                </c:pt>
                <c:pt idx="245">
                  <c:v>43378</c:v>
                </c:pt>
                <c:pt idx="246">
                  <c:v>43379</c:v>
                </c:pt>
                <c:pt idx="247">
                  <c:v>43380</c:v>
                </c:pt>
                <c:pt idx="248">
                  <c:v>43381</c:v>
                </c:pt>
                <c:pt idx="249">
                  <c:v>43382</c:v>
                </c:pt>
                <c:pt idx="250">
                  <c:v>43383</c:v>
                </c:pt>
                <c:pt idx="251">
                  <c:v>43384</c:v>
                </c:pt>
                <c:pt idx="252">
                  <c:v>43385</c:v>
                </c:pt>
                <c:pt idx="253">
                  <c:v>43386</c:v>
                </c:pt>
                <c:pt idx="254">
                  <c:v>43387</c:v>
                </c:pt>
                <c:pt idx="255">
                  <c:v>43388</c:v>
                </c:pt>
                <c:pt idx="256">
                  <c:v>43389</c:v>
                </c:pt>
                <c:pt idx="257">
                  <c:v>43390</c:v>
                </c:pt>
                <c:pt idx="258">
                  <c:v>43391</c:v>
                </c:pt>
                <c:pt idx="259">
                  <c:v>43392</c:v>
                </c:pt>
                <c:pt idx="260">
                  <c:v>43393</c:v>
                </c:pt>
                <c:pt idx="261">
                  <c:v>43394</c:v>
                </c:pt>
                <c:pt idx="262">
                  <c:v>43395</c:v>
                </c:pt>
                <c:pt idx="263">
                  <c:v>43396</c:v>
                </c:pt>
                <c:pt idx="264">
                  <c:v>43397</c:v>
                </c:pt>
                <c:pt idx="265">
                  <c:v>43398</c:v>
                </c:pt>
                <c:pt idx="266">
                  <c:v>43399</c:v>
                </c:pt>
                <c:pt idx="267">
                  <c:v>43400</c:v>
                </c:pt>
                <c:pt idx="268">
                  <c:v>43401</c:v>
                </c:pt>
                <c:pt idx="269">
                  <c:v>43402</c:v>
                </c:pt>
                <c:pt idx="270">
                  <c:v>43403</c:v>
                </c:pt>
                <c:pt idx="271">
                  <c:v>43404</c:v>
                </c:pt>
                <c:pt idx="272">
                  <c:v>43405</c:v>
                </c:pt>
                <c:pt idx="273">
                  <c:v>43406</c:v>
                </c:pt>
                <c:pt idx="274">
                  <c:v>43407</c:v>
                </c:pt>
                <c:pt idx="275">
                  <c:v>43408</c:v>
                </c:pt>
                <c:pt idx="276">
                  <c:v>43409</c:v>
                </c:pt>
                <c:pt idx="277">
                  <c:v>43410</c:v>
                </c:pt>
                <c:pt idx="278">
                  <c:v>43411</c:v>
                </c:pt>
                <c:pt idx="279">
                  <c:v>43412</c:v>
                </c:pt>
                <c:pt idx="280">
                  <c:v>43413</c:v>
                </c:pt>
                <c:pt idx="281">
                  <c:v>43414</c:v>
                </c:pt>
                <c:pt idx="282">
                  <c:v>43415</c:v>
                </c:pt>
                <c:pt idx="283">
                  <c:v>43416</c:v>
                </c:pt>
                <c:pt idx="284">
                  <c:v>43417</c:v>
                </c:pt>
                <c:pt idx="285">
                  <c:v>43418</c:v>
                </c:pt>
                <c:pt idx="286">
                  <c:v>43419</c:v>
                </c:pt>
                <c:pt idx="287">
                  <c:v>43420</c:v>
                </c:pt>
                <c:pt idx="288">
                  <c:v>43421</c:v>
                </c:pt>
                <c:pt idx="289">
                  <c:v>43422</c:v>
                </c:pt>
                <c:pt idx="290">
                  <c:v>43423</c:v>
                </c:pt>
                <c:pt idx="291">
                  <c:v>43424</c:v>
                </c:pt>
                <c:pt idx="292">
                  <c:v>43425</c:v>
                </c:pt>
                <c:pt idx="293">
                  <c:v>43426</c:v>
                </c:pt>
                <c:pt idx="294">
                  <c:v>43427</c:v>
                </c:pt>
                <c:pt idx="295">
                  <c:v>43428</c:v>
                </c:pt>
                <c:pt idx="296">
                  <c:v>43429</c:v>
                </c:pt>
                <c:pt idx="297">
                  <c:v>43430</c:v>
                </c:pt>
                <c:pt idx="298">
                  <c:v>43431</c:v>
                </c:pt>
                <c:pt idx="299">
                  <c:v>43432</c:v>
                </c:pt>
                <c:pt idx="300">
                  <c:v>43433</c:v>
                </c:pt>
                <c:pt idx="301">
                  <c:v>43434</c:v>
                </c:pt>
                <c:pt idx="302">
                  <c:v>43435</c:v>
                </c:pt>
                <c:pt idx="303">
                  <c:v>43436</c:v>
                </c:pt>
                <c:pt idx="304">
                  <c:v>43437</c:v>
                </c:pt>
                <c:pt idx="305">
                  <c:v>43438</c:v>
                </c:pt>
                <c:pt idx="306">
                  <c:v>43439</c:v>
                </c:pt>
                <c:pt idx="307">
                  <c:v>43440</c:v>
                </c:pt>
                <c:pt idx="308">
                  <c:v>43441</c:v>
                </c:pt>
                <c:pt idx="309">
                  <c:v>43442</c:v>
                </c:pt>
                <c:pt idx="310">
                  <c:v>43443</c:v>
                </c:pt>
                <c:pt idx="311">
                  <c:v>43444</c:v>
                </c:pt>
                <c:pt idx="312">
                  <c:v>43445</c:v>
                </c:pt>
                <c:pt idx="313">
                  <c:v>43446</c:v>
                </c:pt>
                <c:pt idx="314">
                  <c:v>43447</c:v>
                </c:pt>
                <c:pt idx="315">
                  <c:v>43448</c:v>
                </c:pt>
                <c:pt idx="316">
                  <c:v>43449</c:v>
                </c:pt>
                <c:pt idx="317">
                  <c:v>43450</c:v>
                </c:pt>
                <c:pt idx="318">
                  <c:v>43451</c:v>
                </c:pt>
                <c:pt idx="319">
                  <c:v>43452</c:v>
                </c:pt>
                <c:pt idx="320">
                  <c:v>43453</c:v>
                </c:pt>
                <c:pt idx="321">
                  <c:v>43454</c:v>
                </c:pt>
                <c:pt idx="322">
                  <c:v>43455</c:v>
                </c:pt>
                <c:pt idx="323">
                  <c:v>43456</c:v>
                </c:pt>
                <c:pt idx="324">
                  <c:v>43457</c:v>
                </c:pt>
                <c:pt idx="325">
                  <c:v>43458</c:v>
                </c:pt>
                <c:pt idx="326">
                  <c:v>43459</c:v>
                </c:pt>
                <c:pt idx="327">
                  <c:v>43460</c:v>
                </c:pt>
                <c:pt idx="328">
                  <c:v>43461</c:v>
                </c:pt>
                <c:pt idx="329">
                  <c:v>43462</c:v>
                </c:pt>
                <c:pt idx="330">
                  <c:v>43463</c:v>
                </c:pt>
                <c:pt idx="331">
                  <c:v>43464</c:v>
                </c:pt>
                <c:pt idx="332">
                  <c:v>43465</c:v>
                </c:pt>
                <c:pt idx="333">
                  <c:v>43466</c:v>
                </c:pt>
                <c:pt idx="334">
                  <c:v>43467</c:v>
                </c:pt>
                <c:pt idx="335">
                  <c:v>43468</c:v>
                </c:pt>
                <c:pt idx="336">
                  <c:v>43469</c:v>
                </c:pt>
                <c:pt idx="337">
                  <c:v>43470</c:v>
                </c:pt>
                <c:pt idx="338">
                  <c:v>43471</c:v>
                </c:pt>
                <c:pt idx="339">
                  <c:v>43472</c:v>
                </c:pt>
                <c:pt idx="340">
                  <c:v>43473</c:v>
                </c:pt>
                <c:pt idx="341">
                  <c:v>43474</c:v>
                </c:pt>
                <c:pt idx="342">
                  <c:v>43475</c:v>
                </c:pt>
                <c:pt idx="343">
                  <c:v>43476</c:v>
                </c:pt>
                <c:pt idx="344">
                  <c:v>43477</c:v>
                </c:pt>
                <c:pt idx="345">
                  <c:v>43478</c:v>
                </c:pt>
                <c:pt idx="346">
                  <c:v>43479</c:v>
                </c:pt>
                <c:pt idx="347">
                  <c:v>43480</c:v>
                </c:pt>
                <c:pt idx="348">
                  <c:v>43481</c:v>
                </c:pt>
                <c:pt idx="349">
                  <c:v>43482</c:v>
                </c:pt>
                <c:pt idx="350">
                  <c:v>43483</c:v>
                </c:pt>
                <c:pt idx="351">
                  <c:v>43484</c:v>
                </c:pt>
                <c:pt idx="352">
                  <c:v>43485</c:v>
                </c:pt>
                <c:pt idx="353">
                  <c:v>43486</c:v>
                </c:pt>
                <c:pt idx="354">
                  <c:v>43487</c:v>
                </c:pt>
                <c:pt idx="355">
                  <c:v>43488</c:v>
                </c:pt>
                <c:pt idx="356">
                  <c:v>43489</c:v>
                </c:pt>
                <c:pt idx="357">
                  <c:v>43490</c:v>
                </c:pt>
                <c:pt idx="358">
                  <c:v>43491</c:v>
                </c:pt>
                <c:pt idx="359">
                  <c:v>43492</c:v>
                </c:pt>
                <c:pt idx="360">
                  <c:v>43493</c:v>
                </c:pt>
                <c:pt idx="361">
                  <c:v>43494</c:v>
                </c:pt>
                <c:pt idx="362">
                  <c:v>43495</c:v>
                </c:pt>
                <c:pt idx="363">
                  <c:v>43496</c:v>
                </c:pt>
                <c:pt idx="364">
                  <c:v>43497</c:v>
                </c:pt>
                <c:pt idx="365">
                  <c:v>43498</c:v>
                </c:pt>
                <c:pt idx="366">
                  <c:v>43499</c:v>
                </c:pt>
                <c:pt idx="367">
                  <c:v>43500</c:v>
                </c:pt>
                <c:pt idx="368">
                  <c:v>43501</c:v>
                </c:pt>
                <c:pt idx="369">
                  <c:v>43502</c:v>
                </c:pt>
                <c:pt idx="370">
                  <c:v>43503</c:v>
                </c:pt>
                <c:pt idx="371">
                  <c:v>43504</c:v>
                </c:pt>
                <c:pt idx="372">
                  <c:v>43505</c:v>
                </c:pt>
                <c:pt idx="373">
                  <c:v>43506</c:v>
                </c:pt>
                <c:pt idx="374">
                  <c:v>43507</c:v>
                </c:pt>
                <c:pt idx="375">
                  <c:v>43508</c:v>
                </c:pt>
                <c:pt idx="376">
                  <c:v>43509</c:v>
                </c:pt>
                <c:pt idx="377">
                  <c:v>43510</c:v>
                </c:pt>
                <c:pt idx="378">
                  <c:v>43511</c:v>
                </c:pt>
                <c:pt idx="379">
                  <c:v>43512</c:v>
                </c:pt>
                <c:pt idx="380">
                  <c:v>43513</c:v>
                </c:pt>
                <c:pt idx="381">
                  <c:v>43514</c:v>
                </c:pt>
                <c:pt idx="382">
                  <c:v>43515</c:v>
                </c:pt>
                <c:pt idx="383">
                  <c:v>43516</c:v>
                </c:pt>
                <c:pt idx="384">
                  <c:v>43517</c:v>
                </c:pt>
                <c:pt idx="385">
                  <c:v>43518</c:v>
                </c:pt>
                <c:pt idx="386">
                  <c:v>43519</c:v>
                </c:pt>
                <c:pt idx="387">
                  <c:v>43520</c:v>
                </c:pt>
                <c:pt idx="388">
                  <c:v>43521</c:v>
                </c:pt>
                <c:pt idx="389">
                  <c:v>43522</c:v>
                </c:pt>
                <c:pt idx="390">
                  <c:v>43523</c:v>
                </c:pt>
                <c:pt idx="391">
                  <c:v>43524</c:v>
                </c:pt>
                <c:pt idx="392">
                  <c:v>43525</c:v>
                </c:pt>
                <c:pt idx="393">
                  <c:v>43526</c:v>
                </c:pt>
                <c:pt idx="394">
                  <c:v>43527</c:v>
                </c:pt>
                <c:pt idx="395">
                  <c:v>43528</c:v>
                </c:pt>
                <c:pt idx="396">
                  <c:v>43529</c:v>
                </c:pt>
                <c:pt idx="397">
                  <c:v>43530</c:v>
                </c:pt>
                <c:pt idx="398">
                  <c:v>43531</c:v>
                </c:pt>
                <c:pt idx="399">
                  <c:v>43532</c:v>
                </c:pt>
                <c:pt idx="400">
                  <c:v>43533</c:v>
                </c:pt>
                <c:pt idx="401">
                  <c:v>43534</c:v>
                </c:pt>
                <c:pt idx="402">
                  <c:v>43535</c:v>
                </c:pt>
                <c:pt idx="403">
                  <c:v>43536</c:v>
                </c:pt>
                <c:pt idx="404">
                  <c:v>43537</c:v>
                </c:pt>
                <c:pt idx="405">
                  <c:v>43538</c:v>
                </c:pt>
                <c:pt idx="406">
                  <c:v>43539</c:v>
                </c:pt>
                <c:pt idx="407">
                  <c:v>43540</c:v>
                </c:pt>
                <c:pt idx="408">
                  <c:v>43541</c:v>
                </c:pt>
                <c:pt idx="409">
                  <c:v>43542</c:v>
                </c:pt>
                <c:pt idx="410">
                  <c:v>43543</c:v>
                </c:pt>
                <c:pt idx="411">
                  <c:v>43544</c:v>
                </c:pt>
                <c:pt idx="412">
                  <c:v>43545</c:v>
                </c:pt>
                <c:pt idx="413">
                  <c:v>43546</c:v>
                </c:pt>
                <c:pt idx="414">
                  <c:v>43547</c:v>
                </c:pt>
                <c:pt idx="415">
                  <c:v>43548</c:v>
                </c:pt>
                <c:pt idx="416">
                  <c:v>43549</c:v>
                </c:pt>
                <c:pt idx="417">
                  <c:v>43550</c:v>
                </c:pt>
                <c:pt idx="418">
                  <c:v>43551</c:v>
                </c:pt>
                <c:pt idx="419">
                  <c:v>43552</c:v>
                </c:pt>
                <c:pt idx="420">
                  <c:v>43553</c:v>
                </c:pt>
                <c:pt idx="421">
                  <c:v>43554</c:v>
                </c:pt>
                <c:pt idx="422">
                  <c:v>43555</c:v>
                </c:pt>
                <c:pt idx="423">
                  <c:v>43556</c:v>
                </c:pt>
                <c:pt idx="424">
                  <c:v>43557</c:v>
                </c:pt>
                <c:pt idx="425">
                  <c:v>43558</c:v>
                </c:pt>
                <c:pt idx="426">
                  <c:v>43559</c:v>
                </c:pt>
                <c:pt idx="427">
                  <c:v>43560</c:v>
                </c:pt>
                <c:pt idx="428">
                  <c:v>43561</c:v>
                </c:pt>
                <c:pt idx="429">
                  <c:v>43562</c:v>
                </c:pt>
                <c:pt idx="430">
                  <c:v>43563</c:v>
                </c:pt>
                <c:pt idx="431">
                  <c:v>43564</c:v>
                </c:pt>
                <c:pt idx="432">
                  <c:v>43565</c:v>
                </c:pt>
                <c:pt idx="433">
                  <c:v>43566</c:v>
                </c:pt>
                <c:pt idx="434">
                  <c:v>43567</c:v>
                </c:pt>
                <c:pt idx="435">
                  <c:v>43568</c:v>
                </c:pt>
                <c:pt idx="436">
                  <c:v>43569</c:v>
                </c:pt>
                <c:pt idx="437">
                  <c:v>43570</c:v>
                </c:pt>
                <c:pt idx="438">
                  <c:v>43571</c:v>
                </c:pt>
                <c:pt idx="439">
                  <c:v>43572</c:v>
                </c:pt>
                <c:pt idx="440">
                  <c:v>43573</c:v>
                </c:pt>
                <c:pt idx="441">
                  <c:v>43574</c:v>
                </c:pt>
                <c:pt idx="442">
                  <c:v>43575</c:v>
                </c:pt>
                <c:pt idx="443">
                  <c:v>43576</c:v>
                </c:pt>
                <c:pt idx="444">
                  <c:v>43577</c:v>
                </c:pt>
                <c:pt idx="445">
                  <c:v>43578</c:v>
                </c:pt>
                <c:pt idx="446">
                  <c:v>43579</c:v>
                </c:pt>
                <c:pt idx="447">
                  <c:v>43580</c:v>
                </c:pt>
                <c:pt idx="448">
                  <c:v>43581</c:v>
                </c:pt>
                <c:pt idx="449">
                  <c:v>43582</c:v>
                </c:pt>
                <c:pt idx="450">
                  <c:v>43583</c:v>
                </c:pt>
                <c:pt idx="451">
                  <c:v>43584</c:v>
                </c:pt>
                <c:pt idx="452">
                  <c:v>43585</c:v>
                </c:pt>
                <c:pt idx="453">
                  <c:v>43586</c:v>
                </c:pt>
                <c:pt idx="454">
                  <c:v>43587</c:v>
                </c:pt>
                <c:pt idx="455">
                  <c:v>43588</c:v>
                </c:pt>
                <c:pt idx="456">
                  <c:v>43589</c:v>
                </c:pt>
                <c:pt idx="457">
                  <c:v>43590</c:v>
                </c:pt>
                <c:pt idx="458">
                  <c:v>43591</c:v>
                </c:pt>
                <c:pt idx="459">
                  <c:v>43592</c:v>
                </c:pt>
                <c:pt idx="460">
                  <c:v>43593</c:v>
                </c:pt>
                <c:pt idx="461">
                  <c:v>43594</c:v>
                </c:pt>
                <c:pt idx="462">
                  <c:v>43595</c:v>
                </c:pt>
                <c:pt idx="463">
                  <c:v>43596</c:v>
                </c:pt>
                <c:pt idx="464">
                  <c:v>43597</c:v>
                </c:pt>
                <c:pt idx="465">
                  <c:v>43598</c:v>
                </c:pt>
                <c:pt idx="466">
                  <c:v>43599</c:v>
                </c:pt>
                <c:pt idx="467">
                  <c:v>43600</c:v>
                </c:pt>
                <c:pt idx="468">
                  <c:v>43601</c:v>
                </c:pt>
                <c:pt idx="469">
                  <c:v>43602</c:v>
                </c:pt>
                <c:pt idx="470">
                  <c:v>43603</c:v>
                </c:pt>
                <c:pt idx="471">
                  <c:v>43604</c:v>
                </c:pt>
                <c:pt idx="472">
                  <c:v>43605</c:v>
                </c:pt>
                <c:pt idx="473">
                  <c:v>43606</c:v>
                </c:pt>
                <c:pt idx="474">
                  <c:v>43607</c:v>
                </c:pt>
                <c:pt idx="475">
                  <c:v>43608</c:v>
                </c:pt>
                <c:pt idx="476">
                  <c:v>43609</c:v>
                </c:pt>
                <c:pt idx="477">
                  <c:v>43610</c:v>
                </c:pt>
                <c:pt idx="478">
                  <c:v>43611</c:v>
                </c:pt>
                <c:pt idx="479">
                  <c:v>43612</c:v>
                </c:pt>
                <c:pt idx="480">
                  <c:v>43613</c:v>
                </c:pt>
                <c:pt idx="481">
                  <c:v>43614</c:v>
                </c:pt>
                <c:pt idx="482">
                  <c:v>43615</c:v>
                </c:pt>
                <c:pt idx="483">
                  <c:v>43616</c:v>
                </c:pt>
                <c:pt idx="484">
                  <c:v>43617</c:v>
                </c:pt>
                <c:pt idx="485">
                  <c:v>43618</c:v>
                </c:pt>
                <c:pt idx="486">
                  <c:v>43619</c:v>
                </c:pt>
                <c:pt idx="487">
                  <c:v>43620</c:v>
                </c:pt>
                <c:pt idx="488">
                  <c:v>43621</c:v>
                </c:pt>
                <c:pt idx="489">
                  <c:v>43622</c:v>
                </c:pt>
                <c:pt idx="490">
                  <c:v>43623</c:v>
                </c:pt>
                <c:pt idx="491">
                  <c:v>43624</c:v>
                </c:pt>
                <c:pt idx="492">
                  <c:v>43625</c:v>
                </c:pt>
                <c:pt idx="493">
                  <c:v>43626</c:v>
                </c:pt>
                <c:pt idx="494">
                  <c:v>43627</c:v>
                </c:pt>
                <c:pt idx="495">
                  <c:v>43628</c:v>
                </c:pt>
                <c:pt idx="496">
                  <c:v>43629</c:v>
                </c:pt>
                <c:pt idx="497">
                  <c:v>43630</c:v>
                </c:pt>
                <c:pt idx="498">
                  <c:v>43631</c:v>
                </c:pt>
                <c:pt idx="499">
                  <c:v>43632</c:v>
                </c:pt>
                <c:pt idx="500">
                  <c:v>43633</c:v>
                </c:pt>
                <c:pt idx="501">
                  <c:v>43634</c:v>
                </c:pt>
                <c:pt idx="502">
                  <c:v>43635</c:v>
                </c:pt>
                <c:pt idx="503">
                  <c:v>43636</c:v>
                </c:pt>
                <c:pt idx="504">
                  <c:v>43637</c:v>
                </c:pt>
                <c:pt idx="505">
                  <c:v>43638</c:v>
                </c:pt>
                <c:pt idx="506">
                  <c:v>43639</c:v>
                </c:pt>
                <c:pt idx="507">
                  <c:v>43640</c:v>
                </c:pt>
                <c:pt idx="508">
                  <c:v>43641</c:v>
                </c:pt>
                <c:pt idx="509">
                  <c:v>43642</c:v>
                </c:pt>
                <c:pt idx="510">
                  <c:v>43643</c:v>
                </c:pt>
                <c:pt idx="511">
                  <c:v>43644</c:v>
                </c:pt>
                <c:pt idx="512">
                  <c:v>43645</c:v>
                </c:pt>
                <c:pt idx="513">
                  <c:v>43646</c:v>
                </c:pt>
                <c:pt idx="514">
                  <c:v>43647</c:v>
                </c:pt>
                <c:pt idx="515">
                  <c:v>43648</c:v>
                </c:pt>
                <c:pt idx="516">
                  <c:v>43649</c:v>
                </c:pt>
                <c:pt idx="517">
                  <c:v>43650</c:v>
                </c:pt>
                <c:pt idx="518">
                  <c:v>43651</c:v>
                </c:pt>
                <c:pt idx="519">
                  <c:v>43652</c:v>
                </c:pt>
                <c:pt idx="520">
                  <c:v>43653</c:v>
                </c:pt>
                <c:pt idx="521">
                  <c:v>43654</c:v>
                </c:pt>
                <c:pt idx="522">
                  <c:v>43655</c:v>
                </c:pt>
                <c:pt idx="523">
                  <c:v>43656</c:v>
                </c:pt>
                <c:pt idx="524">
                  <c:v>43657</c:v>
                </c:pt>
                <c:pt idx="525">
                  <c:v>43658</c:v>
                </c:pt>
                <c:pt idx="526">
                  <c:v>43659</c:v>
                </c:pt>
                <c:pt idx="527">
                  <c:v>43660</c:v>
                </c:pt>
                <c:pt idx="528">
                  <c:v>43661</c:v>
                </c:pt>
                <c:pt idx="529">
                  <c:v>43662</c:v>
                </c:pt>
                <c:pt idx="530">
                  <c:v>43663</c:v>
                </c:pt>
                <c:pt idx="531">
                  <c:v>43664</c:v>
                </c:pt>
                <c:pt idx="532">
                  <c:v>43665</c:v>
                </c:pt>
                <c:pt idx="533">
                  <c:v>43666</c:v>
                </c:pt>
                <c:pt idx="534">
                  <c:v>43667</c:v>
                </c:pt>
                <c:pt idx="535">
                  <c:v>43668</c:v>
                </c:pt>
                <c:pt idx="536">
                  <c:v>43669</c:v>
                </c:pt>
                <c:pt idx="537">
                  <c:v>43670</c:v>
                </c:pt>
                <c:pt idx="538">
                  <c:v>43671</c:v>
                </c:pt>
                <c:pt idx="539">
                  <c:v>43672</c:v>
                </c:pt>
                <c:pt idx="540">
                  <c:v>43673</c:v>
                </c:pt>
                <c:pt idx="541">
                  <c:v>43674</c:v>
                </c:pt>
                <c:pt idx="542">
                  <c:v>43675</c:v>
                </c:pt>
                <c:pt idx="543">
                  <c:v>43676</c:v>
                </c:pt>
                <c:pt idx="544">
                  <c:v>43677</c:v>
                </c:pt>
                <c:pt idx="545">
                  <c:v>43678</c:v>
                </c:pt>
                <c:pt idx="546">
                  <c:v>43679</c:v>
                </c:pt>
                <c:pt idx="547">
                  <c:v>43680</c:v>
                </c:pt>
                <c:pt idx="548">
                  <c:v>43681</c:v>
                </c:pt>
                <c:pt idx="549">
                  <c:v>43682</c:v>
                </c:pt>
                <c:pt idx="550">
                  <c:v>43683</c:v>
                </c:pt>
                <c:pt idx="551">
                  <c:v>43684</c:v>
                </c:pt>
                <c:pt idx="552">
                  <c:v>43685</c:v>
                </c:pt>
                <c:pt idx="553">
                  <c:v>43686</c:v>
                </c:pt>
                <c:pt idx="554">
                  <c:v>43687</c:v>
                </c:pt>
                <c:pt idx="555">
                  <c:v>43688</c:v>
                </c:pt>
                <c:pt idx="556">
                  <c:v>43689</c:v>
                </c:pt>
                <c:pt idx="557">
                  <c:v>43690</c:v>
                </c:pt>
                <c:pt idx="558">
                  <c:v>43691</c:v>
                </c:pt>
                <c:pt idx="559">
                  <c:v>43692</c:v>
                </c:pt>
                <c:pt idx="560">
                  <c:v>43693</c:v>
                </c:pt>
                <c:pt idx="561">
                  <c:v>43694</c:v>
                </c:pt>
                <c:pt idx="562">
                  <c:v>43695</c:v>
                </c:pt>
                <c:pt idx="563">
                  <c:v>43696</c:v>
                </c:pt>
                <c:pt idx="564">
                  <c:v>43697</c:v>
                </c:pt>
                <c:pt idx="565">
                  <c:v>43698</c:v>
                </c:pt>
                <c:pt idx="566">
                  <c:v>43699</c:v>
                </c:pt>
                <c:pt idx="567">
                  <c:v>43700</c:v>
                </c:pt>
                <c:pt idx="568">
                  <c:v>43701</c:v>
                </c:pt>
                <c:pt idx="569">
                  <c:v>43702</c:v>
                </c:pt>
                <c:pt idx="570">
                  <c:v>43703</c:v>
                </c:pt>
                <c:pt idx="571">
                  <c:v>43704</c:v>
                </c:pt>
                <c:pt idx="572">
                  <c:v>43705</c:v>
                </c:pt>
                <c:pt idx="573">
                  <c:v>43706</c:v>
                </c:pt>
                <c:pt idx="574">
                  <c:v>43707</c:v>
                </c:pt>
                <c:pt idx="575">
                  <c:v>43708</c:v>
                </c:pt>
                <c:pt idx="576">
                  <c:v>43709</c:v>
                </c:pt>
                <c:pt idx="577">
                  <c:v>43710</c:v>
                </c:pt>
                <c:pt idx="578">
                  <c:v>43711</c:v>
                </c:pt>
                <c:pt idx="579">
                  <c:v>43712</c:v>
                </c:pt>
                <c:pt idx="580">
                  <c:v>43713</c:v>
                </c:pt>
                <c:pt idx="581">
                  <c:v>43714</c:v>
                </c:pt>
                <c:pt idx="582">
                  <c:v>43715</c:v>
                </c:pt>
                <c:pt idx="583">
                  <c:v>43716</c:v>
                </c:pt>
                <c:pt idx="584">
                  <c:v>43717</c:v>
                </c:pt>
                <c:pt idx="585">
                  <c:v>43718</c:v>
                </c:pt>
                <c:pt idx="586">
                  <c:v>43719</c:v>
                </c:pt>
                <c:pt idx="587">
                  <c:v>43720</c:v>
                </c:pt>
                <c:pt idx="588">
                  <c:v>43721</c:v>
                </c:pt>
                <c:pt idx="589">
                  <c:v>43722</c:v>
                </c:pt>
                <c:pt idx="590">
                  <c:v>43723</c:v>
                </c:pt>
                <c:pt idx="591">
                  <c:v>43724</c:v>
                </c:pt>
                <c:pt idx="592">
                  <c:v>43725</c:v>
                </c:pt>
                <c:pt idx="593">
                  <c:v>43726</c:v>
                </c:pt>
                <c:pt idx="594">
                  <c:v>43727</c:v>
                </c:pt>
                <c:pt idx="595">
                  <c:v>43728</c:v>
                </c:pt>
                <c:pt idx="596">
                  <c:v>43729</c:v>
                </c:pt>
                <c:pt idx="597">
                  <c:v>43730</c:v>
                </c:pt>
                <c:pt idx="598">
                  <c:v>43731</c:v>
                </c:pt>
                <c:pt idx="599">
                  <c:v>43732</c:v>
                </c:pt>
                <c:pt idx="600">
                  <c:v>43733</c:v>
                </c:pt>
                <c:pt idx="601">
                  <c:v>43734</c:v>
                </c:pt>
                <c:pt idx="602">
                  <c:v>43735</c:v>
                </c:pt>
                <c:pt idx="603">
                  <c:v>43736</c:v>
                </c:pt>
                <c:pt idx="604">
                  <c:v>43737</c:v>
                </c:pt>
                <c:pt idx="605">
                  <c:v>43738</c:v>
                </c:pt>
                <c:pt idx="606">
                  <c:v>43739</c:v>
                </c:pt>
                <c:pt idx="607">
                  <c:v>43740</c:v>
                </c:pt>
                <c:pt idx="608">
                  <c:v>43741</c:v>
                </c:pt>
                <c:pt idx="609">
                  <c:v>43742</c:v>
                </c:pt>
                <c:pt idx="610">
                  <c:v>43743</c:v>
                </c:pt>
                <c:pt idx="611">
                  <c:v>43744</c:v>
                </c:pt>
                <c:pt idx="612">
                  <c:v>43745</c:v>
                </c:pt>
                <c:pt idx="613">
                  <c:v>43746</c:v>
                </c:pt>
                <c:pt idx="614">
                  <c:v>43747</c:v>
                </c:pt>
                <c:pt idx="615">
                  <c:v>43748</c:v>
                </c:pt>
                <c:pt idx="616">
                  <c:v>43749</c:v>
                </c:pt>
                <c:pt idx="617">
                  <c:v>43750</c:v>
                </c:pt>
                <c:pt idx="618">
                  <c:v>43751</c:v>
                </c:pt>
                <c:pt idx="619">
                  <c:v>43752</c:v>
                </c:pt>
                <c:pt idx="620">
                  <c:v>43753</c:v>
                </c:pt>
                <c:pt idx="621">
                  <c:v>43754</c:v>
                </c:pt>
                <c:pt idx="622">
                  <c:v>43755</c:v>
                </c:pt>
                <c:pt idx="623">
                  <c:v>43756</c:v>
                </c:pt>
                <c:pt idx="624">
                  <c:v>43757</c:v>
                </c:pt>
                <c:pt idx="625">
                  <c:v>43758</c:v>
                </c:pt>
                <c:pt idx="626">
                  <c:v>43759</c:v>
                </c:pt>
                <c:pt idx="627">
                  <c:v>43760</c:v>
                </c:pt>
                <c:pt idx="628">
                  <c:v>43761</c:v>
                </c:pt>
                <c:pt idx="629">
                  <c:v>43762</c:v>
                </c:pt>
                <c:pt idx="630">
                  <c:v>43763</c:v>
                </c:pt>
                <c:pt idx="631">
                  <c:v>43764</c:v>
                </c:pt>
                <c:pt idx="632">
                  <c:v>43765</c:v>
                </c:pt>
                <c:pt idx="633">
                  <c:v>43766</c:v>
                </c:pt>
                <c:pt idx="634">
                  <c:v>43767</c:v>
                </c:pt>
                <c:pt idx="635">
                  <c:v>43768</c:v>
                </c:pt>
                <c:pt idx="636">
                  <c:v>43769</c:v>
                </c:pt>
                <c:pt idx="637">
                  <c:v>43770</c:v>
                </c:pt>
                <c:pt idx="638">
                  <c:v>43771</c:v>
                </c:pt>
                <c:pt idx="639">
                  <c:v>43772</c:v>
                </c:pt>
                <c:pt idx="640">
                  <c:v>43773</c:v>
                </c:pt>
                <c:pt idx="641">
                  <c:v>43774</c:v>
                </c:pt>
                <c:pt idx="642">
                  <c:v>43775</c:v>
                </c:pt>
                <c:pt idx="643">
                  <c:v>43776</c:v>
                </c:pt>
                <c:pt idx="644">
                  <c:v>43777</c:v>
                </c:pt>
                <c:pt idx="645">
                  <c:v>43778</c:v>
                </c:pt>
                <c:pt idx="646">
                  <c:v>43779</c:v>
                </c:pt>
                <c:pt idx="647">
                  <c:v>43780</c:v>
                </c:pt>
                <c:pt idx="648">
                  <c:v>43781</c:v>
                </c:pt>
                <c:pt idx="649">
                  <c:v>43782</c:v>
                </c:pt>
                <c:pt idx="650">
                  <c:v>43783</c:v>
                </c:pt>
                <c:pt idx="651">
                  <c:v>43784</c:v>
                </c:pt>
                <c:pt idx="652">
                  <c:v>43785</c:v>
                </c:pt>
                <c:pt idx="653">
                  <c:v>43786</c:v>
                </c:pt>
                <c:pt idx="654">
                  <c:v>43787</c:v>
                </c:pt>
                <c:pt idx="655">
                  <c:v>43788</c:v>
                </c:pt>
                <c:pt idx="656">
                  <c:v>43789</c:v>
                </c:pt>
                <c:pt idx="657">
                  <c:v>43790</c:v>
                </c:pt>
                <c:pt idx="658">
                  <c:v>43791</c:v>
                </c:pt>
                <c:pt idx="659">
                  <c:v>43792</c:v>
                </c:pt>
                <c:pt idx="660">
                  <c:v>43793</c:v>
                </c:pt>
                <c:pt idx="661">
                  <c:v>43794</c:v>
                </c:pt>
                <c:pt idx="662">
                  <c:v>43795</c:v>
                </c:pt>
                <c:pt idx="663">
                  <c:v>43796</c:v>
                </c:pt>
                <c:pt idx="664">
                  <c:v>43797</c:v>
                </c:pt>
                <c:pt idx="665">
                  <c:v>43798</c:v>
                </c:pt>
                <c:pt idx="666">
                  <c:v>43799</c:v>
                </c:pt>
                <c:pt idx="667">
                  <c:v>43800</c:v>
                </c:pt>
                <c:pt idx="668">
                  <c:v>43801</c:v>
                </c:pt>
                <c:pt idx="669">
                  <c:v>43802</c:v>
                </c:pt>
                <c:pt idx="670">
                  <c:v>43803</c:v>
                </c:pt>
                <c:pt idx="671">
                  <c:v>43804</c:v>
                </c:pt>
                <c:pt idx="672">
                  <c:v>43805</c:v>
                </c:pt>
                <c:pt idx="673">
                  <c:v>43806</c:v>
                </c:pt>
                <c:pt idx="674">
                  <c:v>43807</c:v>
                </c:pt>
                <c:pt idx="675">
                  <c:v>43808</c:v>
                </c:pt>
                <c:pt idx="676">
                  <c:v>43809</c:v>
                </c:pt>
                <c:pt idx="677">
                  <c:v>43810</c:v>
                </c:pt>
                <c:pt idx="678">
                  <c:v>43811</c:v>
                </c:pt>
                <c:pt idx="679">
                  <c:v>43812</c:v>
                </c:pt>
                <c:pt idx="680">
                  <c:v>43813</c:v>
                </c:pt>
                <c:pt idx="681">
                  <c:v>43814</c:v>
                </c:pt>
                <c:pt idx="682">
                  <c:v>43815</c:v>
                </c:pt>
                <c:pt idx="683">
                  <c:v>43816</c:v>
                </c:pt>
                <c:pt idx="684">
                  <c:v>43817</c:v>
                </c:pt>
                <c:pt idx="685">
                  <c:v>43818</c:v>
                </c:pt>
                <c:pt idx="686">
                  <c:v>43819</c:v>
                </c:pt>
                <c:pt idx="687">
                  <c:v>43820</c:v>
                </c:pt>
                <c:pt idx="688">
                  <c:v>43821</c:v>
                </c:pt>
                <c:pt idx="689">
                  <c:v>43822</c:v>
                </c:pt>
                <c:pt idx="690">
                  <c:v>43823</c:v>
                </c:pt>
                <c:pt idx="691">
                  <c:v>43824</c:v>
                </c:pt>
                <c:pt idx="692">
                  <c:v>43825</c:v>
                </c:pt>
                <c:pt idx="693">
                  <c:v>43826</c:v>
                </c:pt>
                <c:pt idx="694">
                  <c:v>43827</c:v>
                </c:pt>
                <c:pt idx="695">
                  <c:v>43828</c:v>
                </c:pt>
                <c:pt idx="696">
                  <c:v>43829</c:v>
                </c:pt>
                <c:pt idx="697">
                  <c:v>43830</c:v>
                </c:pt>
                <c:pt idx="698">
                  <c:v>43831</c:v>
                </c:pt>
                <c:pt idx="699">
                  <c:v>43832</c:v>
                </c:pt>
                <c:pt idx="700">
                  <c:v>43833</c:v>
                </c:pt>
                <c:pt idx="701">
                  <c:v>43834</c:v>
                </c:pt>
                <c:pt idx="702">
                  <c:v>43835</c:v>
                </c:pt>
                <c:pt idx="703">
                  <c:v>43836</c:v>
                </c:pt>
                <c:pt idx="704">
                  <c:v>43837</c:v>
                </c:pt>
                <c:pt idx="705">
                  <c:v>43838</c:v>
                </c:pt>
                <c:pt idx="706">
                  <c:v>43839</c:v>
                </c:pt>
                <c:pt idx="707">
                  <c:v>43840</c:v>
                </c:pt>
                <c:pt idx="708">
                  <c:v>43841</c:v>
                </c:pt>
                <c:pt idx="709">
                  <c:v>43842</c:v>
                </c:pt>
                <c:pt idx="710">
                  <c:v>43843</c:v>
                </c:pt>
                <c:pt idx="711">
                  <c:v>43844</c:v>
                </c:pt>
                <c:pt idx="712">
                  <c:v>43845</c:v>
                </c:pt>
                <c:pt idx="713">
                  <c:v>43846</c:v>
                </c:pt>
                <c:pt idx="714">
                  <c:v>43847</c:v>
                </c:pt>
                <c:pt idx="715">
                  <c:v>43848</c:v>
                </c:pt>
                <c:pt idx="716">
                  <c:v>43849</c:v>
                </c:pt>
                <c:pt idx="717">
                  <c:v>43850</c:v>
                </c:pt>
                <c:pt idx="718">
                  <c:v>43851</c:v>
                </c:pt>
                <c:pt idx="719">
                  <c:v>43852</c:v>
                </c:pt>
                <c:pt idx="720">
                  <c:v>43853</c:v>
                </c:pt>
                <c:pt idx="721">
                  <c:v>43854</c:v>
                </c:pt>
                <c:pt idx="722">
                  <c:v>43855</c:v>
                </c:pt>
                <c:pt idx="723">
                  <c:v>43856</c:v>
                </c:pt>
                <c:pt idx="724">
                  <c:v>43857</c:v>
                </c:pt>
                <c:pt idx="725">
                  <c:v>43858</c:v>
                </c:pt>
                <c:pt idx="726">
                  <c:v>43859</c:v>
                </c:pt>
                <c:pt idx="727">
                  <c:v>43860</c:v>
                </c:pt>
                <c:pt idx="728">
                  <c:v>43861</c:v>
                </c:pt>
                <c:pt idx="729">
                  <c:v>43862</c:v>
                </c:pt>
                <c:pt idx="730">
                  <c:v>43863</c:v>
                </c:pt>
                <c:pt idx="731">
                  <c:v>43864</c:v>
                </c:pt>
                <c:pt idx="732">
                  <c:v>43865</c:v>
                </c:pt>
                <c:pt idx="733">
                  <c:v>43866</c:v>
                </c:pt>
                <c:pt idx="734">
                  <c:v>43867</c:v>
                </c:pt>
                <c:pt idx="735">
                  <c:v>43868</c:v>
                </c:pt>
                <c:pt idx="736">
                  <c:v>43869</c:v>
                </c:pt>
                <c:pt idx="737">
                  <c:v>43870</c:v>
                </c:pt>
                <c:pt idx="738">
                  <c:v>43871</c:v>
                </c:pt>
                <c:pt idx="739">
                  <c:v>43872</c:v>
                </c:pt>
                <c:pt idx="740">
                  <c:v>43873</c:v>
                </c:pt>
                <c:pt idx="741">
                  <c:v>43874</c:v>
                </c:pt>
                <c:pt idx="742">
                  <c:v>43875</c:v>
                </c:pt>
                <c:pt idx="743">
                  <c:v>43876</c:v>
                </c:pt>
                <c:pt idx="744">
                  <c:v>43877</c:v>
                </c:pt>
                <c:pt idx="745">
                  <c:v>43878</c:v>
                </c:pt>
                <c:pt idx="746">
                  <c:v>43879</c:v>
                </c:pt>
                <c:pt idx="747">
                  <c:v>43880</c:v>
                </c:pt>
                <c:pt idx="748">
                  <c:v>43881</c:v>
                </c:pt>
                <c:pt idx="749">
                  <c:v>43882</c:v>
                </c:pt>
                <c:pt idx="750">
                  <c:v>43883</c:v>
                </c:pt>
                <c:pt idx="751">
                  <c:v>43884</c:v>
                </c:pt>
                <c:pt idx="752">
                  <c:v>43885</c:v>
                </c:pt>
                <c:pt idx="753">
                  <c:v>43886</c:v>
                </c:pt>
                <c:pt idx="754">
                  <c:v>43887</c:v>
                </c:pt>
                <c:pt idx="755">
                  <c:v>43888</c:v>
                </c:pt>
                <c:pt idx="756">
                  <c:v>43889</c:v>
                </c:pt>
                <c:pt idx="757">
                  <c:v>43890</c:v>
                </c:pt>
                <c:pt idx="758">
                  <c:v>43891</c:v>
                </c:pt>
                <c:pt idx="759">
                  <c:v>43892</c:v>
                </c:pt>
                <c:pt idx="760">
                  <c:v>43893</c:v>
                </c:pt>
                <c:pt idx="761">
                  <c:v>43894</c:v>
                </c:pt>
                <c:pt idx="762">
                  <c:v>43895</c:v>
                </c:pt>
                <c:pt idx="763">
                  <c:v>43896</c:v>
                </c:pt>
                <c:pt idx="764">
                  <c:v>43897</c:v>
                </c:pt>
                <c:pt idx="765">
                  <c:v>43898</c:v>
                </c:pt>
                <c:pt idx="766">
                  <c:v>43899</c:v>
                </c:pt>
                <c:pt idx="767">
                  <c:v>43900</c:v>
                </c:pt>
                <c:pt idx="768">
                  <c:v>43901</c:v>
                </c:pt>
                <c:pt idx="769">
                  <c:v>43902</c:v>
                </c:pt>
                <c:pt idx="770">
                  <c:v>43903</c:v>
                </c:pt>
                <c:pt idx="771">
                  <c:v>43904</c:v>
                </c:pt>
                <c:pt idx="772">
                  <c:v>43905</c:v>
                </c:pt>
                <c:pt idx="773">
                  <c:v>43906</c:v>
                </c:pt>
                <c:pt idx="774">
                  <c:v>43907</c:v>
                </c:pt>
                <c:pt idx="775">
                  <c:v>43908</c:v>
                </c:pt>
                <c:pt idx="776">
                  <c:v>43909</c:v>
                </c:pt>
                <c:pt idx="777">
                  <c:v>43910</c:v>
                </c:pt>
                <c:pt idx="778">
                  <c:v>43911</c:v>
                </c:pt>
                <c:pt idx="779">
                  <c:v>43912</c:v>
                </c:pt>
                <c:pt idx="780">
                  <c:v>43913</c:v>
                </c:pt>
                <c:pt idx="781">
                  <c:v>43914</c:v>
                </c:pt>
                <c:pt idx="782">
                  <c:v>43915</c:v>
                </c:pt>
                <c:pt idx="783">
                  <c:v>43916</c:v>
                </c:pt>
                <c:pt idx="784">
                  <c:v>43917</c:v>
                </c:pt>
                <c:pt idx="785">
                  <c:v>43918</c:v>
                </c:pt>
                <c:pt idx="786">
                  <c:v>43919</c:v>
                </c:pt>
                <c:pt idx="787">
                  <c:v>43920</c:v>
                </c:pt>
                <c:pt idx="788">
                  <c:v>43921</c:v>
                </c:pt>
                <c:pt idx="789">
                  <c:v>43922</c:v>
                </c:pt>
                <c:pt idx="790">
                  <c:v>43923</c:v>
                </c:pt>
                <c:pt idx="791">
                  <c:v>43924</c:v>
                </c:pt>
                <c:pt idx="792">
                  <c:v>43925</c:v>
                </c:pt>
                <c:pt idx="793">
                  <c:v>43926</c:v>
                </c:pt>
                <c:pt idx="794">
                  <c:v>43927</c:v>
                </c:pt>
                <c:pt idx="795">
                  <c:v>43928</c:v>
                </c:pt>
                <c:pt idx="796">
                  <c:v>43929</c:v>
                </c:pt>
                <c:pt idx="797">
                  <c:v>43930</c:v>
                </c:pt>
                <c:pt idx="798">
                  <c:v>43931</c:v>
                </c:pt>
                <c:pt idx="799">
                  <c:v>43932</c:v>
                </c:pt>
                <c:pt idx="800">
                  <c:v>43933</c:v>
                </c:pt>
                <c:pt idx="801">
                  <c:v>43934</c:v>
                </c:pt>
                <c:pt idx="802">
                  <c:v>43935</c:v>
                </c:pt>
                <c:pt idx="803">
                  <c:v>43936</c:v>
                </c:pt>
                <c:pt idx="804">
                  <c:v>43937</c:v>
                </c:pt>
                <c:pt idx="805">
                  <c:v>43938</c:v>
                </c:pt>
                <c:pt idx="806">
                  <c:v>43939</c:v>
                </c:pt>
                <c:pt idx="807">
                  <c:v>43940</c:v>
                </c:pt>
                <c:pt idx="808">
                  <c:v>43941</c:v>
                </c:pt>
                <c:pt idx="809">
                  <c:v>43942</c:v>
                </c:pt>
                <c:pt idx="810">
                  <c:v>43943</c:v>
                </c:pt>
                <c:pt idx="811">
                  <c:v>43944</c:v>
                </c:pt>
                <c:pt idx="812">
                  <c:v>43945</c:v>
                </c:pt>
                <c:pt idx="813">
                  <c:v>43946</c:v>
                </c:pt>
                <c:pt idx="814">
                  <c:v>43947</c:v>
                </c:pt>
                <c:pt idx="815">
                  <c:v>43948</c:v>
                </c:pt>
                <c:pt idx="816">
                  <c:v>43949</c:v>
                </c:pt>
                <c:pt idx="817">
                  <c:v>43950</c:v>
                </c:pt>
                <c:pt idx="818">
                  <c:v>43951</c:v>
                </c:pt>
                <c:pt idx="819">
                  <c:v>43952</c:v>
                </c:pt>
                <c:pt idx="820">
                  <c:v>43953</c:v>
                </c:pt>
                <c:pt idx="821">
                  <c:v>43954</c:v>
                </c:pt>
                <c:pt idx="822">
                  <c:v>43955</c:v>
                </c:pt>
                <c:pt idx="823">
                  <c:v>43956</c:v>
                </c:pt>
                <c:pt idx="824">
                  <c:v>43957</c:v>
                </c:pt>
                <c:pt idx="825">
                  <c:v>43958</c:v>
                </c:pt>
                <c:pt idx="826">
                  <c:v>43959</c:v>
                </c:pt>
                <c:pt idx="827">
                  <c:v>43960</c:v>
                </c:pt>
                <c:pt idx="828">
                  <c:v>43961</c:v>
                </c:pt>
                <c:pt idx="829">
                  <c:v>43962</c:v>
                </c:pt>
                <c:pt idx="830">
                  <c:v>43963</c:v>
                </c:pt>
                <c:pt idx="831">
                  <c:v>43964</c:v>
                </c:pt>
                <c:pt idx="832">
                  <c:v>43965</c:v>
                </c:pt>
                <c:pt idx="833">
                  <c:v>43966</c:v>
                </c:pt>
                <c:pt idx="834">
                  <c:v>43967</c:v>
                </c:pt>
                <c:pt idx="835">
                  <c:v>43968</c:v>
                </c:pt>
                <c:pt idx="836">
                  <c:v>43969</c:v>
                </c:pt>
                <c:pt idx="837">
                  <c:v>43970</c:v>
                </c:pt>
                <c:pt idx="838">
                  <c:v>43971</c:v>
                </c:pt>
                <c:pt idx="839">
                  <c:v>43972</c:v>
                </c:pt>
                <c:pt idx="840">
                  <c:v>43973</c:v>
                </c:pt>
                <c:pt idx="841">
                  <c:v>43974</c:v>
                </c:pt>
                <c:pt idx="842">
                  <c:v>43975</c:v>
                </c:pt>
                <c:pt idx="843">
                  <c:v>43976</c:v>
                </c:pt>
                <c:pt idx="844">
                  <c:v>43977</c:v>
                </c:pt>
                <c:pt idx="845">
                  <c:v>43978</c:v>
                </c:pt>
                <c:pt idx="846">
                  <c:v>43979</c:v>
                </c:pt>
                <c:pt idx="847">
                  <c:v>43980</c:v>
                </c:pt>
                <c:pt idx="848">
                  <c:v>43981</c:v>
                </c:pt>
                <c:pt idx="849">
                  <c:v>43982</c:v>
                </c:pt>
                <c:pt idx="850">
                  <c:v>43983</c:v>
                </c:pt>
                <c:pt idx="851">
                  <c:v>43984</c:v>
                </c:pt>
                <c:pt idx="852">
                  <c:v>43985</c:v>
                </c:pt>
                <c:pt idx="853">
                  <c:v>43986</c:v>
                </c:pt>
                <c:pt idx="854">
                  <c:v>43987</c:v>
                </c:pt>
                <c:pt idx="855">
                  <c:v>43988</c:v>
                </c:pt>
                <c:pt idx="856">
                  <c:v>43989</c:v>
                </c:pt>
                <c:pt idx="857">
                  <c:v>43990</c:v>
                </c:pt>
                <c:pt idx="858">
                  <c:v>43991</c:v>
                </c:pt>
                <c:pt idx="859">
                  <c:v>43992</c:v>
                </c:pt>
                <c:pt idx="860">
                  <c:v>43993</c:v>
                </c:pt>
                <c:pt idx="861">
                  <c:v>43994</c:v>
                </c:pt>
                <c:pt idx="862">
                  <c:v>43995</c:v>
                </c:pt>
                <c:pt idx="863">
                  <c:v>43996</c:v>
                </c:pt>
                <c:pt idx="864">
                  <c:v>43997</c:v>
                </c:pt>
                <c:pt idx="865">
                  <c:v>43998</c:v>
                </c:pt>
                <c:pt idx="866">
                  <c:v>43999</c:v>
                </c:pt>
                <c:pt idx="867">
                  <c:v>44000</c:v>
                </c:pt>
                <c:pt idx="868">
                  <c:v>44001</c:v>
                </c:pt>
                <c:pt idx="869">
                  <c:v>44002</c:v>
                </c:pt>
                <c:pt idx="870">
                  <c:v>44003</c:v>
                </c:pt>
                <c:pt idx="871">
                  <c:v>44004</c:v>
                </c:pt>
                <c:pt idx="872">
                  <c:v>44005</c:v>
                </c:pt>
                <c:pt idx="873">
                  <c:v>44006</c:v>
                </c:pt>
                <c:pt idx="874">
                  <c:v>44007</c:v>
                </c:pt>
                <c:pt idx="875">
                  <c:v>44008</c:v>
                </c:pt>
                <c:pt idx="876">
                  <c:v>44009</c:v>
                </c:pt>
                <c:pt idx="877">
                  <c:v>44010</c:v>
                </c:pt>
                <c:pt idx="878">
                  <c:v>44011</c:v>
                </c:pt>
                <c:pt idx="879">
                  <c:v>44012</c:v>
                </c:pt>
                <c:pt idx="880">
                  <c:v>44013</c:v>
                </c:pt>
                <c:pt idx="881">
                  <c:v>44014</c:v>
                </c:pt>
                <c:pt idx="882">
                  <c:v>44015</c:v>
                </c:pt>
                <c:pt idx="883">
                  <c:v>44016</c:v>
                </c:pt>
                <c:pt idx="884">
                  <c:v>44017</c:v>
                </c:pt>
                <c:pt idx="885">
                  <c:v>44018</c:v>
                </c:pt>
                <c:pt idx="886">
                  <c:v>44019</c:v>
                </c:pt>
                <c:pt idx="887">
                  <c:v>44020</c:v>
                </c:pt>
                <c:pt idx="888">
                  <c:v>44021</c:v>
                </c:pt>
                <c:pt idx="889">
                  <c:v>44022</c:v>
                </c:pt>
                <c:pt idx="890">
                  <c:v>44023</c:v>
                </c:pt>
                <c:pt idx="891">
                  <c:v>44024</c:v>
                </c:pt>
                <c:pt idx="892">
                  <c:v>44025</c:v>
                </c:pt>
                <c:pt idx="893">
                  <c:v>44026</c:v>
                </c:pt>
                <c:pt idx="894">
                  <c:v>44027</c:v>
                </c:pt>
                <c:pt idx="895">
                  <c:v>44028</c:v>
                </c:pt>
                <c:pt idx="896">
                  <c:v>44029</c:v>
                </c:pt>
                <c:pt idx="897">
                  <c:v>44030</c:v>
                </c:pt>
                <c:pt idx="898">
                  <c:v>44031</c:v>
                </c:pt>
                <c:pt idx="899">
                  <c:v>44032</c:v>
                </c:pt>
                <c:pt idx="900">
                  <c:v>44033</c:v>
                </c:pt>
                <c:pt idx="901">
                  <c:v>44034</c:v>
                </c:pt>
                <c:pt idx="902">
                  <c:v>44035</c:v>
                </c:pt>
                <c:pt idx="903">
                  <c:v>44036</c:v>
                </c:pt>
                <c:pt idx="904">
                  <c:v>44037</c:v>
                </c:pt>
                <c:pt idx="905">
                  <c:v>44038</c:v>
                </c:pt>
                <c:pt idx="906">
                  <c:v>44039</c:v>
                </c:pt>
                <c:pt idx="907">
                  <c:v>44040</c:v>
                </c:pt>
                <c:pt idx="908">
                  <c:v>44041</c:v>
                </c:pt>
                <c:pt idx="909">
                  <c:v>44042</c:v>
                </c:pt>
                <c:pt idx="910">
                  <c:v>44043</c:v>
                </c:pt>
                <c:pt idx="911">
                  <c:v>44044</c:v>
                </c:pt>
                <c:pt idx="912">
                  <c:v>44045</c:v>
                </c:pt>
                <c:pt idx="913">
                  <c:v>44046</c:v>
                </c:pt>
                <c:pt idx="914">
                  <c:v>44047</c:v>
                </c:pt>
                <c:pt idx="915">
                  <c:v>44048</c:v>
                </c:pt>
                <c:pt idx="916">
                  <c:v>44049</c:v>
                </c:pt>
                <c:pt idx="917">
                  <c:v>44050</c:v>
                </c:pt>
                <c:pt idx="918">
                  <c:v>44051</c:v>
                </c:pt>
                <c:pt idx="919">
                  <c:v>44052</c:v>
                </c:pt>
                <c:pt idx="920">
                  <c:v>44053</c:v>
                </c:pt>
                <c:pt idx="921">
                  <c:v>44054</c:v>
                </c:pt>
                <c:pt idx="922">
                  <c:v>44055</c:v>
                </c:pt>
                <c:pt idx="923">
                  <c:v>44056</c:v>
                </c:pt>
                <c:pt idx="924">
                  <c:v>44057</c:v>
                </c:pt>
                <c:pt idx="925">
                  <c:v>44058</c:v>
                </c:pt>
                <c:pt idx="926">
                  <c:v>44059</c:v>
                </c:pt>
                <c:pt idx="927">
                  <c:v>44060</c:v>
                </c:pt>
                <c:pt idx="928">
                  <c:v>44061</c:v>
                </c:pt>
                <c:pt idx="929">
                  <c:v>44062</c:v>
                </c:pt>
                <c:pt idx="930">
                  <c:v>44063</c:v>
                </c:pt>
                <c:pt idx="931">
                  <c:v>44064</c:v>
                </c:pt>
                <c:pt idx="932">
                  <c:v>44065</c:v>
                </c:pt>
                <c:pt idx="933">
                  <c:v>44066</c:v>
                </c:pt>
                <c:pt idx="934">
                  <c:v>44067</c:v>
                </c:pt>
                <c:pt idx="935">
                  <c:v>44068</c:v>
                </c:pt>
                <c:pt idx="936">
                  <c:v>44069</c:v>
                </c:pt>
                <c:pt idx="937">
                  <c:v>44070</c:v>
                </c:pt>
                <c:pt idx="938">
                  <c:v>44071</c:v>
                </c:pt>
                <c:pt idx="939">
                  <c:v>44072</c:v>
                </c:pt>
                <c:pt idx="940">
                  <c:v>44073</c:v>
                </c:pt>
                <c:pt idx="941">
                  <c:v>44074</c:v>
                </c:pt>
                <c:pt idx="942">
                  <c:v>44075</c:v>
                </c:pt>
                <c:pt idx="943">
                  <c:v>44076</c:v>
                </c:pt>
                <c:pt idx="944">
                  <c:v>44077</c:v>
                </c:pt>
                <c:pt idx="945">
                  <c:v>44078</c:v>
                </c:pt>
                <c:pt idx="946">
                  <c:v>44079</c:v>
                </c:pt>
                <c:pt idx="947">
                  <c:v>44080</c:v>
                </c:pt>
                <c:pt idx="948">
                  <c:v>44081</c:v>
                </c:pt>
                <c:pt idx="949">
                  <c:v>44082</c:v>
                </c:pt>
                <c:pt idx="950">
                  <c:v>44083</c:v>
                </c:pt>
                <c:pt idx="951">
                  <c:v>44084</c:v>
                </c:pt>
                <c:pt idx="952">
                  <c:v>44085</c:v>
                </c:pt>
                <c:pt idx="953">
                  <c:v>44086</c:v>
                </c:pt>
                <c:pt idx="954">
                  <c:v>44087</c:v>
                </c:pt>
                <c:pt idx="955">
                  <c:v>44088</c:v>
                </c:pt>
                <c:pt idx="956">
                  <c:v>44089</c:v>
                </c:pt>
                <c:pt idx="957">
                  <c:v>44090</c:v>
                </c:pt>
                <c:pt idx="958">
                  <c:v>44091</c:v>
                </c:pt>
                <c:pt idx="959">
                  <c:v>44092</c:v>
                </c:pt>
                <c:pt idx="960">
                  <c:v>44093</c:v>
                </c:pt>
                <c:pt idx="961">
                  <c:v>44094</c:v>
                </c:pt>
                <c:pt idx="962">
                  <c:v>44095</c:v>
                </c:pt>
                <c:pt idx="963">
                  <c:v>44096</c:v>
                </c:pt>
                <c:pt idx="964">
                  <c:v>44097</c:v>
                </c:pt>
                <c:pt idx="965">
                  <c:v>44098</c:v>
                </c:pt>
                <c:pt idx="966">
                  <c:v>44099</c:v>
                </c:pt>
                <c:pt idx="967">
                  <c:v>44100</c:v>
                </c:pt>
                <c:pt idx="968">
                  <c:v>44101</c:v>
                </c:pt>
                <c:pt idx="969">
                  <c:v>44102</c:v>
                </c:pt>
                <c:pt idx="970">
                  <c:v>44103</c:v>
                </c:pt>
                <c:pt idx="971">
                  <c:v>44104</c:v>
                </c:pt>
                <c:pt idx="972">
                  <c:v>44105</c:v>
                </c:pt>
                <c:pt idx="973">
                  <c:v>44106</c:v>
                </c:pt>
                <c:pt idx="974">
                  <c:v>44107</c:v>
                </c:pt>
                <c:pt idx="975">
                  <c:v>44108</c:v>
                </c:pt>
                <c:pt idx="976">
                  <c:v>44109</c:v>
                </c:pt>
                <c:pt idx="977">
                  <c:v>44110</c:v>
                </c:pt>
                <c:pt idx="978">
                  <c:v>44111</c:v>
                </c:pt>
                <c:pt idx="979">
                  <c:v>44112</c:v>
                </c:pt>
                <c:pt idx="980">
                  <c:v>44113</c:v>
                </c:pt>
                <c:pt idx="981">
                  <c:v>44114</c:v>
                </c:pt>
                <c:pt idx="982">
                  <c:v>44115</c:v>
                </c:pt>
                <c:pt idx="983">
                  <c:v>44116</c:v>
                </c:pt>
                <c:pt idx="984">
                  <c:v>44117</c:v>
                </c:pt>
                <c:pt idx="985">
                  <c:v>44118</c:v>
                </c:pt>
                <c:pt idx="986">
                  <c:v>44119</c:v>
                </c:pt>
                <c:pt idx="987">
                  <c:v>44120</c:v>
                </c:pt>
                <c:pt idx="988">
                  <c:v>44121</c:v>
                </c:pt>
                <c:pt idx="989">
                  <c:v>44122</c:v>
                </c:pt>
                <c:pt idx="990">
                  <c:v>44123</c:v>
                </c:pt>
                <c:pt idx="991">
                  <c:v>44124</c:v>
                </c:pt>
                <c:pt idx="992">
                  <c:v>44125</c:v>
                </c:pt>
                <c:pt idx="993">
                  <c:v>44126</c:v>
                </c:pt>
                <c:pt idx="994">
                  <c:v>44127</c:v>
                </c:pt>
                <c:pt idx="995">
                  <c:v>44128</c:v>
                </c:pt>
                <c:pt idx="996">
                  <c:v>44129</c:v>
                </c:pt>
                <c:pt idx="997">
                  <c:v>44130</c:v>
                </c:pt>
                <c:pt idx="998">
                  <c:v>44131</c:v>
                </c:pt>
                <c:pt idx="999">
                  <c:v>44132</c:v>
                </c:pt>
                <c:pt idx="1000">
                  <c:v>44133</c:v>
                </c:pt>
                <c:pt idx="1001">
                  <c:v>44134</c:v>
                </c:pt>
                <c:pt idx="1002">
                  <c:v>44135</c:v>
                </c:pt>
                <c:pt idx="1003">
                  <c:v>44136</c:v>
                </c:pt>
                <c:pt idx="1004">
                  <c:v>44137</c:v>
                </c:pt>
                <c:pt idx="1005">
                  <c:v>44138</c:v>
                </c:pt>
                <c:pt idx="1006">
                  <c:v>44139</c:v>
                </c:pt>
                <c:pt idx="1007">
                  <c:v>44140</c:v>
                </c:pt>
                <c:pt idx="1008">
                  <c:v>44141</c:v>
                </c:pt>
                <c:pt idx="1009">
                  <c:v>44142</c:v>
                </c:pt>
                <c:pt idx="1010">
                  <c:v>44143</c:v>
                </c:pt>
                <c:pt idx="1011">
                  <c:v>44144</c:v>
                </c:pt>
                <c:pt idx="1012">
                  <c:v>44145</c:v>
                </c:pt>
                <c:pt idx="1013">
                  <c:v>44146</c:v>
                </c:pt>
                <c:pt idx="1014">
                  <c:v>44147</c:v>
                </c:pt>
                <c:pt idx="1015">
                  <c:v>44148</c:v>
                </c:pt>
                <c:pt idx="1016">
                  <c:v>44149</c:v>
                </c:pt>
                <c:pt idx="1017">
                  <c:v>44150</c:v>
                </c:pt>
                <c:pt idx="1018">
                  <c:v>44151</c:v>
                </c:pt>
                <c:pt idx="1019">
                  <c:v>44152</c:v>
                </c:pt>
                <c:pt idx="1020">
                  <c:v>44153</c:v>
                </c:pt>
                <c:pt idx="1021">
                  <c:v>44154</c:v>
                </c:pt>
                <c:pt idx="1022">
                  <c:v>44155</c:v>
                </c:pt>
                <c:pt idx="1023">
                  <c:v>44156</c:v>
                </c:pt>
                <c:pt idx="1024">
                  <c:v>44157</c:v>
                </c:pt>
                <c:pt idx="1025">
                  <c:v>44158</c:v>
                </c:pt>
                <c:pt idx="1026">
                  <c:v>44159</c:v>
                </c:pt>
                <c:pt idx="1027">
                  <c:v>44160</c:v>
                </c:pt>
                <c:pt idx="1028">
                  <c:v>44161</c:v>
                </c:pt>
                <c:pt idx="1029">
                  <c:v>44162</c:v>
                </c:pt>
                <c:pt idx="1030">
                  <c:v>44163</c:v>
                </c:pt>
                <c:pt idx="1031">
                  <c:v>44164</c:v>
                </c:pt>
                <c:pt idx="1032">
                  <c:v>44165</c:v>
                </c:pt>
                <c:pt idx="1033">
                  <c:v>44166</c:v>
                </c:pt>
                <c:pt idx="1034">
                  <c:v>44167</c:v>
                </c:pt>
                <c:pt idx="1035">
                  <c:v>44168</c:v>
                </c:pt>
                <c:pt idx="1036">
                  <c:v>44169</c:v>
                </c:pt>
                <c:pt idx="1037">
                  <c:v>44170</c:v>
                </c:pt>
                <c:pt idx="1038">
                  <c:v>44171</c:v>
                </c:pt>
                <c:pt idx="1039">
                  <c:v>44172</c:v>
                </c:pt>
                <c:pt idx="1040">
                  <c:v>44173</c:v>
                </c:pt>
                <c:pt idx="1041">
                  <c:v>44174</c:v>
                </c:pt>
                <c:pt idx="1042">
                  <c:v>44175</c:v>
                </c:pt>
                <c:pt idx="1043">
                  <c:v>44176</c:v>
                </c:pt>
                <c:pt idx="1044">
                  <c:v>44177</c:v>
                </c:pt>
                <c:pt idx="1045">
                  <c:v>44178</c:v>
                </c:pt>
                <c:pt idx="1046">
                  <c:v>44179</c:v>
                </c:pt>
                <c:pt idx="1047">
                  <c:v>44180</c:v>
                </c:pt>
                <c:pt idx="1048">
                  <c:v>44181</c:v>
                </c:pt>
                <c:pt idx="1049">
                  <c:v>44182</c:v>
                </c:pt>
                <c:pt idx="1050">
                  <c:v>44183</c:v>
                </c:pt>
                <c:pt idx="1051">
                  <c:v>44184</c:v>
                </c:pt>
                <c:pt idx="1052">
                  <c:v>44185</c:v>
                </c:pt>
                <c:pt idx="1053">
                  <c:v>44186</c:v>
                </c:pt>
                <c:pt idx="1054">
                  <c:v>44187</c:v>
                </c:pt>
                <c:pt idx="1055">
                  <c:v>44188</c:v>
                </c:pt>
                <c:pt idx="1056">
                  <c:v>44189</c:v>
                </c:pt>
                <c:pt idx="1057">
                  <c:v>44190</c:v>
                </c:pt>
                <c:pt idx="1058">
                  <c:v>44191</c:v>
                </c:pt>
                <c:pt idx="1059">
                  <c:v>44192</c:v>
                </c:pt>
                <c:pt idx="1060">
                  <c:v>44193</c:v>
                </c:pt>
                <c:pt idx="1061">
                  <c:v>44194</c:v>
                </c:pt>
                <c:pt idx="1062">
                  <c:v>44195</c:v>
                </c:pt>
                <c:pt idx="1063">
                  <c:v>44196</c:v>
                </c:pt>
                <c:pt idx="1064">
                  <c:v>44197</c:v>
                </c:pt>
                <c:pt idx="1065">
                  <c:v>44198</c:v>
                </c:pt>
                <c:pt idx="1066">
                  <c:v>44199</c:v>
                </c:pt>
                <c:pt idx="1067">
                  <c:v>44200</c:v>
                </c:pt>
                <c:pt idx="1068">
                  <c:v>44201</c:v>
                </c:pt>
                <c:pt idx="1069">
                  <c:v>44202</c:v>
                </c:pt>
                <c:pt idx="1070">
                  <c:v>44203</c:v>
                </c:pt>
                <c:pt idx="1071">
                  <c:v>44204</c:v>
                </c:pt>
                <c:pt idx="1072">
                  <c:v>44205</c:v>
                </c:pt>
                <c:pt idx="1073">
                  <c:v>44206</c:v>
                </c:pt>
                <c:pt idx="1074">
                  <c:v>44207</c:v>
                </c:pt>
                <c:pt idx="1075">
                  <c:v>44208</c:v>
                </c:pt>
                <c:pt idx="1076">
                  <c:v>44209</c:v>
                </c:pt>
                <c:pt idx="1077">
                  <c:v>44210</c:v>
                </c:pt>
                <c:pt idx="1078">
                  <c:v>44211</c:v>
                </c:pt>
                <c:pt idx="1079">
                  <c:v>44212</c:v>
                </c:pt>
                <c:pt idx="1080">
                  <c:v>44213</c:v>
                </c:pt>
                <c:pt idx="1081">
                  <c:v>44214</c:v>
                </c:pt>
                <c:pt idx="1082">
                  <c:v>44215</c:v>
                </c:pt>
                <c:pt idx="1083">
                  <c:v>44216</c:v>
                </c:pt>
                <c:pt idx="1084">
                  <c:v>44217</c:v>
                </c:pt>
                <c:pt idx="1085">
                  <c:v>44218</c:v>
                </c:pt>
                <c:pt idx="1086">
                  <c:v>44219</c:v>
                </c:pt>
                <c:pt idx="1087">
                  <c:v>44220</c:v>
                </c:pt>
                <c:pt idx="1088">
                  <c:v>44221</c:v>
                </c:pt>
                <c:pt idx="1089">
                  <c:v>44222</c:v>
                </c:pt>
                <c:pt idx="1090">
                  <c:v>44223</c:v>
                </c:pt>
                <c:pt idx="1091">
                  <c:v>44224</c:v>
                </c:pt>
                <c:pt idx="1092">
                  <c:v>44225</c:v>
                </c:pt>
                <c:pt idx="1093">
                  <c:v>44226</c:v>
                </c:pt>
                <c:pt idx="1094">
                  <c:v>44227</c:v>
                </c:pt>
                <c:pt idx="1095">
                  <c:v>44228</c:v>
                </c:pt>
                <c:pt idx="1096">
                  <c:v>44229</c:v>
                </c:pt>
                <c:pt idx="1097">
                  <c:v>44230</c:v>
                </c:pt>
                <c:pt idx="1098">
                  <c:v>44231</c:v>
                </c:pt>
                <c:pt idx="1099">
                  <c:v>44232</c:v>
                </c:pt>
                <c:pt idx="1100">
                  <c:v>44233</c:v>
                </c:pt>
                <c:pt idx="1101">
                  <c:v>44234</c:v>
                </c:pt>
                <c:pt idx="1102">
                  <c:v>44235</c:v>
                </c:pt>
                <c:pt idx="1103">
                  <c:v>44236</c:v>
                </c:pt>
                <c:pt idx="1104">
                  <c:v>44237</c:v>
                </c:pt>
                <c:pt idx="1105">
                  <c:v>44238</c:v>
                </c:pt>
                <c:pt idx="1106">
                  <c:v>44239</c:v>
                </c:pt>
                <c:pt idx="1107">
                  <c:v>44240</c:v>
                </c:pt>
                <c:pt idx="1108">
                  <c:v>44241</c:v>
                </c:pt>
                <c:pt idx="1109">
                  <c:v>44242</c:v>
                </c:pt>
                <c:pt idx="1110">
                  <c:v>44243</c:v>
                </c:pt>
                <c:pt idx="1111">
                  <c:v>44244</c:v>
                </c:pt>
                <c:pt idx="1112">
                  <c:v>44245</c:v>
                </c:pt>
                <c:pt idx="1113">
                  <c:v>44246</c:v>
                </c:pt>
                <c:pt idx="1114">
                  <c:v>44247</c:v>
                </c:pt>
                <c:pt idx="1115">
                  <c:v>44248</c:v>
                </c:pt>
                <c:pt idx="1116">
                  <c:v>44249</c:v>
                </c:pt>
                <c:pt idx="1117">
                  <c:v>44250</c:v>
                </c:pt>
                <c:pt idx="1118">
                  <c:v>44251</c:v>
                </c:pt>
                <c:pt idx="1119">
                  <c:v>44252</c:v>
                </c:pt>
                <c:pt idx="1120">
                  <c:v>44253</c:v>
                </c:pt>
                <c:pt idx="1121">
                  <c:v>44254</c:v>
                </c:pt>
                <c:pt idx="1122">
                  <c:v>44255</c:v>
                </c:pt>
                <c:pt idx="1123">
                  <c:v>44256</c:v>
                </c:pt>
                <c:pt idx="1124">
                  <c:v>44257</c:v>
                </c:pt>
                <c:pt idx="1125">
                  <c:v>44258</c:v>
                </c:pt>
                <c:pt idx="1126">
                  <c:v>44259</c:v>
                </c:pt>
                <c:pt idx="1127">
                  <c:v>44260</c:v>
                </c:pt>
                <c:pt idx="1128">
                  <c:v>44261</c:v>
                </c:pt>
                <c:pt idx="1129">
                  <c:v>44262</c:v>
                </c:pt>
                <c:pt idx="1130">
                  <c:v>44263</c:v>
                </c:pt>
                <c:pt idx="1131">
                  <c:v>44264</c:v>
                </c:pt>
                <c:pt idx="1132">
                  <c:v>44265</c:v>
                </c:pt>
                <c:pt idx="1133">
                  <c:v>44266</c:v>
                </c:pt>
                <c:pt idx="1134">
                  <c:v>44267</c:v>
                </c:pt>
                <c:pt idx="1135">
                  <c:v>44268</c:v>
                </c:pt>
                <c:pt idx="1136">
                  <c:v>44269</c:v>
                </c:pt>
                <c:pt idx="1137">
                  <c:v>44270</c:v>
                </c:pt>
                <c:pt idx="1138">
                  <c:v>44271</c:v>
                </c:pt>
                <c:pt idx="1139">
                  <c:v>44272</c:v>
                </c:pt>
                <c:pt idx="1140">
                  <c:v>44273</c:v>
                </c:pt>
                <c:pt idx="1141">
                  <c:v>44274</c:v>
                </c:pt>
                <c:pt idx="1142">
                  <c:v>44275</c:v>
                </c:pt>
                <c:pt idx="1143">
                  <c:v>44276</c:v>
                </c:pt>
                <c:pt idx="1144">
                  <c:v>44277</c:v>
                </c:pt>
                <c:pt idx="1145">
                  <c:v>44278</c:v>
                </c:pt>
                <c:pt idx="1146">
                  <c:v>44279</c:v>
                </c:pt>
                <c:pt idx="1147">
                  <c:v>44280</c:v>
                </c:pt>
                <c:pt idx="1148">
                  <c:v>44281</c:v>
                </c:pt>
                <c:pt idx="1149">
                  <c:v>44282</c:v>
                </c:pt>
                <c:pt idx="1150">
                  <c:v>44283</c:v>
                </c:pt>
                <c:pt idx="1151">
                  <c:v>44284</c:v>
                </c:pt>
                <c:pt idx="1152">
                  <c:v>44285</c:v>
                </c:pt>
                <c:pt idx="1153">
                  <c:v>44286</c:v>
                </c:pt>
                <c:pt idx="1154">
                  <c:v>44287</c:v>
                </c:pt>
                <c:pt idx="1155">
                  <c:v>44288</c:v>
                </c:pt>
                <c:pt idx="1156">
                  <c:v>44289</c:v>
                </c:pt>
                <c:pt idx="1157">
                  <c:v>44290</c:v>
                </c:pt>
                <c:pt idx="1158">
                  <c:v>44291</c:v>
                </c:pt>
                <c:pt idx="1159">
                  <c:v>44292</c:v>
                </c:pt>
                <c:pt idx="1160">
                  <c:v>44293</c:v>
                </c:pt>
                <c:pt idx="1161">
                  <c:v>44294</c:v>
                </c:pt>
                <c:pt idx="1162">
                  <c:v>44295</c:v>
                </c:pt>
                <c:pt idx="1163">
                  <c:v>44296</c:v>
                </c:pt>
                <c:pt idx="1164">
                  <c:v>44297</c:v>
                </c:pt>
                <c:pt idx="1165">
                  <c:v>44298</c:v>
                </c:pt>
                <c:pt idx="1166">
                  <c:v>44299</c:v>
                </c:pt>
                <c:pt idx="1167">
                  <c:v>44300</c:v>
                </c:pt>
                <c:pt idx="1168">
                  <c:v>44301</c:v>
                </c:pt>
                <c:pt idx="1169">
                  <c:v>44302</c:v>
                </c:pt>
                <c:pt idx="1170">
                  <c:v>44303</c:v>
                </c:pt>
                <c:pt idx="1171">
                  <c:v>44304</c:v>
                </c:pt>
                <c:pt idx="1172">
                  <c:v>44305</c:v>
                </c:pt>
                <c:pt idx="1173">
                  <c:v>44306</c:v>
                </c:pt>
                <c:pt idx="1174">
                  <c:v>44307</c:v>
                </c:pt>
                <c:pt idx="1175">
                  <c:v>44308</c:v>
                </c:pt>
                <c:pt idx="1176">
                  <c:v>44309</c:v>
                </c:pt>
                <c:pt idx="1177">
                  <c:v>44310</c:v>
                </c:pt>
                <c:pt idx="1178">
                  <c:v>44311</c:v>
                </c:pt>
                <c:pt idx="1179">
                  <c:v>44312</c:v>
                </c:pt>
                <c:pt idx="1180">
                  <c:v>44313</c:v>
                </c:pt>
                <c:pt idx="1181">
                  <c:v>44314</c:v>
                </c:pt>
                <c:pt idx="1182">
                  <c:v>44315</c:v>
                </c:pt>
                <c:pt idx="1183">
                  <c:v>44316</c:v>
                </c:pt>
                <c:pt idx="1184">
                  <c:v>44317</c:v>
                </c:pt>
                <c:pt idx="1185">
                  <c:v>44318</c:v>
                </c:pt>
                <c:pt idx="1186">
                  <c:v>44319</c:v>
                </c:pt>
                <c:pt idx="1187">
                  <c:v>44320</c:v>
                </c:pt>
                <c:pt idx="1188">
                  <c:v>44321</c:v>
                </c:pt>
                <c:pt idx="1189">
                  <c:v>44322</c:v>
                </c:pt>
                <c:pt idx="1190">
                  <c:v>44323</c:v>
                </c:pt>
                <c:pt idx="1191">
                  <c:v>44324</c:v>
                </c:pt>
                <c:pt idx="1192">
                  <c:v>44325</c:v>
                </c:pt>
                <c:pt idx="1193">
                  <c:v>44326</c:v>
                </c:pt>
                <c:pt idx="1194">
                  <c:v>44327</c:v>
                </c:pt>
                <c:pt idx="1195">
                  <c:v>44328</c:v>
                </c:pt>
                <c:pt idx="1196">
                  <c:v>44329</c:v>
                </c:pt>
                <c:pt idx="1197">
                  <c:v>44330</c:v>
                </c:pt>
                <c:pt idx="1198">
                  <c:v>44331</c:v>
                </c:pt>
                <c:pt idx="1199">
                  <c:v>44332</c:v>
                </c:pt>
                <c:pt idx="1200">
                  <c:v>44333</c:v>
                </c:pt>
                <c:pt idx="1201">
                  <c:v>44334</c:v>
                </c:pt>
                <c:pt idx="1202">
                  <c:v>44335</c:v>
                </c:pt>
                <c:pt idx="1203">
                  <c:v>44336</c:v>
                </c:pt>
                <c:pt idx="1204">
                  <c:v>44337</c:v>
                </c:pt>
                <c:pt idx="1205">
                  <c:v>44338</c:v>
                </c:pt>
                <c:pt idx="1206">
                  <c:v>44339</c:v>
                </c:pt>
                <c:pt idx="1207">
                  <c:v>44340</c:v>
                </c:pt>
                <c:pt idx="1208">
                  <c:v>44341</c:v>
                </c:pt>
                <c:pt idx="1209">
                  <c:v>44342</c:v>
                </c:pt>
                <c:pt idx="1210">
                  <c:v>44343</c:v>
                </c:pt>
                <c:pt idx="1211">
                  <c:v>44344</c:v>
                </c:pt>
                <c:pt idx="1212">
                  <c:v>44345</c:v>
                </c:pt>
                <c:pt idx="1213">
                  <c:v>44346</c:v>
                </c:pt>
                <c:pt idx="1214">
                  <c:v>44347</c:v>
                </c:pt>
                <c:pt idx="1215">
                  <c:v>44348</c:v>
                </c:pt>
                <c:pt idx="1216">
                  <c:v>44349</c:v>
                </c:pt>
                <c:pt idx="1217">
                  <c:v>44350</c:v>
                </c:pt>
                <c:pt idx="1218">
                  <c:v>44351</c:v>
                </c:pt>
                <c:pt idx="1219">
                  <c:v>44352</c:v>
                </c:pt>
                <c:pt idx="1220">
                  <c:v>44353</c:v>
                </c:pt>
                <c:pt idx="1221">
                  <c:v>44354</c:v>
                </c:pt>
                <c:pt idx="1222">
                  <c:v>44355</c:v>
                </c:pt>
                <c:pt idx="1223">
                  <c:v>44356</c:v>
                </c:pt>
                <c:pt idx="1224">
                  <c:v>44357</c:v>
                </c:pt>
                <c:pt idx="1225">
                  <c:v>44358</c:v>
                </c:pt>
                <c:pt idx="1226">
                  <c:v>44359</c:v>
                </c:pt>
                <c:pt idx="1227">
                  <c:v>44360</c:v>
                </c:pt>
                <c:pt idx="1228">
                  <c:v>44361</c:v>
                </c:pt>
                <c:pt idx="1229">
                  <c:v>44362</c:v>
                </c:pt>
                <c:pt idx="1230">
                  <c:v>44363</c:v>
                </c:pt>
                <c:pt idx="1231">
                  <c:v>44364</c:v>
                </c:pt>
                <c:pt idx="1232">
                  <c:v>44365</c:v>
                </c:pt>
                <c:pt idx="1233">
                  <c:v>44366</c:v>
                </c:pt>
                <c:pt idx="1234">
                  <c:v>44367</c:v>
                </c:pt>
                <c:pt idx="1235">
                  <c:v>44368</c:v>
                </c:pt>
                <c:pt idx="1236">
                  <c:v>44369</c:v>
                </c:pt>
                <c:pt idx="1237">
                  <c:v>44370</c:v>
                </c:pt>
                <c:pt idx="1238">
                  <c:v>44371</c:v>
                </c:pt>
                <c:pt idx="1239">
                  <c:v>44372</c:v>
                </c:pt>
                <c:pt idx="1240">
                  <c:v>44373</c:v>
                </c:pt>
                <c:pt idx="1241">
                  <c:v>44374</c:v>
                </c:pt>
                <c:pt idx="1242">
                  <c:v>44375</c:v>
                </c:pt>
                <c:pt idx="1243">
                  <c:v>44376</c:v>
                </c:pt>
                <c:pt idx="1244">
                  <c:v>44377</c:v>
                </c:pt>
                <c:pt idx="1245">
                  <c:v>44378</c:v>
                </c:pt>
                <c:pt idx="1246">
                  <c:v>44379</c:v>
                </c:pt>
                <c:pt idx="1247">
                  <c:v>44380</c:v>
                </c:pt>
                <c:pt idx="1248">
                  <c:v>44381</c:v>
                </c:pt>
                <c:pt idx="1249">
                  <c:v>44382</c:v>
                </c:pt>
                <c:pt idx="1250">
                  <c:v>44383</c:v>
                </c:pt>
                <c:pt idx="1251">
                  <c:v>44384</c:v>
                </c:pt>
                <c:pt idx="1252">
                  <c:v>44385</c:v>
                </c:pt>
                <c:pt idx="1253">
                  <c:v>44386</c:v>
                </c:pt>
                <c:pt idx="1254">
                  <c:v>44387</c:v>
                </c:pt>
                <c:pt idx="1255">
                  <c:v>44388</c:v>
                </c:pt>
                <c:pt idx="1256">
                  <c:v>44389</c:v>
                </c:pt>
                <c:pt idx="1257">
                  <c:v>44390</c:v>
                </c:pt>
                <c:pt idx="1258">
                  <c:v>44391</c:v>
                </c:pt>
                <c:pt idx="1259">
                  <c:v>44392</c:v>
                </c:pt>
                <c:pt idx="1260">
                  <c:v>44393</c:v>
                </c:pt>
                <c:pt idx="1261">
                  <c:v>44394</c:v>
                </c:pt>
                <c:pt idx="1262">
                  <c:v>44395</c:v>
                </c:pt>
                <c:pt idx="1263">
                  <c:v>44396</c:v>
                </c:pt>
                <c:pt idx="1264">
                  <c:v>44397</c:v>
                </c:pt>
                <c:pt idx="1265">
                  <c:v>44398</c:v>
                </c:pt>
                <c:pt idx="1266">
                  <c:v>44399</c:v>
                </c:pt>
                <c:pt idx="1267">
                  <c:v>44400</c:v>
                </c:pt>
                <c:pt idx="1268">
                  <c:v>44401</c:v>
                </c:pt>
                <c:pt idx="1269">
                  <c:v>44402</c:v>
                </c:pt>
                <c:pt idx="1270">
                  <c:v>44403</c:v>
                </c:pt>
                <c:pt idx="1271">
                  <c:v>44404</c:v>
                </c:pt>
                <c:pt idx="1272">
                  <c:v>44405</c:v>
                </c:pt>
                <c:pt idx="1273">
                  <c:v>44406</c:v>
                </c:pt>
                <c:pt idx="1274">
                  <c:v>44407</c:v>
                </c:pt>
                <c:pt idx="1275">
                  <c:v>44408</c:v>
                </c:pt>
                <c:pt idx="1276">
                  <c:v>44409</c:v>
                </c:pt>
                <c:pt idx="1277">
                  <c:v>44410</c:v>
                </c:pt>
                <c:pt idx="1278">
                  <c:v>44411</c:v>
                </c:pt>
                <c:pt idx="1279">
                  <c:v>44412</c:v>
                </c:pt>
                <c:pt idx="1280">
                  <c:v>44413</c:v>
                </c:pt>
                <c:pt idx="1281">
                  <c:v>44414</c:v>
                </c:pt>
                <c:pt idx="1282">
                  <c:v>44415</c:v>
                </c:pt>
                <c:pt idx="1283">
                  <c:v>44416</c:v>
                </c:pt>
                <c:pt idx="1284">
                  <c:v>44417</c:v>
                </c:pt>
                <c:pt idx="1285">
                  <c:v>44418</c:v>
                </c:pt>
                <c:pt idx="1286">
                  <c:v>44419</c:v>
                </c:pt>
                <c:pt idx="1287">
                  <c:v>44420</c:v>
                </c:pt>
                <c:pt idx="1288">
                  <c:v>44421</c:v>
                </c:pt>
                <c:pt idx="1289">
                  <c:v>44422</c:v>
                </c:pt>
                <c:pt idx="1290">
                  <c:v>44423</c:v>
                </c:pt>
                <c:pt idx="1291">
                  <c:v>44424</c:v>
                </c:pt>
                <c:pt idx="1292">
                  <c:v>44425</c:v>
                </c:pt>
                <c:pt idx="1293">
                  <c:v>44426</c:v>
                </c:pt>
                <c:pt idx="1294">
                  <c:v>44427</c:v>
                </c:pt>
                <c:pt idx="1295">
                  <c:v>44428</c:v>
                </c:pt>
                <c:pt idx="1296">
                  <c:v>44429</c:v>
                </c:pt>
                <c:pt idx="1297">
                  <c:v>44430</c:v>
                </c:pt>
                <c:pt idx="1298">
                  <c:v>44431</c:v>
                </c:pt>
                <c:pt idx="1299">
                  <c:v>44432</c:v>
                </c:pt>
                <c:pt idx="1300">
                  <c:v>44433</c:v>
                </c:pt>
                <c:pt idx="1301">
                  <c:v>44434</c:v>
                </c:pt>
                <c:pt idx="1302">
                  <c:v>44435</c:v>
                </c:pt>
                <c:pt idx="1303">
                  <c:v>44436</c:v>
                </c:pt>
                <c:pt idx="1304">
                  <c:v>44437</c:v>
                </c:pt>
                <c:pt idx="1305">
                  <c:v>44438</c:v>
                </c:pt>
                <c:pt idx="1306">
                  <c:v>44439</c:v>
                </c:pt>
                <c:pt idx="1307">
                  <c:v>44440</c:v>
                </c:pt>
                <c:pt idx="1308">
                  <c:v>44441</c:v>
                </c:pt>
                <c:pt idx="1309">
                  <c:v>44442</c:v>
                </c:pt>
                <c:pt idx="1310">
                  <c:v>44443</c:v>
                </c:pt>
                <c:pt idx="1311">
                  <c:v>44444</c:v>
                </c:pt>
                <c:pt idx="1312">
                  <c:v>44445</c:v>
                </c:pt>
                <c:pt idx="1313">
                  <c:v>44446</c:v>
                </c:pt>
                <c:pt idx="1314">
                  <c:v>44447</c:v>
                </c:pt>
                <c:pt idx="1315">
                  <c:v>44448</c:v>
                </c:pt>
                <c:pt idx="1316">
                  <c:v>44449</c:v>
                </c:pt>
                <c:pt idx="1317">
                  <c:v>44450</c:v>
                </c:pt>
                <c:pt idx="1318">
                  <c:v>44451</c:v>
                </c:pt>
                <c:pt idx="1319">
                  <c:v>44452</c:v>
                </c:pt>
                <c:pt idx="1320">
                  <c:v>44453</c:v>
                </c:pt>
                <c:pt idx="1321">
                  <c:v>44454</c:v>
                </c:pt>
                <c:pt idx="1322">
                  <c:v>44455</c:v>
                </c:pt>
                <c:pt idx="1323">
                  <c:v>44456</c:v>
                </c:pt>
                <c:pt idx="1324">
                  <c:v>44457</c:v>
                </c:pt>
                <c:pt idx="1325">
                  <c:v>44458</c:v>
                </c:pt>
                <c:pt idx="1326">
                  <c:v>44459</c:v>
                </c:pt>
                <c:pt idx="1327">
                  <c:v>44460</c:v>
                </c:pt>
                <c:pt idx="1328">
                  <c:v>44461</c:v>
                </c:pt>
                <c:pt idx="1329">
                  <c:v>44462</c:v>
                </c:pt>
                <c:pt idx="1330">
                  <c:v>44463</c:v>
                </c:pt>
                <c:pt idx="1331">
                  <c:v>44464</c:v>
                </c:pt>
                <c:pt idx="1332">
                  <c:v>44465</c:v>
                </c:pt>
                <c:pt idx="1333">
                  <c:v>44466</c:v>
                </c:pt>
                <c:pt idx="1334">
                  <c:v>44467</c:v>
                </c:pt>
                <c:pt idx="1335">
                  <c:v>44468</c:v>
                </c:pt>
                <c:pt idx="1336">
                  <c:v>44469</c:v>
                </c:pt>
                <c:pt idx="1337">
                  <c:v>44470</c:v>
                </c:pt>
                <c:pt idx="1338">
                  <c:v>44471</c:v>
                </c:pt>
                <c:pt idx="1339">
                  <c:v>44472</c:v>
                </c:pt>
                <c:pt idx="1340">
                  <c:v>44473</c:v>
                </c:pt>
                <c:pt idx="1341">
                  <c:v>44474</c:v>
                </c:pt>
                <c:pt idx="1342">
                  <c:v>44475</c:v>
                </c:pt>
                <c:pt idx="1343">
                  <c:v>44476</c:v>
                </c:pt>
                <c:pt idx="1344">
                  <c:v>44477</c:v>
                </c:pt>
                <c:pt idx="1345">
                  <c:v>44478</c:v>
                </c:pt>
                <c:pt idx="1346">
                  <c:v>44479</c:v>
                </c:pt>
                <c:pt idx="1347">
                  <c:v>44480</c:v>
                </c:pt>
                <c:pt idx="1348">
                  <c:v>44481</c:v>
                </c:pt>
                <c:pt idx="1349">
                  <c:v>44482</c:v>
                </c:pt>
                <c:pt idx="1350">
                  <c:v>44483</c:v>
                </c:pt>
                <c:pt idx="1351">
                  <c:v>44484</c:v>
                </c:pt>
                <c:pt idx="1352">
                  <c:v>44485</c:v>
                </c:pt>
                <c:pt idx="1353">
                  <c:v>44486</c:v>
                </c:pt>
                <c:pt idx="1354">
                  <c:v>44487</c:v>
                </c:pt>
                <c:pt idx="1355">
                  <c:v>44488</c:v>
                </c:pt>
                <c:pt idx="1356">
                  <c:v>44489</c:v>
                </c:pt>
                <c:pt idx="1357">
                  <c:v>44490</c:v>
                </c:pt>
                <c:pt idx="1358">
                  <c:v>44491</c:v>
                </c:pt>
                <c:pt idx="1359">
                  <c:v>44492</c:v>
                </c:pt>
                <c:pt idx="1360">
                  <c:v>44493</c:v>
                </c:pt>
                <c:pt idx="1361">
                  <c:v>44494</c:v>
                </c:pt>
                <c:pt idx="1362">
                  <c:v>44495</c:v>
                </c:pt>
                <c:pt idx="1363">
                  <c:v>44496</c:v>
                </c:pt>
                <c:pt idx="1364">
                  <c:v>44497</c:v>
                </c:pt>
                <c:pt idx="1365">
                  <c:v>44498</c:v>
                </c:pt>
                <c:pt idx="1366">
                  <c:v>44499</c:v>
                </c:pt>
                <c:pt idx="1367">
                  <c:v>44500</c:v>
                </c:pt>
                <c:pt idx="1368">
                  <c:v>44501</c:v>
                </c:pt>
                <c:pt idx="1369">
                  <c:v>44502</c:v>
                </c:pt>
                <c:pt idx="1370">
                  <c:v>44503</c:v>
                </c:pt>
                <c:pt idx="1371">
                  <c:v>44504</c:v>
                </c:pt>
                <c:pt idx="1372">
                  <c:v>44505</c:v>
                </c:pt>
                <c:pt idx="1373">
                  <c:v>44506</c:v>
                </c:pt>
                <c:pt idx="1374">
                  <c:v>44507</c:v>
                </c:pt>
                <c:pt idx="1375">
                  <c:v>44508</c:v>
                </c:pt>
                <c:pt idx="1376">
                  <c:v>44509</c:v>
                </c:pt>
                <c:pt idx="1377">
                  <c:v>44510</c:v>
                </c:pt>
                <c:pt idx="1378">
                  <c:v>44511</c:v>
                </c:pt>
                <c:pt idx="1379">
                  <c:v>44512</c:v>
                </c:pt>
                <c:pt idx="1380">
                  <c:v>44513</c:v>
                </c:pt>
                <c:pt idx="1381">
                  <c:v>44514</c:v>
                </c:pt>
                <c:pt idx="1382">
                  <c:v>44515</c:v>
                </c:pt>
                <c:pt idx="1383">
                  <c:v>44516</c:v>
                </c:pt>
                <c:pt idx="1384">
                  <c:v>44517</c:v>
                </c:pt>
                <c:pt idx="1385">
                  <c:v>44518</c:v>
                </c:pt>
                <c:pt idx="1386">
                  <c:v>44519</c:v>
                </c:pt>
                <c:pt idx="1387">
                  <c:v>44520</c:v>
                </c:pt>
                <c:pt idx="1388">
                  <c:v>44521</c:v>
                </c:pt>
                <c:pt idx="1389">
                  <c:v>44522</c:v>
                </c:pt>
                <c:pt idx="1390">
                  <c:v>44523</c:v>
                </c:pt>
                <c:pt idx="1391">
                  <c:v>44524</c:v>
                </c:pt>
                <c:pt idx="1392">
                  <c:v>44525</c:v>
                </c:pt>
                <c:pt idx="1393">
                  <c:v>44526</c:v>
                </c:pt>
                <c:pt idx="1394">
                  <c:v>44527</c:v>
                </c:pt>
                <c:pt idx="1395">
                  <c:v>44528</c:v>
                </c:pt>
                <c:pt idx="1396">
                  <c:v>44529</c:v>
                </c:pt>
                <c:pt idx="1397">
                  <c:v>44530</c:v>
                </c:pt>
                <c:pt idx="1398">
                  <c:v>44531</c:v>
                </c:pt>
                <c:pt idx="1399">
                  <c:v>44532</c:v>
                </c:pt>
                <c:pt idx="1400">
                  <c:v>44533</c:v>
                </c:pt>
                <c:pt idx="1401">
                  <c:v>44534</c:v>
                </c:pt>
                <c:pt idx="1402">
                  <c:v>44535</c:v>
                </c:pt>
                <c:pt idx="1403">
                  <c:v>44536</c:v>
                </c:pt>
                <c:pt idx="1404">
                  <c:v>44537</c:v>
                </c:pt>
                <c:pt idx="1405">
                  <c:v>44538</c:v>
                </c:pt>
                <c:pt idx="1406">
                  <c:v>44539</c:v>
                </c:pt>
                <c:pt idx="1407">
                  <c:v>44540</c:v>
                </c:pt>
                <c:pt idx="1408">
                  <c:v>44541</c:v>
                </c:pt>
                <c:pt idx="1409">
                  <c:v>44542</c:v>
                </c:pt>
                <c:pt idx="1410">
                  <c:v>44543</c:v>
                </c:pt>
                <c:pt idx="1411">
                  <c:v>44544</c:v>
                </c:pt>
                <c:pt idx="1412">
                  <c:v>44545</c:v>
                </c:pt>
                <c:pt idx="1413">
                  <c:v>44546</c:v>
                </c:pt>
                <c:pt idx="1414">
                  <c:v>44547</c:v>
                </c:pt>
                <c:pt idx="1415">
                  <c:v>44548</c:v>
                </c:pt>
                <c:pt idx="1416">
                  <c:v>44549</c:v>
                </c:pt>
                <c:pt idx="1417">
                  <c:v>44550</c:v>
                </c:pt>
                <c:pt idx="1418">
                  <c:v>44551</c:v>
                </c:pt>
                <c:pt idx="1419">
                  <c:v>44552</c:v>
                </c:pt>
                <c:pt idx="1420">
                  <c:v>44553</c:v>
                </c:pt>
                <c:pt idx="1421">
                  <c:v>44554</c:v>
                </c:pt>
                <c:pt idx="1422">
                  <c:v>44555</c:v>
                </c:pt>
                <c:pt idx="1423">
                  <c:v>44556</c:v>
                </c:pt>
                <c:pt idx="1424">
                  <c:v>44557</c:v>
                </c:pt>
                <c:pt idx="1425">
                  <c:v>44558</c:v>
                </c:pt>
                <c:pt idx="1426">
                  <c:v>44559</c:v>
                </c:pt>
                <c:pt idx="1427">
                  <c:v>44560</c:v>
                </c:pt>
                <c:pt idx="1428">
                  <c:v>44561</c:v>
                </c:pt>
                <c:pt idx="1429">
                  <c:v>44562</c:v>
                </c:pt>
                <c:pt idx="1430">
                  <c:v>44563</c:v>
                </c:pt>
                <c:pt idx="1431">
                  <c:v>44564</c:v>
                </c:pt>
                <c:pt idx="1432">
                  <c:v>44565</c:v>
                </c:pt>
                <c:pt idx="1433">
                  <c:v>44566</c:v>
                </c:pt>
                <c:pt idx="1434">
                  <c:v>44567</c:v>
                </c:pt>
                <c:pt idx="1435">
                  <c:v>44568</c:v>
                </c:pt>
                <c:pt idx="1436">
                  <c:v>44569</c:v>
                </c:pt>
                <c:pt idx="1437">
                  <c:v>44570</c:v>
                </c:pt>
                <c:pt idx="1438">
                  <c:v>44571</c:v>
                </c:pt>
                <c:pt idx="1439">
                  <c:v>44572</c:v>
                </c:pt>
                <c:pt idx="1440">
                  <c:v>44573</c:v>
                </c:pt>
                <c:pt idx="1441">
                  <c:v>44574</c:v>
                </c:pt>
                <c:pt idx="1442">
                  <c:v>44575</c:v>
                </c:pt>
                <c:pt idx="1443">
                  <c:v>44576</c:v>
                </c:pt>
                <c:pt idx="1444">
                  <c:v>44577</c:v>
                </c:pt>
                <c:pt idx="1445">
                  <c:v>44578</c:v>
                </c:pt>
                <c:pt idx="1446">
                  <c:v>44579</c:v>
                </c:pt>
                <c:pt idx="1447">
                  <c:v>44580</c:v>
                </c:pt>
                <c:pt idx="1448">
                  <c:v>44581</c:v>
                </c:pt>
                <c:pt idx="1449">
                  <c:v>44582</c:v>
                </c:pt>
                <c:pt idx="1450">
                  <c:v>44583</c:v>
                </c:pt>
                <c:pt idx="1451">
                  <c:v>44584</c:v>
                </c:pt>
                <c:pt idx="1452">
                  <c:v>44585</c:v>
                </c:pt>
                <c:pt idx="1453">
                  <c:v>44586</c:v>
                </c:pt>
                <c:pt idx="1454">
                  <c:v>44587</c:v>
                </c:pt>
                <c:pt idx="1455">
                  <c:v>44588</c:v>
                </c:pt>
                <c:pt idx="1456">
                  <c:v>44589</c:v>
                </c:pt>
                <c:pt idx="1457">
                  <c:v>44590</c:v>
                </c:pt>
                <c:pt idx="1458">
                  <c:v>44591</c:v>
                </c:pt>
                <c:pt idx="1459">
                  <c:v>44592</c:v>
                </c:pt>
                <c:pt idx="1460">
                  <c:v>44593</c:v>
                </c:pt>
                <c:pt idx="1461">
                  <c:v>44594</c:v>
                </c:pt>
                <c:pt idx="1462">
                  <c:v>44595</c:v>
                </c:pt>
                <c:pt idx="1463">
                  <c:v>44596</c:v>
                </c:pt>
                <c:pt idx="1464">
                  <c:v>44597</c:v>
                </c:pt>
                <c:pt idx="1465">
                  <c:v>44598</c:v>
                </c:pt>
                <c:pt idx="1466">
                  <c:v>44599</c:v>
                </c:pt>
                <c:pt idx="1467">
                  <c:v>44600</c:v>
                </c:pt>
                <c:pt idx="1468">
                  <c:v>44601</c:v>
                </c:pt>
                <c:pt idx="1469">
                  <c:v>44602</c:v>
                </c:pt>
                <c:pt idx="1470">
                  <c:v>44603</c:v>
                </c:pt>
                <c:pt idx="1471">
                  <c:v>44604</c:v>
                </c:pt>
                <c:pt idx="1472">
                  <c:v>44605</c:v>
                </c:pt>
                <c:pt idx="1473">
                  <c:v>44606</c:v>
                </c:pt>
                <c:pt idx="1474">
                  <c:v>44607</c:v>
                </c:pt>
                <c:pt idx="1475">
                  <c:v>44608</c:v>
                </c:pt>
                <c:pt idx="1476">
                  <c:v>44609</c:v>
                </c:pt>
                <c:pt idx="1477">
                  <c:v>44610</c:v>
                </c:pt>
                <c:pt idx="1478">
                  <c:v>44611</c:v>
                </c:pt>
                <c:pt idx="1479">
                  <c:v>44612</c:v>
                </c:pt>
                <c:pt idx="1480">
                  <c:v>44613</c:v>
                </c:pt>
                <c:pt idx="1481">
                  <c:v>44614</c:v>
                </c:pt>
                <c:pt idx="1482">
                  <c:v>44615</c:v>
                </c:pt>
                <c:pt idx="1483">
                  <c:v>44616</c:v>
                </c:pt>
                <c:pt idx="1484">
                  <c:v>44617</c:v>
                </c:pt>
                <c:pt idx="1485">
                  <c:v>44618</c:v>
                </c:pt>
                <c:pt idx="1486">
                  <c:v>44619</c:v>
                </c:pt>
                <c:pt idx="1487">
                  <c:v>44620</c:v>
                </c:pt>
                <c:pt idx="1488">
                  <c:v>44621</c:v>
                </c:pt>
                <c:pt idx="1489">
                  <c:v>44622</c:v>
                </c:pt>
                <c:pt idx="1490">
                  <c:v>44623</c:v>
                </c:pt>
                <c:pt idx="1491">
                  <c:v>44624</c:v>
                </c:pt>
                <c:pt idx="1492">
                  <c:v>44625</c:v>
                </c:pt>
                <c:pt idx="1493">
                  <c:v>44626</c:v>
                </c:pt>
                <c:pt idx="1494">
                  <c:v>44627</c:v>
                </c:pt>
                <c:pt idx="1495">
                  <c:v>44628</c:v>
                </c:pt>
                <c:pt idx="1496">
                  <c:v>44629</c:v>
                </c:pt>
                <c:pt idx="1497">
                  <c:v>44630</c:v>
                </c:pt>
                <c:pt idx="1498">
                  <c:v>44631</c:v>
                </c:pt>
                <c:pt idx="1499">
                  <c:v>44632</c:v>
                </c:pt>
                <c:pt idx="1500">
                  <c:v>44633</c:v>
                </c:pt>
                <c:pt idx="1501">
                  <c:v>44634</c:v>
                </c:pt>
                <c:pt idx="1502">
                  <c:v>44635</c:v>
                </c:pt>
                <c:pt idx="1503">
                  <c:v>44636</c:v>
                </c:pt>
                <c:pt idx="1504">
                  <c:v>44637</c:v>
                </c:pt>
                <c:pt idx="1505">
                  <c:v>44638</c:v>
                </c:pt>
                <c:pt idx="1506">
                  <c:v>44639</c:v>
                </c:pt>
                <c:pt idx="1507">
                  <c:v>44640</c:v>
                </c:pt>
                <c:pt idx="1508">
                  <c:v>44641</c:v>
                </c:pt>
                <c:pt idx="1509">
                  <c:v>44642</c:v>
                </c:pt>
                <c:pt idx="1510">
                  <c:v>44643</c:v>
                </c:pt>
                <c:pt idx="1511">
                  <c:v>44644</c:v>
                </c:pt>
                <c:pt idx="1512">
                  <c:v>44645</c:v>
                </c:pt>
                <c:pt idx="1513">
                  <c:v>44646</c:v>
                </c:pt>
                <c:pt idx="1514">
                  <c:v>44647</c:v>
                </c:pt>
                <c:pt idx="1515">
                  <c:v>44648</c:v>
                </c:pt>
                <c:pt idx="1516">
                  <c:v>44649</c:v>
                </c:pt>
                <c:pt idx="1517">
                  <c:v>44650</c:v>
                </c:pt>
                <c:pt idx="1518">
                  <c:v>44651</c:v>
                </c:pt>
                <c:pt idx="1519">
                  <c:v>44652</c:v>
                </c:pt>
                <c:pt idx="1520">
                  <c:v>44653</c:v>
                </c:pt>
                <c:pt idx="1521">
                  <c:v>44654</c:v>
                </c:pt>
                <c:pt idx="1522">
                  <c:v>44655</c:v>
                </c:pt>
                <c:pt idx="1523">
                  <c:v>44656</c:v>
                </c:pt>
                <c:pt idx="1524">
                  <c:v>44657</c:v>
                </c:pt>
                <c:pt idx="1525">
                  <c:v>44658</c:v>
                </c:pt>
                <c:pt idx="1526">
                  <c:v>44659</c:v>
                </c:pt>
                <c:pt idx="1527">
                  <c:v>44660</c:v>
                </c:pt>
                <c:pt idx="1528">
                  <c:v>44661</c:v>
                </c:pt>
                <c:pt idx="1529">
                  <c:v>44662</c:v>
                </c:pt>
                <c:pt idx="1530">
                  <c:v>44663</c:v>
                </c:pt>
                <c:pt idx="1531">
                  <c:v>44664</c:v>
                </c:pt>
                <c:pt idx="1532">
                  <c:v>44665</c:v>
                </c:pt>
                <c:pt idx="1533">
                  <c:v>44666</c:v>
                </c:pt>
                <c:pt idx="1534">
                  <c:v>44667</c:v>
                </c:pt>
                <c:pt idx="1535">
                  <c:v>44668</c:v>
                </c:pt>
                <c:pt idx="1536">
                  <c:v>44669</c:v>
                </c:pt>
                <c:pt idx="1537">
                  <c:v>44670</c:v>
                </c:pt>
                <c:pt idx="1538">
                  <c:v>44671</c:v>
                </c:pt>
                <c:pt idx="1539">
                  <c:v>44672</c:v>
                </c:pt>
                <c:pt idx="1540">
                  <c:v>44673</c:v>
                </c:pt>
                <c:pt idx="1541">
                  <c:v>44674</c:v>
                </c:pt>
                <c:pt idx="1542">
                  <c:v>44675</c:v>
                </c:pt>
                <c:pt idx="1543">
                  <c:v>44676</c:v>
                </c:pt>
                <c:pt idx="1544">
                  <c:v>44677</c:v>
                </c:pt>
                <c:pt idx="1545">
                  <c:v>44678</c:v>
                </c:pt>
                <c:pt idx="1546">
                  <c:v>44679</c:v>
                </c:pt>
                <c:pt idx="1547">
                  <c:v>44680</c:v>
                </c:pt>
                <c:pt idx="1548">
                  <c:v>44681</c:v>
                </c:pt>
                <c:pt idx="1549">
                  <c:v>44682</c:v>
                </c:pt>
                <c:pt idx="1550">
                  <c:v>44683</c:v>
                </c:pt>
                <c:pt idx="1551">
                  <c:v>44684</c:v>
                </c:pt>
                <c:pt idx="1552">
                  <c:v>44685</c:v>
                </c:pt>
                <c:pt idx="1553">
                  <c:v>44686</c:v>
                </c:pt>
                <c:pt idx="1554">
                  <c:v>44687</c:v>
                </c:pt>
                <c:pt idx="1555">
                  <c:v>44688</c:v>
                </c:pt>
                <c:pt idx="1556">
                  <c:v>44689</c:v>
                </c:pt>
                <c:pt idx="1557">
                  <c:v>44690</c:v>
                </c:pt>
                <c:pt idx="1558">
                  <c:v>44691</c:v>
                </c:pt>
                <c:pt idx="1559">
                  <c:v>44692</c:v>
                </c:pt>
                <c:pt idx="1560">
                  <c:v>44693</c:v>
                </c:pt>
                <c:pt idx="1561">
                  <c:v>44694</c:v>
                </c:pt>
                <c:pt idx="1562">
                  <c:v>44695</c:v>
                </c:pt>
                <c:pt idx="1563">
                  <c:v>44696</c:v>
                </c:pt>
                <c:pt idx="1564">
                  <c:v>44697</c:v>
                </c:pt>
                <c:pt idx="1565">
                  <c:v>44698</c:v>
                </c:pt>
                <c:pt idx="1566">
                  <c:v>44699</c:v>
                </c:pt>
                <c:pt idx="1567">
                  <c:v>44700</c:v>
                </c:pt>
                <c:pt idx="1568">
                  <c:v>44701</c:v>
                </c:pt>
                <c:pt idx="1569">
                  <c:v>44702</c:v>
                </c:pt>
                <c:pt idx="1570">
                  <c:v>44703</c:v>
                </c:pt>
                <c:pt idx="1571">
                  <c:v>44704</c:v>
                </c:pt>
                <c:pt idx="1572">
                  <c:v>44705</c:v>
                </c:pt>
                <c:pt idx="1573">
                  <c:v>44706</c:v>
                </c:pt>
                <c:pt idx="1574">
                  <c:v>44707</c:v>
                </c:pt>
                <c:pt idx="1575">
                  <c:v>44708</c:v>
                </c:pt>
                <c:pt idx="1576">
                  <c:v>44709</c:v>
                </c:pt>
                <c:pt idx="1577">
                  <c:v>44710</c:v>
                </c:pt>
                <c:pt idx="1578">
                  <c:v>44711</c:v>
                </c:pt>
                <c:pt idx="1579">
                  <c:v>44712</c:v>
                </c:pt>
                <c:pt idx="1580">
                  <c:v>44713</c:v>
                </c:pt>
                <c:pt idx="1581">
                  <c:v>44714</c:v>
                </c:pt>
                <c:pt idx="1582">
                  <c:v>44715</c:v>
                </c:pt>
                <c:pt idx="1583">
                  <c:v>44716</c:v>
                </c:pt>
                <c:pt idx="1584">
                  <c:v>44717</c:v>
                </c:pt>
                <c:pt idx="1585">
                  <c:v>44718</c:v>
                </c:pt>
                <c:pt idx="1586">
                  <c:v>44719</c:v>
                </c:pt>
                <c:pt idx="1587">
                  <c:v>44720</c:v>
                </c:pt>
                <c:pt idx="1588">
                  <c:v>44721</c:v>
                </c:pt>
                <c:pt idx="1589">
                  <c:v>44722</c:v>
                </c:pt>
                <c:pt idx="1590">
                  <c:v>44723</c:v>
                </c:pt>
                <c:pt idx="1591">
                  <c:v>44724</c:v>
                </c:pt>
                <c:pt idx="1592">
                  <c:v>44725</c:v>
                </c:pt>
                <c:pt idx="1593">
                  <c:v>44726</c:v>
                </c:pt>
                <c:pt idx="1594">
                  <c:v>44727</c:v>
                </c:pt>
                <c:pt idx="1595">
                  <c:v>44728</c:v>
                </c:pt>
                <c:pt idx="1596">
                  <c:v>44729</c:v>
                </c:pt>
                <c:pt idx="1597">
                  <c:v>44730</c:v>
                </c:pt>
                <c:pt idx="1598">
                  <c:v>44731</c:v>
                </c:pt>
                <c:pt idx="1599">
                  <c:v>44732</c:v>
                </c:pt>
                <c:pt idx="1600">
                  <c:v>44733</c:v>
                </c:pt>
                <c:pt idx="1601">
                  <c:v>44734</c:v>
                </c:pt>
                <c:pt idx="1602">
                  <c:v>44735</c:v>
                </c:pt>
                <c:pt idx="1603">
                  <c:v>44736</c:v>
                </c:pt>
                <c:pt idx="1604">
                  <c:v>44737</c:v>
                </c:pt>
                <c:pt idx="1605">
                  <c:v>44738</c:v>
                </c:pt>
                <c:pt idx="1606">
                  <c:v>44739</c:v>
                </c:pt>
                <c:pt idx="1607">
                  <c:v>44740</c:v>
                </c:pt>
                <c:pt idx="1608">
                  <c:v>44741</c:v>
                </c:pt>
                <c:pt idx="1609">
                  <c:v>44742</c:v>
                </c:pt>
                <c:pt idx="1610">
                  <c:v>44743</c:v>
                </c:pt>
                <c:pt idx="1611">
                  <c:v>44744</c:v>
                </c:pt>
                <c:pt idx="1612">
                  <c:v>44745</c:v>
                </c:pt>
                <c:pt idx="1613">
                  <c:v>44746</c:v>
                </c:pt>
                <c:pt idx="1614">
                  <c:v>44747</c:v>
                </c:pt>
                <c:pt idx="1615">
                  <c:v>44748</c:v>
                </c:pt>
                <c:pt idx="1616">
                  <c:v>44749</c:v>
                </c:pt>
                <c:pt idx="1617">
                  <c:v>44750</c:v>
                </c:pt>
                <c:pt idx="1618">
                  <c:v>44751</c:v>
                </c:pt>
                <c:pt idx="1619">
                  <c:v>44752</c:v>
                </c:pt>
                <c:pt idx="1620">
                  <c:v>44753</c:v>
                </c:pt>
                <c:pt idx="1621">
                  <c:v>44754</c:v>
                </c:pt>
                <c:pt idx="1622">
                  <c:v>44755</c:v>
                </c:pt>
                <c:pt idx="1623">
                  <c:v>44756</c:v>
                </c:pt>
                <c:pt idx="1624">
                  <c:v>44757</c:v>
                </c:pt>
                <c:pt idx="1625">
                  <c:v>44758</c:v>
                </c:pt>
                <c:pt idx="1626">
                  <c:v>44759</c:v>
                </c:pt>
                <c:pt idx="1627">
                  <c:v>44760</c:v>
                </c:pt>
                <c:pt idx="1628">
                  <c:v>44761</c:v>
                </c:pt>
                <c:pt idx="1629">
                  <c:v>44762</c:v>
                </c:pt>
                <c:pt idx="1630">
                  <c:v>44763</c:v>
                </c:pt>
                <c:pt idx="1631">
                  <c:v>44764</c:v>
                </c:pt>
                <c:pt idx="1632">
                  <c:v>44765</c:v>
                </c:pt>
                <c:pt idx="1633">
                  <c:v>44766</c:v>
                </c:pt>
                <c:pt idx="1634">
                  <c:v>44767</c:v>
                </c:pt>
                <c:pt idx="1635">
                  <c:v>44768</c:v>
                </c:pt>
                <c:pt idx="1636">
                  <c:v>44769</c:v>
                </c:pt>
                <c:pt idx="1637">
                  <c:v>44770</c:v>
                </c:pt>
                <c:pt idx="1638">
                  <c:v>44771</c:v>
                </c:pt>
                <c:pt idx="1639">
                  <c:v>44772</c:v>
                </c:pt>
                <c:pt idx="1640">
                  <c:v>44773</c:v>
                </c:pt>
                <c:pt idx="1641">
                  <c:v>44774</c:v>
                </c:pt>
                <c:pt idx="1642">
                  <c:v>44775</c:v>
                </c:pt>
                <c:pt idx="1643">
                  <c:v>44776</c:v>
                </c:pt>
                <c:pt idx="1644">
                  <c:v>44777</c:v>
                </c:pt>
                <c:pt idx="1645">
                  <c:v>44778</c:v>
                </c:pt>
                <c:pt idx="1646">
                  <c:v>44779</c:v>
                </c:pt>
                <c:pt idx="1647">
                  <c:v>44780</c:v>
                </c:pt>
                <c:pt idx="1648">
                  <c:v>44781</c:v>
                </c:pt>
                <c:pt idx="1649">
                  <c:v>44782</c:v>
                </c:pt>
                <c:pt idx="1650">
                  <c:v>44783</c:v>
                </c:pt>
                <c:pt idx="1651">
                  <c:v>44784</c:v>
                </c:pt>
                <c:pt idx="1652">
                  <c:v>44785</c:v>
                </c:pt>
                <c:pt idx="1653">
                  <c:v>44786</c:v>
                </c:pt>
                <c:pt idx="1654">
                  <c:v>44787</c:v>
                </c:pt>
                <c:pt idx="1655">
                  <c:v>44788</c:v>
                </c:pt>
                <c:pt idx="1656">
                  <c:v>44789</c:v>
                </c:pt>
                <c:pt idx="1657">
                  <c:v>44790</c:v>
                </c:pt>
                <c:pt idx="1658">
                  <c:v>44791</c:v>
                </c:pt>
                <c:pt idx="1659">
                  <c:v>44792</c:v>
                </c:pt>
                <c:pt idx="1660">
                  <c:v>44793</c:v>
                </c:pt>
                <c:pt idx="1661">
                  <c:v>44794</c:v>
                </c:pt>
                <c:pt idx="1662">
                  <c:v>44795</c:v>
                </c:pt>
                <c:pt idx="1663">
                  <c:v>44796</c:v>
                </c:pt>
                <c:pt idx="1664">
                  <c:v>44797</c:v>
                </c:pt>
                <c:pt idx="1665">
                  <c:v>44798</c:v>
                </c:pt>
                <c:pt idx="1666">
                  <c:v>44799</c:v>
                </c:pt>
                <c:pt idx="1667">
                  <c:v>44800</c:v>
                </c:pt>
                <c:pt idx="1668">
                  <c:v>44801</c:v>
                </c:pt>
                <c:pt idx="1669">
                  <c:v>44802</c:v>
                </c:pt>
                <c:pt idx="1670">
                  <c:v>44803</c:v>
                </c:pt>
                <c:pt idx="1671">
                  <c:v>44804</c:v>
                </c:pt>
                <c:pt idx="1672">
                  <c:v>44805</c:v>
                </c:pt>
                <c:pt idx="1673">
                  <c:v>44806</c:v>
                </c:pt>
                <c:pt idx="1674">
                  <c:v>44807</c:v>
                </c:pt>
                <c:pt idx="1675">
                  <c:v>44808</c:v>
                </c:pt>
                <c:pt idx="1676">
                  <c:v>44809</c:v>
                </c:pt>
                <c:pt idx="1677">
                  <c:v>44810</c:v>
                </c:pt>
                <c:pt idx="1678">
                  <c:v>44811</c:v>
                </c:pt>
                <c:pt idx="1679">
                  <c:v>44812</c:v>
                </c:pt>
                <c:pt idx="1680">
                  <c:v>44813</c:v>
                </c:pt>
                <c:pt idx="1681">
                  <c:v>44814</c:v>
                </c:pt>
                <c:pt idx="1682">
                  <c:v>44815</c:v>
                </c:pt>
                <c:pt idx="1683">
                  <c:v>44816</c:v>
                </c:pt>
                <c:pt idx="1684">
                  <c:v>44817</c:v>
                </c:pt>
                <c:pt idx="1685">
                  <c:v>44818</c:v>
                </c:pt>
                <c:pt idx="1686">
                  <c:v>44819</c:v>
                </c:pt>
                <c:pt idx="1687">
                  <c:v>44820</c:v>
                </c:pt>
                <c:pt idx="1688">
                  <c:v>44821</c:v>
                </c:pt>
                <c:pt idx="1689">
                  <c:v>44822</c:v>
                </c:pt>
                <c:pt idx="1690">
                  <c:v>44823</c:v>
                </c:pt>
                <c:pt idx="1691">
                  <c:v>44824</c:v>
                </c:pt>
                <c:pt idx="1692">
                  <c:v>44825</c:v>
                </c:pt>
                <c:pt idx="1693">
                  <c:v>44826</c:v>
                </c:pt>
                <c:pt idx="1694">
                  <c:v>44827</c:v>
                </c:pt>
                <c:pt idx="1695">
                  <c:v>44828</c:v>
                </c:pt>
                <c:pt idx="1696">
                  <c:v>44829</c:v>
                </c:pt>
                <c:pt idx="1697">
                  <c:v>44830</c:v>
                </c:pt>
                <c:pt idx="1698">
                  <c:v>44831</c:v>
                </c:pt>
                <c:pt idx="1699">
                  <c:v>44832</c:v>
                </c:pt>
                <c:pt idx="1700">
                  <c:v>44833</c:v>
                </c:pt>
                <c:pt idx="1701">
                  <c:v>44834</c:v>
                </c:pt>
                <c:pt idx="1702">
                  <c:v>44835</c:v>
                </c:pt>
                <c:pt idx="1703">
                  <c:v>44836</c:v>
                </c:pt>
                <c:pt idx="1704">
                  <c:v>44837</c:v>
                </c:pt>
                <c:pt idx="1705">
                  <c:v>44838</c:v>
                </c:pt>
                <c:pt idx="1706">
                  <c:v>44839</c:v>
                </c:pt>
                <c:pt idx="1707">
                  <c:v>44840</c:v>
                </c:pt>
                <c:pt idx="1708">
                  <c:v>44841</c:v>
                </c:pt>
                <c:pt idx="1709">
                  <c:v>44842</c:v>
                </c:pt>
                <c:pt idx="1710">
                  <c:v>44843</c:v>
                </c:pt>
                <c:pt idx="1711">
                  <c:v>44844</c:v>
                </c:pt>
                <c:pt idx="1712">
                  <c:v>44845</c:v>
                </c:pt>
                <c:pt idx="1713">
                  <c:v>44846</c:v>
                </c:pt>
                <c:pt idx="1714">
                  <c:v>44847</c:v>
                </c:pt>
                <c:pt idx="1715">
                  <c:v>44848</c:v>
                </c:pt>
                <c:pt idx="1716">
                  <c:v>44849</c:v>
                </c:pt>
                <c:pt idx="1717">
                  <c:v>44850</c:v>
                </c:pt>
                <c:pt idx="1718">
                  <c:v>44851</c:v>
                </c:pt>
                <c:pt idx="1719">
                  <c:v>44852</c:v>
                </c:pt>
                <c:pt idx="1720">
                  <c:v>44853</c:v>
                </c:pt>
                <c:pt idx="1721">
                  <c:v>44854</c:v>
                </c:pt>
                <c:pt idx="1722">
                  <c:v>44855</c:v>
                </c:pt>
                <c:pt idx="1723">
                  <c:v>44856</c:v>
                </c:pt>
                <c:pt idx="1724">
                  <c:v>44857</c:v>
                </c:pt>
                <c:pt idx="1725">
                  <c:v>44858</c:v>
                </c:pt>
                <c:pt idx="1726">
                  <c:v>44859</c:v>
                </c:pt>
                <c:pt idx="1727">
                  <c:v>44860</c:v>
                </c:pt>
                <c:pt idx="1728">
                  <c:v>44861</c:v>
                </c:pt>
                <c:pt idx="1729">
                  <c:v>44862</c:v>
                </c:pt>
                <c:pt idx="1730">
                  <c:v>44863</c:v>
                </c:pt>
                <c:pt idx="1731">
                  <c:v>44864</c:v>
                </c:pt>
                <c:pt idx="1732">
                  <c:v>44865</c:v>
                </c:pt>
                <c:pt idx="1733">
                  <c:v>44866</c:v>
                </c:pt>
                <c:pt idx="1734">
                  <c:v>44867</c:v>
                </c:pt>
                <c:pt idx="1735">
                  <c:v>44868</c:v>
                </c:pt>
                <c:pt idx="1736">
                  <c:v>44869</c:v>
                </c:pt>
                <c:pt idx="1737">
                  <c:v>44870</c:v>
                </c:pt>
                <c:pt idx="1738">
                  <c:v>44871</c:v>
                </c:pt>
                <c:pt idx="1739">
                  <c:v>44872</c:v>
                </c:pt>
                <c:pt idx="1740">
                  <c:v>44873</c:v>
                </c:pt>
                <c:pt idx="1741">
                  <c:v>44874</c:v>
                </c:pt>
                <c:pt idx="1742">
                  <c:v>44875</c:v>
                </c:pt>
                <c:pt idx="1743">
                  <c:v>44876</c:v>
                </c:pt>
                <c:pt idx="1744">
                  <c:v>44877</c:v>
                </c:pt>
                <c:pt idx="1745">
                  <c:v>44878</c:v>
                </c:pt>
                <c:pt idx="1746">
                  <c:v>44879</c:v>
                </c:pt>
                <c:pt idx="1747">
                  <c:v>44880</c:v>
                </c:pt>
                <c:pt idx="1748">
                  <c:v>44881</c:v>
                </c:pt>
                <c:pt idx="1749">
                  <c:v>44882</c:v>
                </c:pt>
                <c:pt idx="1750">
                  <c:v>44883</c:v>
                </c:pt>
                <c:pt idx="1751">
                  <c:v>44884</c:v>
                </c:pt>
                <c:pt idx="1752">
                  <c:v>44885</c:v>
                </c:pt>
                <c:pt idx="1753">
                  <c:v>44886</c:v>
                </c:pt>
                <c:pt idx="1754">
                  <c:v>44887</c:v>
                </c:pt>
                <c:pt idx="1755">
                  <c:v>44888</c:v>
                </c:pt>
                <c:pt idx="1756">
                  <c:v>44889</c:v>
                </c:pt>
                <c:pt idx="1757">
                  <c:v>44890</c:v>
                </c:pt>
                <c:pt idx="1758">
                  <c:v>44891</c:v>
                </c:pt>
                <c:pt idx="1759">
                  <c:v>44892</c:v>
                </c:pt>
                <c:pt idx="1760">
                  <c:v>44893</c:v>
                </c:pt>
                <c:pt idx="1761">
                  <c:v>44894</c:v>
                </c:pt>
                <c:pt idx="1762">
                  <c:v>44895</c:v>
                </c:pt>
                <c:pt idx="1763">
                  <c:v>44896</c:v>
                </c:pt>
                <c:pt idx="1764">
                  <c:v>44897</c:v>
                </c:pt>
                <c:pt idx="1765">
                  <c:v>44898</c:v>
                </c:pt>
                <c:pt idx="1766">
                  <c:v>44899</c:v>
                </c:pt>
                <c:pt idx="1767">
                  <c:v>44900</c:v>
                </c:pt>
                <c:pt idx="1768">
                  <c:v>44901</c:v>
                </c:pt>
                <c:pt idx="1769">
                  <c:v>44902</c:v>
                </c:pt>
                <c:pt idx="1770">
                  <c:v>44903</c:v>
                </c:pt>
                <c:pt idx="1771">
                  <c:v>44904</c:v>
                </c:pt>
                <c:pt idx="1772">
                  <c:v>44905</c:v>
                </c:pt>
                <c:pt idx="1773">
                  <c:v>44906</c:v>
                </c:pt>
                <c:pt idx="1774">
                  <c:v>44907</c:v>
                </c:pt>
                <c:pt idx="1775">
                  <c:v>44908</c:v>
                </c:pt>
                <c:pt idx="1776">
                  <c:v>44909</c:v>
                </c:pt>
                <c:pt idx="1777">
                  <c:v>44910</c:v>
                </c:pt>
                <c:pt idx="1778">
                  <c:v>44911</c:v>
                </c:pt>
                <c:pt idx="1779">
                  <c:v>44912</c:v>
                </c:pt>
                <c:pt idx="1780">
                  <c:v>44913</c:v>
                </c:pt>
                <c:pt idx="1781">
                  <c:v>44914</c:v>
                </c:pt>
                <c:pt idx="1782">
                  <c:v>44915</c:v>
                </c:pt>
                <c:pt idx="1783">
                  <c:v>44916</c:v>
                </c:pt>
                <c:pt idx="1784">
                  <c:v>44917</c:v>
                </c:pt>
                <c:pt idx="1785">
                  <c:v>44918</c:v>
                </c:pt>
                <c:pt idx="1786">
                  <c:v>44919</c:v>
                </c:pt>
                <c:pt idx="1787">
                  <c:v>44920</c:v>
                </c:pt>
                <c:pt idx="1788">
                  <c:v>44921</c:v>
                </c:pt>
                <c:pt idx="1789">
                  <c:v>44922</c:v>
                </c:pt>
                <c:pt idx="1790">
                  <c:v>44923</c:v>
                </c:pt>
                <c:pt idx="1791">
                  <c:v>44924</c:v>
                </c:pt>
                <c:pt idx="1792">
                  <c:v>44925</c:v>
                </c:pt>
                <c:pt idx="1793">
                  <c:v>44926</c:v>
                </c:pt>
                <c:pt idx="1794">
                  <c:v>44927</c:v>
                </c:pt>
                <c:pt idx="1795">
                  <c:v>44928</c:v>
                </c:pt>
                <c:pt idx="1796">
                  <c:v>44929</c:v>
                </c:pt>
                <c:pt idx="1797">
                  <c:v>44930</c:v>
                </c:pt>
                <c:pt idx="1798">
                  <c:v>44931</c:v>
                </c:pt>
                <c:pt idx="1799">
                  <c:v>44932</c:v>
                </c:pt>
                <c:pt idx="1800">
                  <c:v>44933</c:v>
                </c:pt>
                <c:pt idx="1801">
                  <c:v>44934</c:v>
                </c:pt>
                <c:pt idx="1802">
                  <c:v>44935</c:v>
                </c:pt>
                <c:pt idx="1803">
                  <c:v>44936</c:v>
                </c:pt>
                <c:pt idx="1804">
                  <c:v>44937</c:v>
                </c:pt>
                <c:pt idx="1805">
                  <c:v>44938</c:v>
                </c:pt>
                <c:pt idx="1806">
                  <c:v>44939</c:v>
                </c:pt>
                <c:pt idx="1807">
                  <c:v>44940</c:v>
                </c:pt>
                <c:pt idx="1808">
                  <c:v>44941</c:v>
                </c:pt>
                <c:pt idx="1809">
                  <c:v>44942</c:v>
                </c:pt>
                <c:pt idx="1810">
                  <c:v>44943</c:v>
                </c:pt>
                <c:pt idx="1811">
                  <c:v>44944</c:v>
                </c:pt>
                <c:pt idx="1812">
                  <c:v>44945</c:v>
                </c:pt>
                <c:pt idx="1813">
                  <c:v>44946</c:v>
                </c:pt>
                <c:pt idx="1814">
                  <c:v>44947</c:v>
                </c:pt>
                <c:pt idx="1815">
                  <c:v>44948</c:v>
                </c:pt>
                <c:pt idx="1816">
                  <c:v>44949</c:v>
                </c:pt>
                <c:pt idx="1817">
                  <c:v>44950</c:v>
                </c:pt>
                <c:pt idx="1818">
                  <c:v>44951</c:v>
                </c:pt>
                <c:pt idx="1819">
                  <c:v>44952</c:v>
                </c:pt>
                <c:pt idx="1820">
                  <c:v>44953</c:v>
                </c:pt>
                <c:pt idx="1821">
                  <c:v>44954</c:v>
                </c:pt>
                <c:pt idx="1822">
                  <c:v>44955</c:v>
                </c:pt>
                <c:pt idx="1823">
                  <c:v>44956</c:v>
                </c:pt>
                <c:pt idx="1824">
                  <c:v>44957</c:v>
                </c:pt>
                <c:pt idx="1825">
                  <c:v>44958</c:v>
                </c:pt>
                <c:pt idx="1826">
                  <c:v>44959</c:v>
                </c:pt>
                <c:pt idx="1827">
                  <c:v>44960</c:v>
                </c:pt>
                <c:pt idx="1828">
                  <c:v>44961</c:v>
                </c:pt>
                <c:pt idx="1829">
                  <c:v>44962</c:v>
                </c:pt>
                <c:pt idx="1830">
                  <c:v>44963</c:v>
                </c:pt>
                <c:pt idx="1831">
                  <c:v>44964</c:v>
                </c:pt>
                <c:pt idx="1832" formatCode="m/d/yyyy">
                  <c:v>44965</c:v>
                </c:pt>
                <c:pt idx="1833" formatCode="m/d/yyyy">
                  <c:v>44966</c:v>
                </c:pt>
                <c:pt idx="1834" formatCode="m/d/yyyy">
                  <c:v>44967</c:v>
                </c:pt>
                <c:pt idx="1835" formatCode="m/d/yyyy">
                  <c:v>44968</c:v>
                </c:pt>
                <c:pt idx="1836" formatCode="m/d/yyyy">
                  <c:v>44969</c:v>
                </c:pt>
                <c:pt idx="1837" formatCode="m/d/yyyy">
                  <c:v>44970</c:v>
                </c:pt>
                <c:pt idx="1838" formatCode="m/d/yyyy">
                  <c:v>44971</c:v>
                </c:pt>
                <c:pt idx="1839" formatCode="m/d/yyyy">
                  <c:v>44972</c:v>
                </c:pt>
                <c:pt idx="1840" formatCode="m/d/yyyy">
                  <c:v>44973</c:v>
                </c:pt>
                <c:pt idx="1841" formatCode="m/d/yyyy">
                  <c:v>44974</c:v>
                </c:pt>
                <c:pt idx="1842" formatCode="m/d/yyyy">
                  <c:v>44975</c:v>
                </c:pt>
                <c:pt idx="1843" formatCode="m/d/yyyy">
                  <c:v>44976</c:v>
                </c:pt>
                <c:pt idx="1844" formatCode="m/d/yyyy">
                  <c:v>44977</c:v>
                </c:pt>
                <c:pt idx="1845" formatCode="m/d/yyyy">
                  <c:v>44978</c:v>
                </c:pt>
                <c:pt idx="1846" formatCode="m/d/yyyy">
                  <c:v>44979</c:v>
                </c:pt>
                <c:pt idx="1847" formatCode="m/d/yyyy">
                  <c:v>44980</c:v>
                </c:pt>
                <c:pt idx="1848" formatCode="m/d/yyyy">
                  <c:v>44981</c:v>
                </c:pt>
                <c:pt idx="1849" formatCode="m/d/yyyy">
                  <c:v>44982</c:v>
                </c:pt>
                <c:pt idx="1850" formatCode="m/d/yyyy">
                  <c:v>44983</c:v>
                </c:pt>
                <c:pt idx="1851" formatCode="m/d/yyyy">
                  <c:v>44984</c:v>
                </c:pt>
                <c:pt idx="1852" formatCode="m/d/yyyy">
                  <c:v>44985</c:v>
                </c:pt>
                <c:pt idx="1853" formatCode="m/d/yyyy">
                  <c:v>44986</c:v>
                </c:pt>
                <c:pt idx="1854" formatCode="m/d/yyyy">
                  <c:v>44987</c:v>
                </c:pt>
                <c:pt idx="1855" formatCode="m/d/yyyy">
                  <c:v>44988</c:v>
                </c:pt>
                <c:pt idx="1856" formatCode="m/d/yyyy">
                  <c:v>44989</c:v>
                </c:pt>
                <c:pt idx="1857" formatCode="m/d/yyyy">
                  <c:v>44990</c:v>
                </c:pt>
                <c:pt idx="1858" formatCode="m/d/yyyy">
                  <c:v>44991</c:v>
                </c:pt>
                <c:pt idx="1859" formatCode="m/d/yyyy">
                  <c:v>44992</c:v>
                </c:pt>
                <c:pt idx="1860" formatCode="m/d/yyyy">
                  <c:v>44993</c:v>
                </c:pt>
                <c:pt idx="1861" formatCode="m/d/yyyy">
                  <c:v>44994</c:v>
                </c:pt>
                <c:pt idx="1862" formatCode="m/d/yyyy">
                  <c:v>44995</c:v>
                </c:pt>
                <c:pt idx="1863" formatCode="m/d/yyyy">
                  <c:v>44996</c:v>
                </c:pt>
                <c:pt idx="1864" formatCode="m/d/yyyy">
                  <c:v>44997</c:v>
                </c:pt>
                <c:pt idx="1865" formatCode="m/d/yyyy">
                  <c:v>44998</c:v>
                </c:pt>
                <c:pt idx="1866" formatCode="m/d/yyyy">
                  <c:v>44999</c:v>
                </c:pt>
                <c:pt idx="1867" formatCode="m/d/yyyy">
                  <c:v>45000</c:v>
                </c:pt>
                <c:pt idx="1868" formatCode="m/d/yyyy">
                  <c:v>45001</c:v>
                </c:pt>
                <c:pt idx="1869" formatCode="m/d/yyyy">
                  <c:v>45002</c:v>
                </c:pt>
                <c:pt idx="1870" formatCode="m/d/yyyy">
                  <c:v>45003</c:v>
                </c:pt>
                <c:pt idx="1871" formatCode="m/d/yyyy">
                  <c:v>45004</c:v>
                </c:pt>
                <c:pt idx="1872" formatCode="m/d/yyyy">
                  <c:v>45005</c:v>
                </c:pt>
                <c:pt idx="1873" formatCode="m/d/yyyy">
                  <c:v>45006</c:v>
                </c:pt>
                <c:pt idx="1874" formatCode="m/d/yyyy">
                  <c:v>45007</c:v>
                </c:pt>
                <c:pt idx="1875" formatCode="m/d/yyyy">
                  <c:v>45008</c:v>
                </c:pt>
                <c:pt idx="1876" formatCode="m/d/yyyy">
                  <c:v>45009</c:v>
                </c:pt>
                <c:pt idx="1877" formatCode="m/d/yyyy">
                  <c:v>45010</c:v>
                </c:pt>
                <c:pt idx="1878" formatCode="m/d/yyyy">
                  <c:v>45011</c:v>
                </c:pt>
                <c:pt idx="1879" formatCode="m/d/yyyy">
                  <c:v>45012</c:v>
                </c:pt>
                <c:pt idx="1880" formatCode="m/d/yyyy">
                  <c:v>45013</c:v>
                </c:pt>
                <c:pt idx="1881" formatCode="m/d/yyyy">
                  <c:v>45014</c:v>
                </c:pt>
                <c:pt idx="1882" formatCode="m/d/yyyy">
                  <c:v>45015</c:v>
                </c:pt>
                <c:pt idx="1883" formatCode="m/d/yyyy">
                  <c:v>45016</c:v>
                </c:pt>
                <c:pt idx="1884" formatCode="m/d/yyyy">
                  <c:v>45017</c:v>
                </c:pt>
                <c:pt idx="1885" formatCode="m/d/yyyy">
                  <c:v>45018</c:v>
                </c:pt>
                <c:pt idx="1886" formatCode="m/d/yyyy">
                  <c:v>45019</c:v>
                </c:pt>
                <c:pt idx="1887" formatCode="m/d/yyyy">
                  <c:v>45020</c:v>
                </c:pt>
                <c:pt idx="1888" formatCode="m/d/yyyy">
                  <c:v>45021</c:v>
                </c:pt>
                <c:pt idx="1889" formatCode="m/d/yyyy">
                  <c:v>45022</c:v>
                </c:pt>
                <c:pt idx="1890" formatCode="m/d/yyyy">
                  <c:v>45023</c:v>
                </c:pt>
                <c:pt idx="1891" formatCode="m/d/yyyy">
                  <c:v>45024</c:v>
                </c:pt>
                <c:pt idx="1892" formatCode="m/d/yyyy">
                  <c:v>45025</c:v>
                </c:pt>
                <c:pt idx="1893" formatCode="m/d/yyyy">
                  <c:v>45026</c:v>
                </c:pt>
                <c:pt idx="1894" formatCode="m/d/yyyy">
                  <c:v>45027</c:v>
                </c:pt>
                <c:pt idx="1895" formatCode="m/d/yyyy">
                  <c:v>45028</c:v>
                </c:pt>
                <c:pt idx="1896" formatCode="m/d/yyyy">
                  <c:v>45029</c:v>
                </c:pt>
                <c:pt idx="1897" formatCode="m/d/yyyy">
                  <c:v>45030</c:v>
                </c:pt>
                <c:pt idx="1898" formatCode="m/d/yyyy">
                  <c:v>45031</c:v>
                </c:pt>
                <c:pt idx="1899" formatCode="m/d/yyyy">
                  <c:v>45032</c:v>
                </c:pt>
                <c:pt idx="1900" formatCode="m/d/yyyy">
                  <c:v>45033</c:v>
                </c:pt>
                <c:pt idx="1901" formatCode="m/d/yyyy">
                  <c:v>45034</c:v>
                </c:pt>
                <c:pt idx="1902" formatCode="m/d/yyyy">
                  <c:v>45035</c:v>
                </c:pt>
                <c:pt idx="1903" formatCode="m/d/yyyy">
                  <c:v>45036</c:v>
                </c:pt>
                <c:pt idx="1904" formatCode="m/d/yyyy">
                  <c:v>45037</c:v>
                </c:pt>
                <c:pt idx="1905" formatCode="m/d/yyyy">
                  <c:v>45038</c:v>
                </c:pt>
                <c:pt idx="1906" formatCode="m/d/yyyy">
                  <c:v>45039</c:v>
                </c:pt>
                <c:pt idx="1907" formatCode="m/d/yyyy">
                  <c:v>45040</c:v>
                </c:pt>
                <c:pt idx="1908" formatCode="m/d/yyyy">
                  <c:v>45041</c:v>
                </c:pt>
                <c:pt idx="1909" formatCode="m/d/yyyy">
                  <c:v>45042</c:v>
                </c:pt>
                <c:pt idx="1910" formatCode="m/d/yyyy">
                  <c:v>45043</c:v>
                </c:pt>
                <c:pt idx="1911" formatCode="m/d/yyyy">
                  <c:v>45044</c:v>
                </c:pt>
                <c:pt idx="1912" formatCode="m/d/yyyy">
                  <c:v>45045</c:v>
                </c:pt>
                <c:pt idx="1913" formatCode="m/d/yyyy">
                  <c:v>45046</c:v>
                </c:pt>
                <c:pt idx="1914" formatCode="m/d/yyyy">
                  <c:v>45047</c:v>
                </c:pt>
                <c:pt idx="1915" formatCode="m/d/yyyy">
                  <c:v>45048</c:v>
                </c:pt>
                <c:pt idx="1916" formatCode="m/d/yyyy">
                  <c:v>45049</c:v>
                </c:pt>
                <c:pt idx="1917" formatCode="m/d/yyyy">
                  <c:v>45050</c:v>
                </c:pt>
                <c:pt idx="1918" formatCode="m/d/yyyy">
                  <c:v>45051</c:v>
                </c:pt>
                <c:pt idx="1919" formatCode="m/d/yyyy">
                  <c:v>45052</c:v>
                </c:pt>
                <c:pt idx="1920" formatCode="m/d/yyyy">
                  <c:v>45053</c:v>
                </c:pt>
                <c:pt idx="1921" formatCode="m/d/yyyy">
                  <c:v>45054</c:v>
                </c:pt>
                <c:pt idx="1922" formatCode="m/d/yyyy">
                  <c:v>45055</c:v>
                </c:pt>
                <c:pt idx="1923" formatCode="m/d/yyyy">
                  <c:v>45056</c:v>
                </c:pt>
                <c:pt idx="1924" formatCode="m/d/yyyy">
                  <c:v>45057</c:v>
                </c:pt>
                <c:pt idx="1925" formatCode="m/d/yyyy">
                  <c:v>45058</c:v>
                </c:pt>
                <c:pt idx="1926" formatCode="m/d/yyyy">
                  <c:v>45059</c:v>
                </c:pt>
              </c:numCache>
            </c:numRef>
          </c:cat>
          <c:val>
            <c:numRef>
              <c:f>'FRED Graph'!$B$12:$B$1950</c:f>
              <c:numCache>
                <c:formatCode>0.00</c:formatCode>
                <c:ptCount val="1939"/>
                <c:pt idx="0">
                  <c:v>1.42</c:v>
                </c:pt>
                <c:pt idx="1">
                  <c:v>1.42</c:v>
                </c:pt>
                <c:pt idx="2">
                  <c:v>1.42</c:v>
                </c:pt>
                <c:pt idx="3">
                  <c:v>1.42</c:v>
                </c:pt>
                <c:pt idx="4">
                  <c:v>1.42</c:v>
                </c:pt>
                <c:pt idx="5">
                  <c:v>1.42</c:v>
                </c:pt>
                <c:pt idx="6">
                  <c:v>1.42</c:v>
                </c:pt>
                <c:pt idx="7">
                  <c:v>1.42</c:v>
                </c:pt>
                <c:pt idx="8">
                  <c:v>1.42</c:v>
                </c:pt>
                <c:pt idx="9">
                  <c:v>1.42</c:v>
                </c:pt>
                <c:pt idx="10">
                  <c:v>1.42</c:v>
                </c:pt>
                <c:pt idx="11">
                  <c:v>1.42</c:v>
                </c:pt>
                <c:pt idx="12">
                  <c:v>1.42</c:v>
                </c:pt>
                <c:pt idx="13">
                  <c:v>1.42</c:v>
                </c:pt>
                <c:pt idx="14">
                  <c:v>1.42</c:v>
                </c:pt>
                <c:pt idx="15">
                  <c:v>1.42</c:v>
                </c:pt>
                <c:pt idx="16">
                  <c:v>1.42</c:v>
                </c:pt>
                <c:pt idx="17">
                  <c:v>1.42</c:v>
                </c:pt>
                <c:pt idx="18">
                  <c:v>1.42</c:v>
                </c:pt>
                <c:pt idx="19">
                  <c:v>1.42</c:v>
                </c:pt>
                <c:pt idx="20">
                  <c:v>1.42</c:v>
                </c:pt>
                <c:pt idx="21">
                  <c:v>1.42</c:v>
                </c:pt>
                <c:pt idx="22">
                  <c:v>1.42</c:v>
                </c:pt>
                <c:pt idx="23">
                  <c:v>1.42</c:v>
                </c:pt>
                <c:pt idx="24">
                  <c:v>1.42</c:v>
                </c:pt>
                <c:pt idx="25">
                  <c:v>1.42</c:v>
                </c:pt>
                <c:pt idx="26">
                  <c:v>1.35</c:v>
                </c:pt>
                <c:pt idx="27">
                  <c:v>1.42</c:v>
                </c:pt>
                <c:pt idx="28">
                  <c:v>1.42</c:v>
                </c:pt>
                <c:pt idx="29">
                  <c:v>1.42</c:v>
                </c:pt>
                <c:pt idx="30">
                  <c:v>1.42</c:v>
                </c:pt>
                <c:pt idx="31">
                  <c:v>1.42</c:v>
                </c:pt>
                <c:pt idx="32">
                  <c:v>1.42</c:v>
                </c:pt>
                <c:pt idx="33">
                  <c:v>1.42</c:v>
                </c:pt>
                <c:pt idx="34">
                  <c:v>1.42</c:v>
                </c:pt>
                <c:pt idx="35">
                  <c:v>1.42</c:v>
                </c:pt>
                <c:pt idx="36">
                  <c:v>1.42</c:v>
                </c:pt>
                <c:pt idx="37">
                  <c:v>1.42</c:v>
                </c:pt>
                <c:pt idx="38">
                  <c:v>1.42</c:v>
                </c:pt>
                <c:pt idx="39">
                  <c:v>1.42</c:v>
                </c:pt>
                <c:pt idx="40">
                  <c:v>1.42</c:v>
                </c:pt>
                <c:pt idx="41">
                  <c:v>1.43</c:v>
                </c:pt>
                <c:pt idx="42">
                  <c:v>1.43</c:v>
                </c:pt>
                <c:pt idx="43">
                  <c:v>1.43</c:v>
                </c:pt>
                <c:pt idx="44">
                  <c:v>1.43</c:v>
                </c:pt>
                <c:pt idx="45">
                  <c:v>1.43</c:v>
                </c:pt>
                <c:pt idx="46">
                  <c:v>1.44</c:v>
                </c:pt>
                <c:pt idx="47">
                  <c:v>1.44</c:v>
                </c:pt>
                <c:pt idx="48">
                  <c:v>1.68</c:v>
                </c:pt>
                <c:pt idx="49">
                  <c:v>1.68</c:v>
                </c:pt>
                <c:pt idx="50">
                  <c:v>1.68</c:v>
                </c:pt>
                <c:pt idx="51">
                  <c:v>1.68</c:v>
                </c:pt>
                <c:pt idx="52">
                  <c:v>1.68</c:v>
                </c:pt>
                <c:pt idx="53">
                  <c:v>1.68</c:v>
                </c:pt>
                <c:pt idx="54">
                  <c:v>1.68</c:v>
                </c:pt>
                <c:pt idx="55">
                  <c:v>1.68</c:v>
                </c:pt>
                <c:pt idx="56">
                  <c:v>1.67</c:v>
                </c:pt>
                <c:pt idx="57">
                  <c:v>1.67</c:v>
                </c:pt>
                <c:pt idx="58">
                  <c:v>1.67</c:v>
                </c:pt>
                <c:pt idx="59">
                  <c:v>1.68</c:v>
                </c:pt>
                <c:pt idx="60">
                  <c:v>1.69</c:v>
                </c:pt>
                <c:pt idx="61">
                  <c:v>1.69</c:v>
                </c:pt>
                <c:pt idx="62">
                  <c:v>1.69</c:v>
                </c:pt>
                <c:pt idx="63">
                  <c:v>1.69</c:v>
                </c:pt>
                <c:pt idx="64">
                  <c:v>1.69</c:v>
                </c:pt>
                <c:pt idx="65">
                  <c:v>1.69</c:v>
                </c:pt>
                <c:pt idx="66">
                  <c:v>1.69</c:v>
                </c:pt>
                <c:pt idx="67">
                  <c:v>1.69</c:v>
                </c:pt>
                <c:pt idx="68">
                  <c:v>1.69</c:v>
                </c:pt>
                <c:pt idx="69">
                  <c:v>1.69</c:v>
                </c:pt>
                <c:pt idx="70">
                  <c:v>1.69</c:v>
                </c:pt>
                <c:pt idx="71">
                  <c:v>1.69</c:v>
                </c:pt>
                <c:pt idx="72">
                  <c:v>1.69</c:v>
                </c:pt>
                <c:pt idx="73">
                  <c:v>1.69</c:v>
                </c:pt>
                <c:pt idx="74">
                  <c:v>1.69</c:v>
                </c:pt>
                <c:pt idx="75">
                  <c:v>1.69</c:v>
                </c:pt>
                <c:pt idx="76">
                  <c:v>1.69</c:v>
                </c:pt>
                <c:pt idx="77">
                  <c:v>1.7</c:v>
                </c:pt>
                <c:pt idx="78">
                  <c:v>1.7</c:v>
                </c:pt>
                <c:pt idx="79">
                  <c:v>1.7</c:v>
                </c:pt>
                <c:pt idx="80">
                  <c:v>1.7</c:v>
                </c:pt>
                <c:pt idx="81">
                  <c:v>1.7</c:v>
                </c:pt>
                <c:pt idx="82">
                  <c:v>1.7</c:v>
                </c:pt>
                <c:pt idx="83">
                  <c:v>1.7</c:v>
                </c:pt>
                <c:pt idx="84">
                  <c:v>1.7</c:v>
                </c:pt>
                <c:pt idx="85">
                  <c:v>1.7</c:v>
                </c:pt>
                <c:pt idx="86">
                  <c:v>1.7</c:v>
                </c:pt>
                <c:pt idx="87">
                  <c:v>1.69</c:v>
                </c:pt>
                <c:pt idx="88">
                  <c:v>1.7</c:v>
                </c:pt>
                <c:pt idx="89">
                  <c:v>1.7</c:v>
                </c:pt>
                <c:pt idx="90">
                  <c:v>1.7</c:v>
                </c:pt>
                <c:pt idx="91">
                  <c:v>1.7</c:v>
                </c:pt>
                <c:pt idx="92">
                  <c:v>1.7</c:v>
                </c:pt>
                <c:pt idx="93">
                  <c:v>1.7</c:v>
                </c:pt>
                <c:pt idx="94">
                  <c:v>1.7</c:v>
                </c:pt>
                <c:pt idx="95">
                  <c:v>1.7</c:v>
                </c:pt>
                <c:pt idx="96">
                  <c:v>1.7</c:v>
                </c:pt>
                <c:pt idx="97">
                  <c:v>1.7</c:v>
                </c:pt>
                <c:pt idx="98">
                  <c:v>1.7</c:v>
                </c:pt>
                <c:pt idx="99">
                  <c:v>1.7</c:v>
                </c:pt>
                <c:pt idx="100">
                  <c:v>1.7</c:v>
                </c:pt>
                <c:pt idx="101">
                  <c:v>1.7</c:v>
                </c:pt>
                <c:pt idx="102">
                  <c:v>1.7</c:v>
                </c:pt>
                <c:pt idx="103">
                  <c:v>1.7</c:v>
                </c:pt>
                <c:pt idx="104">
                  <c:v>1.7</c:v>
                </c:pt>
                <c:pt idx="105">
                  <c:v>1.7</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1.9</c:v>
                </c:pt>
                <c:pt idx="133">
                  <c:v>1.9</c:v>
                </c:pt>
                <c:pt idx="134">
                  <c:v>1.9</c:v>
                </c:pt>
                <c:pt idx="135">
                  <c:v>1.9</c:v>
                </c:pt>
                <c:pt idx="136">
                  <c:v>1.9</c:v>
                </c:pt>
                <c:pt idx="137">
                  <c:v>1.91</c:v>
                </c:pt>
                <c:pt idx="138">
                  <c:v>1.92</c:v>
                </c:pt>
                <c:pt idx="139">
                  <c:v>1.92</c:v>
                </c:pt>
                <c:pt idx="140">
                  <c:v>1.92</c:v>
                </c:pt>
                <c:pt idx="141">
                  <c:v>1.92</c:v>
                </c:pt>
                <c:pt idx="142">
                  <c:v>1.92</c:v>
                </c:pt>
                <c:pt idx="143">
                  <c:v>1.92</c:v>
                </c:pt>
                <c:pt idx="144">
                  <c:v>1.92</c:v>
                </c:pt>
                <c:pt idx="145">
                  <c:v>1.91</c:v>
                </c:pt>
                <c:pt idx="146">
                  <c:v>1.91</c:v>
                </c:pt>
                <c:pt idx="147">
                  <c:v>1.91</c:v>
                </c:pt>
                <c:pt idx="148">
                  <c:v>1.91</c:v>
                </c:pt>
                <c:pt idx="149">
                  <c:v>1.91</c:v>
                </c:pt>
                <c:pt idx="150">
                  <c:v>1.91</c:v>
                </c:pt>
                <c:pt idx="151">
                  <c:v>1.91</c:v>
                </c:pt>
                <c:pt idx="152">
                  <c:v>1.91</c:v>
                </c:pt>
                <c:pt idx="153">
                  <c:v>1.91</c:v>
                </c:pt>
                <c:pt idx="154">
                  <c:v>1.91</c:v>
                </c:pt>
                <c:pt idx="155">
                  <c:v>1.91</c:v>
                </c:pt>
                <c:pt idx="156">
                  <c:v>1.91</c:v>
                </c:pt>
                <c:pt idx="157">
                  <c:v>1.91</c:v>
                </c:pt>
                <c:pt idx="158">
                  <c:v>1.91</c:v>
                </c:pt>
                <c:pt idx="159">
                  <c:v>1.91</c:v>
                </c:pt>
                <c:pt idx="160">
                  <c:v>1.91</c:v>
                </c:pt>
                <c:pt idx="161">
                  <c:v>1.91</c:v>
                </c:pt>
                <c:pt idx="162">
                  <c:v>1.91</c:v>
                </c:pt>
                <c:pt idx="163">
                  <c:v>1.91</c:v>
                </c:pt>
                <c:pt idx="164">
                  <c:v>1.91</c:v>
                </c:pt>
                <c:pt idx="165">
                  <c:v>1.91</c:v>
                </c:pt>
                <c:pt idx="166">
                  <c:v>1.91</c:v>
                </c:pt>
                <c:pt idx="167">
                  <c:v>1.91</c:v>
                </c:pt>
                <c:pt idx="168">
                  <c:v>1.91</c:v>
                </c:pt>
                <c:pt idx="169">
                  <c:v>1.91</c:v>
                </c:pt>
                <c:pt idx="170">
                  <c:v>1.91</c:v>
                </c:pt>
                <c:pt idx="171">
                  <c:v>1.91</c:v>
                </c:pt>
                <c:pt idx="172">
                  <c:v>1.91</c:v>
                </c:pt>
                <c:pt idx="173">
                  <c:v>1.91</c:v>
                </c:pt>
                <c:pt idx="174">
                  <c:v>1.91</c:v>
                </c:pt>
                <c:pt idx="175">
                  <c:v>1.91</c:v>
                </c:pt>
                <c:pt idx="176">
                  <c:v>1.91</c:v>
                </c:pt>
                <c:pt idx="177">
                  <c:v>1.91</c:v>
                </c:pt>
                <c:pt idx="178">
                  <c:v>1.91</c:v>
                </c:pt>
                <c:pt idx="179">
                  <c:v>1.91</c:v>
                </c:pt>
                <c:pt idx="180">
                  <c:v>1.91</c:v>
                </c:pt>
                <c:pt idx="181">
                  <c:v>1.91</c:v>
                </c:pt>
                <c:pt idx="182">
                  <c:v>1.91</c:v>
                </c:pt>
                <c:pt idx="183">
                  <c:v>1.91</c:v>
                </c:pt>
                <c:pt idx="184">
                  <c:v>1.91</c:v>
                </c:pt>
                <c:pt idx="185">
                  <c:v>1.91</c:v>
                </c:pt>
                <c:pt idx="186">
                  <c:v>1.91</c:v>
                </c:pt>
                <c:pt idx="187">
                  <c:v>1.91</c:v>
                </c:pt>
                <c:pt idx="188">
                  <c:v>1.91</c:v>
                </c:pt>
                <c:pt idx="189">
                  <c:v>1.91</c:v>
                </c:pt>
                <c:pt idx="190">
                  <c:v>1.91</c:v>
                </c:pt>
                <c:pt idx="191">
                  <c:v>1.91</c:v>
                </c:pt>
                <c:pt idx="192">
                  <c:v>1.91</c:v>
                </c:pt>
                <c:pt idx="193">
                  <c:v>1.91</c:v>
                </c:pt>
                <c:pt idx="194">
                  <c:v>1.91</c:v>
                </c:pt>
                <c:pt idx="195">
                  <c:v>1.92</c:v>
                </c:pt>
                <c:pt idx="196">
                  <c:v>1.92</c:v>
                </c:pt>
                <c:pt idx="197">
                  <c:v>1.92</c:v>
                </c:pt>
                <c:pt idx="198">
                  <c:v>1.92</c:v>
                </c:pt>
                <c:pt idx="199">
                  <c:v>1.92</c:v>
                </c:pt>
                <c:pt idx="200">
                  <c:v>1.92</c:v>
                </c:pt>
                <c:pt idx="201">
                  <c:v>1.92</c:v>
                </c:pt>
                <c:pt idx="202">
                  <c:v>1.92</c:v>
                </c:pt>
                <c:pt idx="203">
                  <c:v>1.92</c:v>
                </c:pt>
                <c:pt idx="204">
                  <c:v>1.92</c:v>
                </c:pt>
                <c:pt idx="205">
                  <c:v>1.92</c:v>
                </c:pt>
                <c:pt idx="206">
                  <c:v>1.92</c:v>
                </c:pt>
                <c:pt idx="207">
                  <c:v>1.92</c:v>
                </c:pt>
                <c:pt idx="208">
                  <c:v>1.92</c:v>
                </c:pt>
                <c:pt idx="209">
                  <c:v>1.92</c:v>
                </c:pt>
                <c:pt idx="210">
                  <c:v>1.91</c:v>
                </c:pt>
                <c:pt idx="211">
                  <c:v>1.91</c:v>
                </c:pt>
                <c:pt idx="212">
                  <c:v>1.91</c:v>
                </c:pt>
                <c:pt idx="213">
                  <c:v>1.91</c:v>
                </c:pt>
                <c:pt idx="214">
                  <c:v>1.92</c:v>
                </c:pt>
                <c:pt idx="215">
                  <c:v>1.92</c:v>
                </c:pt>
                <c:pt idx="216">
                  <c:v>1.92</c:v>
                </c:pt>
                <c:pt idx="217">
                  <c:v>1.92</c:v>
                </c:pt>
                <c:pt idx="218">
                  <c:v>1.92</c:v>
                </c:pt>
                <c:pt idx="219">
                  <c:v>1.92</c:v>
                </c:pt>
                <c:pt idx="220">
                  <c:v>1.92</c:v>
                </c:pt>
                <c:pt idx="221">
                  <c:v>1.92</c:v>
                </c:pt>
                <c:pt idx="222">
                  <c:v>1.92</c:v>
                </c:pt>
                <c:pt idx="223">
                  <c:v>1.92</c:v>
                </c:pt>
                <c:pt idx="224">
                  <c:v>1.92</c:v>
                </c:pt>
                <c:pt idx="225">
                  <c:v>1.92</c:v>
                </c:pt>
                <c:pt idx="226">
                  <c:v>1.92</c:v>
                </c:pt>
                <c:pt idx="227">
                  <c:v>1.92</c:v>
                </c:pt>
                <c:pt idx="228">
                  <c:v>1.92</c:v>
                </c:pt>
                <c:pt idx="229">
                  <c:v>1.92</c:v>
                </c:pt>
                <c:pt idx="230">
                  <c:v>1.92</c:v>
                </c:pt>
                <c:pt idx="231">
                  <c:v>1.92</c:v>
                </c:pt>
                <c:pt idx="232">
                  <c:v>1.92</c:v>
                </c:pt>
                <c:pt idx="233">
                  <c:v>1.92</c:v>
                </c:pt>
                <c:pt idx="234">
                  <c:v>1.93</c:v>
                </c:pt>
                <c:pt idx="235">
                  <c:v>1.93</c:v>
                </c:pt>
                <c:pt idx="236">
                  <c:v>1.93</c:v>
                </c:pt>
                <c:pt idx="237">
                  <c:v>2.1800000000000002</c:v>
                </c:pt>
                <c:pt idx="238">
                  <c:v>2.1800000000000002</c:v>
                </c:pt>
                <c:pt idx="239">
                  <c:v>2.1800000000000002</c:v>
                </c:pt>
                <c:pt idx="240">
                  <c:v>2.1800000000000002</c:v>
                </c:pt>
                <c:pt idx="241">
                  <c:v>2.1800000000000002</c:v>
                </c:pt>
                <c:pt idx="242">
                  <c:v>2.1800000000000002</c:v>
                </c:pt>
                <c:pt idx="243">
                  <c:v>2.1800000000000002</c:v>
                </c:pt>
                <c:pt idx="244">
                  <c:v>2.1800000000000002</c:v>
                </c:pt>
                <c:pt idx="245">
                  <c:v>2.1800000000000002</c:v>
                </c:pt>
                <c:pt idx="246">
                  <c:v>2.1800000000000002</c:v>
                </c:pt>
                <c:pt idx="247">
                  <c:v>2.1800000000000002</c:v>
                </c:pt>
                <c:pt idx="248">
                  <c:v>2.1800000000000002</c:v>
                </c:pt>
                <c:pt idx="249">
                  <c:v>2.1800000000000002</c:v>
                </c:pt>
                <c:pt idx="250">
                  <c:v>2.1800000000000002</c:v>
                </c:pt>
                <c:pt idx="251">
                  <c:v>2.1800000000000002</c:v>
                </c:pt>
                <c:pt idx="252">
                  <c:v>2.1800000000000002</c:v>
                </c:pt>
                <c:pt idx="253">
                  <c:v>2.1800000000000002</c:v>
                </c:pt>
                <c:pt idx="254">
                  <c:v>2.1800000000000002</c:v>
                </c:pt>
                <c:pt idx="255">
                  <c:v>2.1800000000000002</c:v>
                </c:pt>
                <c:pt idx="256">
                  <c:v>2.1800000000000002</c:v>
                </c:pt>
                <c:pt idx="257">
                  <c:v>2.19</c:v>
                </c:pt>
                <c:pt idx="258">
                  <c:v>2.19</c:v>
                </c:pt>
                <c:pt idx="259">
                  <c:v>2.19</c:v>
                </c:pt>
                <c:pt idx="260">
                  <c:v>2.19</c:v>
                </c:pt>
                <c:pt idx="261">
                  <c:v>2.19</c:v>
                </c:pt>
                <c:pt idx="262">
                  <c:v>2.19</c:v>
                </c:pt>
                <c:pt idx="263">
                  <c:v>2.2000000000000002</c:v>
                </c:pt>
                <c:pt idx="264">
                  <c:v>2.2000000000000002</c:v>
                </c:pt>
                <c:pt idx="265">
                  <c:v>2.2000000000000002</c:v>
                </c:pt>
                <c:pt idx="266">
                  <c:v>2.2000000000000002</c:v>
                </c:pt>
                <c:pt idx="267">
                  <c:v>2.2000000000000002</c:v>
                </c:pt>
                <c:pt idx="268">
                  <c:v>2.2000000000000002</c:v>
                </c:pt>
                <c:pt idx="269">
                  <c:v>2.2000000000000002</c:v>
                </c:pt>
                <c:pt idx="270">
                  <c:v>2.2000000000000002</c:v>
                </c:pt>
                <c:pt idx="271">
                  <c:v>2.2000000000000002</c:v>
                </c:pt>
                <c:pt idx="272">
                  <c:v>2.2000000000000002</c:v>
                </c:pt>
                <c:pt idx="273">
                  <c:v>2.19</c:v>
                </c:pt>
                <c:pt idx="274">
                  <c:v>2.19</c:v>
                </c:pt>
                <c:pt idx="275">
                  <c:v>2.19</c:v>
                </c:pt>
                <c:pt idx="276">
                  <c:v>2.2000000000000002</c:v>
                </c:pt>
                <c:pt idx="277">
                  <c:v>2.2000000000000002</c:v>
                </c:pt>
                <c:pt idx="278">
                  <c:v>2.2000000000000002</c:v>
                </c:pt>
                <c:pt idx="279">
                  <c:v>2.2000000000000002</c:v>
                </c:pt>
                <c:pt idx="280">
                  <c:v>2.19</c:v>
                </c:pt>
                <c:pt idx="281">
                  <c:v>2.19</c:v>
                </c:pt>
                <c:pt idx="282">
                  <c:v>2.19</c:v>
                </c:pt>
                <c:pt idx="283">
                  <c:v>2.19</c:v>
                </c:pt>
                <c:pt idx="284">
                  <c:v>2.2000000000000002</c:v>
                </c:pt>
                <c:pt idx="285">
                  <c:v>2.2000000000000002</c:v>
                </c:pt>
                <c:pt idx="286">
                  <c:v>2.2000000000000002</c:v>
                </c:pt>
                <c:pt idx="287">
                  <c:v>2.2000000000000002</c:v>
                </c:pt>
                <c:pt idx="288">
                  <c:v>2.2000000000000002</c:v>
                </c:pt>
                <c:pt idx="289">
                  <c:v>2.2000000000000002</c:v>
                </c:pt>
                <c:pt idx="290">
                  <c:v>2.2000000000000002</c:v>
                </c:pt>
                <c:pt idx="291">
                  <c:v>2.2000000000000002</c:v>
                </c:pt>
                <c:pt idx="292">
                  <c:v>2.2000000000000002</c:v>
                </c:pt>
                <c:pt idx="293">
                  <c:v>2.2000000000000002</c:v>
                </c:pt>
                <c:pt idx="294">
                  <c:v>2.2000000000000002</c:v>
                </c:pt>
                <c:pt idx="295">
                  <c:v>2.2000000000000002</c:v>
                </c:pt>
                <c:pt idx="296">
                  <c:v>2.2000000000000002</c:v>
                </c:pt>
                <c:pt idx="297">
                  <c:v>2.2000000000000002</c:v>
                </c:pt>
                <c:pt idx="298">
                  <c:v>2.2000000000000002</c:v>
                </c:pt>
                <c:pt idx="299">
                  <c:v>2.2000000000000002</c:v>
                </c:pt>
                <c:pt idx="300">
                  <c:v>2.2000000000000002</c:v>
                </c:pt>
                <c:pt idx="301">
                  <c:v>2.2000000000000002</c:v>
                </c:pt>
                <c:pt idx="302">
                  <c:v>2.2000000000000002</c:v>
                </c:pt>
                <c:pt idx="303">
                  <c:v>2.2000000000000002</c:v>
                </c:pt>
                <c:pt idx="304">
                  <c:v>2.19</c:v>
                </c:pt>
                <c:pt idx="305">
                  <c:v>2.2000000000000002</c:v>
                </c:pt>
                <c:pt idx="306">
                  <c:v>2.2000000000000002</c:v>
                </c:pt>
                <c:pt idx="307">
                  <c:v>2.2000000000000002</c:v>
                </c:pt>
                <c:pt idx="308">
                  <c:v>2.19</c:v>
                </c:pt>
                <c:pt idx="309">
                  <c:v>2.19</c:v>
                </c:pt>
                <c:pt idx="310">
                  <c:v>2.19</c:v>
                </c:pt>
                <c:pt idx="311">
                  <c:v>2.2000000000000002</c:v>
                </c:pt>
                <c:pt idx="312">
                  <c:v>2.19</c:v>
                </c:pt>
                <c:pt idx="313">
                  <c:v>2.19</c:v>
                </c:pt>
                <c:pt idx="314">
                  <c:v>2.19</c:v>
                </c:pt>
                <c:pt idx="315">
                  <c:v>2.19</c:v>
                </c:pt>
                <c:pt idx="316">
                  <c:v>2.19</c:v>
                </c:pt>
                <c:pt idx="317">
                  <c:v>2.19</c:v>
                </c:pt>
                <c:pt idx="318">
                  <c:v>2.2000000000000002</c:v>
                </c:pt>
                <c:pt idx="319">
                  <c:v>2.2000000000000002</c:v>
                </c:pt>
                <c:pt idx="320">
                  <c:v>2.2000000000000002</c:v>
                </c:pt>
                <c:pt idx="321">
                  <c:v>2.4</c:v>
                </c:pt>
                <c:pt idx="322">
                  <c:v>2.4</c:v>
                </c:pt>
                <c:pt idx="323">
                  <c:v>2.4</c:v>
                </c:pt>
                <c:pt idx="324">
                  <c:v>2.4</c:v>
                </c:pt>
                <c:pt idx="325">
                  <c:v>2.4</c:v>
                </c:pt>
                <c:pt idx="326">
                  <c:v>2.4</c:v>
                </c:pt>
                <c:pt idx="327">
                  <c:v>2.4</c:v>
                </c:pt>
                <c:pt idx="328">
                  <c:v>2.4</c:v>
                </c:pt>
                <c:pt idx="329">
                  <c:v>2.4</c:v>
                </c:pt>
                <c:pt idx="330">
                  <c:v>2.4</c:v>
                </c:pt>
                <c:pt idx="331">
                  <c:v>2.4</c:v>
                </c:pt>
                <c:pt idx="332">
                  <c:v>2.4</c:v>
                </c:pt>
                <c:pt idx="333">
                  <c:v>2.4</c:v>
                </c:pt>
                <c:pt idx="334">
                  <c:v>2.4</c:v>
                </c:pt>
                <c:pt idx="335">
                  <c:v>2.4</c:v>
                </c:pt>
                <c:pt idx="336">
                  <c:v>2.4</c:v>
                </c:pt>
                <c:pt idx="337">
                  <c:v>2.4</c:v>
                </c:pt>
                <c:pt idx="338">
                  <c:v>2.4</c:v>
                </c:pt>
                <c:pt idx="339">
                  <c:v>2.4</c:v>
                </c:pt>
                <c:pt idx="340">
                  <c:v>2.4</c:v>
                </c:pt>
                <c:pt idx="341">
                  <c:v>2.4</c:v>
                </c:pt>
                <c:pt idx="342">
                  <c:v>2.4</c:v>
                </c:pt>
                <c:pt idx="343">
                  <c:v>2.4</c:v>
                </c:pt>
                <c:pt idx="344">
                  <c:v>2.4</c:v>
                </c:pt>
                <c:pt idx="345">
                  <c:v>2.4</c:v>
                </c:pt>
                <c:pt idx="346">
                  <c:v>2.4</c:v>
                </c:pt>
                <c:pt idx="347">
                  <c:v>2.4</c:v>
                </c:pt>
                <c:pt idx="348">
                  <c:v>2.4</c:v>
                </c:pt>
                <c:pt idx="349">
                  <c:v>2.4</c:v>
                </c:pt>
                <c:pt idx="350">
                  <c:v>2.4</c:v>
                </c:pt>
                <c:pt idx="351">
                  <c:v>2.4</c:v>
                </c:pt>
                <c:pt idx="352">
                  <c:v>2.4</c:v>
                </c:pt>
                <c:pt idx="353">
                  <c:v>2.4</c:v>
                </c:pt>
                <c:pt idx="354">
                  <c:v>2.4</c:v>
                </c:pt>
                <c:pt idx="355">
                  <c:v>2.4</c:v>
                </c:pt>
                <c:pt idx="356">
                  <c:v>2.4</c:v>
                </c:pt>
                <c:pt idx="357">
                  <c:v>2.4</c:v>
                </c:pt>
                <c:pt idx="358">
                  <c:v>2.4</c:v>
                </c:pt>
                <c:pt idx="359">
                  <c:v>2.4</c:v>
                </c:pt>
                <c:pt idx="360">
                  <c:v>2.4</c:v>
                </c:pt>
                <c:pt idx="361">
                  <c:v>2.4</c:v>
                </c:pt>
                <c:pt idx="362">
                  <c:v>2.4</c:v>
                </c:pt>
                <c:pt idx="363">
                  <c:v>2.4</c:v>
                </c:pt>
                <c:pt idx="364">
                  <c:v>2.4</c:v>
                </c:pt>
                <c:pt idx="365">
                  <c:v>2.4</c:v>
                </c:pt>
                <c:pt idx="366">
                  <c:v>2.4</c:v>
                </c:pt>
                <c:pt idx="367">
                  <c:v>2.4</c:v>
                </c:pt>
                <c:pt idx="368">
                  <c:v>2.4</c:v>
                </c:pt>
                <c:pt idx="369">
                  <c:v>2.4</c:v>
                </c:pt>
                <c:pt idx="370">
                  <c:v>2.4</c:v>
                </c:pt>
                <c:pt idx="371">
                  <c:v>2.4</c:v>
                </c:pt>
                <c:pt idx="372">
                  <c:v>2.4</c:v>
                </c:pt>
                <c:pt idx="373">
                  <c:v>2.4</c:v>
                </c:pt>
                <c:pt idx="374">
                  <c:v>2.4</c:v>
                </c:pt>
                <c:pt idx="375">
                  <c:v>2.4</c:v>
                </c:pt>
                <c:pt idx="376">
                  <c:v>2.4</c:v>
                </c:pt>
                <c:pt idx="377">
                  <c:v>2.4</c:v>
                </c:pt>
                <c:pt idx="378">
                  <c:v>2.4</c:v>
                </c:pt>
                <c:pt idx="379">
                  <c:v>2.4</c:v>
                </c:pt>
                <c:pt idx="380">
                  <c:v>2.4</c:v>
                </c:pt>
                <c:pt idx="381">
                  <c:v>2.4</c:v>
                </c:pt>
                <c:pt idx="382">
                  <c:v>2.4</c:v>
                </c:pt>
                <c:pt idx="383">
                  <c:v>2.4</c:v>
                </c:pt>
                <c:pt idx="384">
                  <c:v>2.4</c:v>
                </c:pt>
                <c:pt idx="385">
                  <c:v>2.4</c:v>
                </c:pt>
                <c:pt idx="386">
                  <c:v>2.4</c:v>
                </c:pt>
                <c:pt idx="387">
                  <c:v>2.4</c:v>
                </c:pt>
                <c:pt idx="388">
                  <c:v>2.4</c:v>
                </c:pt>
                <c:pt idx="389">
                  <c:v>2.4</c:v>
                </c:pt>
                <c:pt idx="390">
                  <c:v>2.4</c:v>
                </c:pt>
                <c:pt idx="391">
                  <c:v>2.4</c:v>
                </c:pt>
                <c:pt idx="392">
                  <c:v>2.4</c:v>
                </c:pt>
                <c:pt idx="393">
                  <c:v>2.4</c:v>
                </c:pt>
                <c:pt idx="394">
                  <c:v>2.4</c:v>
                </c:pt>
                <c:pt idx="395">
                  <c:v>2.4</c:v>
                </c:pt>
                <c:pt idx="396">
                  <c:v>2.4</c:v>
                </c:pt>
                <c:pt idx="397">
                  <c:v>2.4</c:v>
                </c:pt>
                <c:pt idx="398">
                  <c:v>2.4</c:v>
                </c:pt>
                <c:pt idx="399">
                  <c:v>2.4</c:v>
                </c:pt>
                <c:pt idx="400">
                  <c:v>2.4</c:v>
                </c:pt>
                <c:pt idx="401">
                  <c:v>2.4</c:v>
                </c:pt>
                <c:pt idx="402">
                  <c:v>2.4</c:v>
                </c:pt>
                <c:pt idx="403">
                  <c:v>2.4</c:v>
                </c:pt>
                <c:pt idx="404">
                  <c:v>2.4</c:v>
                </c:pt>
                <c:pt idx="405">
                  <c:v>2.4</c:v>
                </c:pt>
                <c:pt idx="406">
                  <c:v>2.4</c:v>
                </c:pt>
                <c:pt idx="407">
                  <c:v>2.4</c:v>
                </c:pt>
                <c:pt idx="408">
                  <c:v>2.4</c:v>
                </c:pt>
                <c:pt idx="409">
                  <c:v>2.4</c:v>
                </c:pt>
                <c:pt idx="410">
                  <c:v>2.4</c:v>
                </c:pt>
                <c:pt idx="411">
                  <c:v>2.41</c:v>
                </c:pt>
                <c:pt idx="412">
                  <c:v>2.41</c:v>
                </c:pt>
                <c:pt idx="413">
                  <c:v>2.41</c:v>
                </c:pt>
                <c:pt idx="414">
                  <c:v>2.41</c:v>
                </c:pt>
                <c:pt idx="415">
                  <c:v>2.41</c:v>
                </c:pt>
                <c:pt idx="416">
                  <c:v>2.4</c:v>
                </c:pt>
                <c:pt idx="417">
                  <c:v>2.4</c:v>
                </c:pt>
                <c:pt idx="418">
                  <c:v>2.41</c:v>
                </c:pt>
                <c:pt idx="419">
                  <c:v>2.41</c:v>
                </c:pt>
                <c:pt idx="420">
                  <c:v>2.4300000000000002</c:v>
                </c:pt>
                <c:pt idx="421">
                  <c:v>2.4300000000000002</c:v>
                </c:pt>
                <c:pt idx="422">
                  <c:v>2.4300000000000002</c:v>
                </c:pt>
                <c:pt idx="423">
                  <c:v>2.41</c:v>
                </c:pt>
                <c:pt idx="424">
                  <c:v>2.41</c:v>
                </c:pt>
                <c:pt idx="425">
                  <c:v>2.41</c:v>
                </c:pt>
                <c:pt idx="426">
                  <c:v>2.41</c:v>
                </c:pt>
                <c:pt idx="427">
                  <c:v>2.41</c:v>
                </c:pt>
                <c:pt idx="428">
                  <c:v>2.41</c:v>
                </c:pt>
                <c:pt idx="429">
                  <c:v>2.41</c:v>
                </c:pt>
                <c:pt idx="430">
                  <c:v>2.41</c:v>
                </c:pt>
                <c:pt idx="431">
                  <c:v>2.41</c:v>
                </c:pt>
                <c:pt idx="432">
                  <c:v>2.41</c:v>
                </c:pt>
                <c:pt idx="433">
                  <c:v>2.41</c:v>
                </c:pt>
                <c:pt idx="434">
                  <c:v>2.41</c:v>
                </c:pt>
                <c:pt idx="435">
                  <c:v>2.41</c:v>
                </c:pt>
                <c:pt idx="436">
                  <c:v>2.41</c:v>
                </c:pt>
                <c:pt idx="437">
                  <c:v>2.41</c:v>
                </c:pt>
                <c:pt idx="438">
                  <c:v>2.41</c:v>
                </c:pt>
                <c:pt idx="439">
                  <c:v>2.42</c:v>
                </c:pt>
                <c:pt idx="440">
                  <c:v>2.4300000000000002</c:v>
                </c:pt>
                <c:pt idx="441">
                  <c:v>2.44</c:v>
                </c:pt>
                <c:pt idx="442">
                  <c:v>2.44</c:v>
                </c:pt>
                <c:pt idx="443">
                  <c:v>2.44</c:v>
                </c:pt>
                <c:pt idx="444">
                  <c:v>2.44</c:v>
                </c:pt>
                <c:pt idx="445">
                  <c:v>2.44</c:v>
                </c:pt>
                <c:pt idx="446">
                  <c:v>2.44</c:v>
                </c:pt>
                <c:pt idx="447">
                  <c:v>2.44</c:v>
                </c:pt>
                <c:pt idx="448">
                  <c:v>2.44</c:v>
                </c:pt>
                <c:pt idx="449">
                  <c:v>2.44</c:v>
                </c:pt>
                <c:pt idx="450">
                  <c:v>2.44</c:v>
                </c:pt>
                <c:pt idx="451">
                  <c:v>2.4500000000000002</c:v>
                </c:pt>
                <c:pt idx="452">
                  <c:v>2.4500000000000002</c:v>
                </c:pt>
                <c:pt idx="453">
                  <c:v>2.4500000000000002</c:v>
                </c:pt>
                <c:pt idx="454">
                  <c:v>2.41</c:v>
                </c:pt>
                <c:pt idx="455">
                  <c:v>2.4</c:v>
                </c:pt>
                <c:pt idx="456">
                  <c:v>2.4</c:v>
                </c:pt>
                <c:pt idx="457">
                  <c:v>2.4</c:v>
                </c:pt>
                <c:pt idx="458">
                  <c:v>2.4</c:v>
                </c:pt>
                <c:pt idx="459">
                  <c:v>2.4</c:v>
                </c:pt>
                <c:pt idx="460">
                  <c:v>2.39</c:v>
                </c:pt>
                <c:pt idx="461">
                  <c:v>2.38</c:v>
                </c:pt>
                <c:pt idx="462">
                  <c:v>2.38</c:v>
                </c:pt>
                <c:pt idx="463">
                  <c:v>2.38</c:v>
                </c:pt>
                <c:pt idx="464">
                  <c:v>2.38</c:v>
                </c:pt>
                <c:pt idx="465">
                  <c:v>2.38</c:v>
                </c:pt>
                <c:pt idx="466">
                  <c:v>2.38</c:v>
                </c:pt>
                <c:pt idx="467">
                  <c:v>2.4</c:v>
                </c:pt>
                <c:pt idx="468">
                  <c:v>2.39</c:v>
                </c:pt>
                <c:pt idx="469">
                  <c:v>2.39</c:v>
                </c:pt>
                <c:pt idx="470">
                  <c:v>2.39</c:v>
                </c:pt>
                <c:pt idx="471">
                  <c:v>2.39</c:v>
                </c:pt>
                <c:pt idx="472">
                  <c:v>2.39</c:v>
                </c:pt>
                <c:pt idx="473">
                  <c:v>2.39</c:v>
                </c:pt>
                <c:pt idx="474">
                  <c:v>2.38</c:v>
                </c:pt>
                <c:pt idx="475">
                  <c:v>2.38</c:v>
                </c:pt>
                <c:pt idx="476">
                  <c:v>2.38</c:v>
                </c:pt>
                <c:pt idx="477">
                  <c:v>2.38</c:v>
                </c:pt>
                <c:pt idx="478">
                  <c:v>2.38</c:v>
                </c:pt>
                <c:pt idx="479">
                  <c:v>2.38</c:v>
                </c:pt>
                <c:pt idx="480">
                  <c:v>2.39</c:v>
                </c:pt>
                <c:pt idx="481">
                  <c:v>2.39</c:v>
                </c:pt>
                <c:pt idx="482">
                  <c:v>2.39</c:v>
                </c:pt>
                <c:pt idx="483">
                  <c:v>2.4</c:v>
                </c:pt>
                <c:pt idx="484">
                  <c:v>2.4</c:v>
                </c:pt>
                <c:pt idx="485">
                  <c:v>2.4</c:v>
                </c:pt>
                <c:pt idx="486">
                  <c:v>2.38</c:v>
                </c:pt>
                <c:pt idx="487">
                  <c:v>2.38</c:v>
                </c:pt>
                <c:pt idx="488">
                  <c:v>2.38</c:v>
                </c:pt>
                <c:pt idx="489">
                  <c:v>2.37</c:v>
                </c:pt>
                <c:pt idx="490">
                  <c:v>2.37</c:v>
                </c:pt>
                <c:pt idx="491">
                  <c:v>2.37</c:v>
                </c:pt>
                <c:pt idx="492">
                  <c:v>2.37</c:v>
                </c:pt>
                <c:pt idx="493">
                  <c:v>2.37</c:v>
                </c:pt>
                <c:pt idx="494">
                  <c:v>2.37</c:v>
                </c:pt>
                <c:pt idx="495">
                  <c:v>2.37</c:v>
                </c:pt>
                <c:pt idx="496">
                  <c:v>2.37</c:v>
                </c:pt>
                <c:pt idx="497">
                  <c:v>2.36</c:v>
                </c:pt>
                <c:pt idx="498">
                  <c:v>2.36</c:v>
                </c:pt>
                <c:pt idx="499">
                  <c:v>2.36</c:v>
                </c:pt>
                <c:pt idx="500">
                  <c:v>2.38</c:v>
                </c:pt>
                <c:pt idx="501">
                  <c:v>2.37</c:v>
                </c:pt>
                <c:pt idx="502">
                  <c:v>2.37</c:v>
                </c:pt>
                <c:pt idx="503">
                  <c:v>2.37</c:v>
                </c:pt>
                <c:pt idx="504">
                  <c:v>2.38</c:v>
                </c:pt>
                <c:pt idx="505">
                  <c:v>2.38</c:v>
                </c:pt>
                <c:pt idx="506">
                  <c:v>2.38</c:v>
                </c:pt>
                <c:pt idx="507">
                  <c:v>2.38</c:v>
                </c:pt>
                <c:pt idx="508">
                  <c:v>2.38</c:v>
                </c:pt>
                <c:pt idx="509">
                  <c:v>2.38</c:v>
                </c:pt>
                <c:pt idx="510">
                  <c:v>2.38</c:v>
                </c:pt>
                <c:pt idx="511">
                  <c:v>2.4</c:v>
                </c:pt>
                <c:pt idx="512">
                  <c:v>2.4</c:v>
                </c:pt>
                <c:pt idx="513">
                  <c:v>2.4</c:v>
                </c:pt>
                <c:pt idx="514">
                  <c:v>2.39</c:v>
                </c:pt>
                <c:pt idx="515">
                  <c:v>2.4</c:v>
                </c:pt>
                <c:pt idx="516">
                  <c:v>2.41</c:v>
                </c:pt>
                <c:pt idx="517">
                  <c:v>2.41</c:v>
                </c:pt>
                <c:pt idx="518">
                  <c:v>2.42</c:v>
                </c:pt>
                <c:pt idx="519">
                  <c:v>2.42</c:v>
                </c:pt>
                <c:pt idx="520">
                  <c:v>2.42</c:v>
                </c:pt>
                <c:pt idx="521">
                  <c:v>2.41</c:v>
                </c:pt>
                <c:pt idx="522">
                  <c:v>2.41</c:v>
                </c:pt>
                <c:pt idx="523">
                  <c:v>2.41</c:v>
                </c:pt>
                <c:pt idx="524">
                  <c:v>2.4</c:v>
                </c:pt>
                <c:pt idx="525">
                  <c:v>2.38</c:v>
                </c:pt>
                <c:pt idx="526">
                  <c:v>2.38</c:v>
                </c:pt>
                <c:pt idx="527">
                  <c:v>2.38</c:v>
                </c:pt>
                <c:pt idx="528">
                  <c:v>2.4</c:v>
                </c:pt>
                <c:pt idx="529">
                  <c:v>2.41</c:v>
                </c:pt>
                <c:pt idx="530">
                  <c:v>2.41</c:v>
                </c:pt>
                <c:pt idx="531">
                  <c:v>2.41</c:v>
                </c:pt>
                <c:pt idx="532">
                  <c:v>2.41</c:v>
                </c:pt>
                <c:pt idx="533">
                  <c:v>2.41</c:v>
                </c:pt>
                <c:pt idx="534">
                  <c:v>2.41</c:v>
                </c:pt>
                <c:pt idx="535">
                  <c:v>2.4</c:v>
                </c:pt>
                <c:pt idx="536">
                  <c:v>2.4</c:v>
                </c:pt>
                <c:pt idx="537">
                  <c:v>2.4</c:v>
                </c:pt>
                <c:pt idx="538">
                  <c:v>2.4</c:v>
                </c:pt>
                <c:pt idx="539">
                  <c:v>2.4</c:v>
                </c:pt>
                <c:pt idx="540">
                  <c:v>2.4</c:v>
                </c:pt>
                <c:pt idx="541">
                  <c:v>2.4</c:v>
                </c:pt>
                <c:pt idx="542">
                  <c:v>2.4</c:v>
                </c:pt>
                <c:pt idx="543">
                  <c:v>2.39</c:v>
                </c:pt>
                <c:pt idx="544">
                  <c:v>2.4</c:v>
                </c:pt>
                <c:pt idx="545">
                  <c:v>2.14</c:v>
                </c:pt>
                <c:pt idx="546">
                  <c:v>2.14</c:v>
                </c:pt>
                <c:pt idx="547">
                  <c:v>2.14</c:v>
                </c:pt>
                <c:pt idx="548">
                  <c:v>2.14</c:v>
                </c:pt>
                <c:pt idx="549">
                  <c:v>2.13</c:v>
                </c:pt>
                <c:pt idx="550">
                  <c:v>2.13</c:v>
                </c:pt>
                <c:pt idx="551">
                  <c:v>2.12</c:v>
                </c:pt>
                <c:pt idx="552">
                  <c:v>2.12</c:v>
                </c:pt>
                <c:pt idx="553">
                  <c:v>2.12</c:v>
                </c:pt>
                <c:pt idx="554">
                  <c:v>2.12</c:v>
                </c:pt>
                <c:pt idx="555">
                  <c:v>2.12</c:v>
                </c:pt>
                <c:pt idx="556">
                  <c:v>2.12</c:v>
                </c:pt>
                <c:pt idx="557">
                  <c:v>2.12</c:v>
                </c:pt>
                <c:pt idx="558">
                  <c:v>2.12</c:v>
                </c:pt>
                <c:pt idx="559">
                  <c:v>2.13</c:v>
                </c:pt>
                <c:pt idx="560">
                  <c:v>2.13</c:v>
                </c:pt>
                <c:pt idx="561">
                  <c:v>2.13</c:v>
                </c:pt>
                <c:pt idx="562">
                  <c:v>2.13</c:v>
                </c:pt>
                <c:pt idx="563">
                  <c:v>2.13</c:v>
                </c:pt>
                <c:pt idx="564">
                  <c:v>2.13</c:v>
                </c:pt>
                <c:pt idx="565">
                  <c:v>2.12</c:v>
                </c:pt>
                <c:pt idx="566">
                  <c:v>2.12</c:v>
                </c:pt>
                <c:pt idx="567">
                  <c:v>2.12</c:v>
                </c:pt>
                <c:pt idx="568">
                  <c:v>2.12</c:v>
                </c:pt>
                <c:pt idx="569">
                  <c:v>2.12</c:v>
                </c:pt>
                <c:pt idx="570">
                  <c:v>2.12</c:v>
                </c:pt>
                <c:pt idx="571">
                  <c:v>2.12</c:v>
                </c:pt>
                <c:pt idx="572">
                  <c:v>2.12</c:v>
                </c:pt>
                <c:pt idx="573">
                  <c:v>2.12</c:v>
                </c:pt>
                <c:pt idx="574">
                  <c:v>2.13</c:v>
                </c:pt>
                <c:pt idx="575">
                  <c:v>2.13</c:v>
                </c:pt>
                <c:pt idx="576">
                  <c:v>2.13</c:v>
                </c:pt>
                <c:pt idx="577">
                  <c:v>2.13</c:v>
                </c:pt>
                <c:pt idx="578">
                  <c:v>2.13</c:v>
                </c:pt>
                <c:pt idx="579">
                  <c:v>2.13</c:v>
                </c:pt>
                <c:pt idx="580">
                  <c:v>2.13</c:v>
                </c:pt>
                <c:pt idx="581">
                  <c:v>2.12</c:v>
                </c:pt>
                <c:pt idx="582">
                  <c:v>2.12</c:v>
                </c:pt>
                <c:pt idx="583">
                  <c:v>2.12</c:v>
                </c:pt>
                <c:pt idx="584">
                  <c:v>2.13</c:v>
                </c:pt>
                <c:pt idx="585">
                  <c:v>2.13</c:v>
                </c:pt>
                <c:pt idx="586">
                  <c:v>2.13</c:v>
                </c:pt>
                <c:pt idx="587">
                  <c:v>2.13</c:v>
                </c:pt>
                <c:pt idx="588">
                  <c:v>2.14</c:v>
                </c:pt>
                <c:pt idx="589">
                  <c:v>2.14</c:v>
                </c:pt>
                <c:pt idx="590">
                  <c:v>2.14</c:v>
                </c:pt>
                <c:pt idx="591">
                  <c:v>2.25</c:v>
                </c:pt>
                <c:pt idx="592">
                  <c:v>2.2999999999999998</c:v>
                </c:pt>
                <c:pt idx="593">
                  <c:v>2.25</c:v>
                </c:pt>
                <c:pt idx="594">
                  <c:v>1.9</c:v>
                </c:pt>
                <c:pt idx="595">
                  <c:v>1.9</c:v>
                </c:pt>
                <c:pt idx="596">
                  <c:v>1.9</c:v>
                </c:pt>
                <c:pt idx="597">
                  <c:v>1.9</c:v>
                </c:pt>
                <c:pt idx="598">
                  <c:v>1.9</c:v>
                </c:pt>
                <c:pt idx="599">
                  <c:v>1.9</c:v>
                </c:pt>
                <c:pt idx="600">
                  <c:v>1.9</c:v>
                </c:pt>
                <c:pt idx="601">
                  <c:v>1.85</c:v>
                </c:pt>
                <c:pt idx="602">
                  <c:v>1.83</c:v>
                </c:pt>
                <c:pt idx="603">
                  <c:v>1.83</c:v>
                </c:pt>
                <c:pt idx="604">
                  <c:v>1.83</c:v>
                </c:pt>
                <c:pt idx="605">
                  <c:v>1.9</c:v>
                </c:pt>
                <c:pt idx="606">
                  <c:v>1.88</c:v>
                </c:pt>
                <c:pt idx="607">
                  <c:v>1.85</c:v>
                </c:pt>
                <c:pt idx="608">
                  <c:v>1.83</c:v>
                </c:pt>
                <c:pt idx="609">
                  <c:v>1.82</c:v>
                </c:pt>
                <c:pt idx="610">
                  <c:v>1.82</c:v>
                </c:pt>
                <c:pt idx="611">
                  <c:v>1.82</c:v>
                </c:pt>
                <c:pt idx="612">
                  <c:v>1.82</c:v>
                </c:pt>
                <c:pt idx="613">
                  <c:v>1.82</c:v>
                </c:pt>
                <c:pt idx="614">
                  <c:v>1.82</c:v>
                </c:pt>
                <c:pt idx="615">
                  <c:v>1.82</c:v>
                </c:pt>
                <c:pt idx="616">
                  <c:v>1.82</c:v>
                </c:pt>
                <c:pt idx="617">
                  <c:v>1.82</c:v>
                </c:pt>
                <c:pt idx="618">
                  <c:v>1.82</c:v>
                </c:pt>
                <c:pt idx="619">
                  <c:v>1.82</c:v>
                </c:pt>
                <c:pt idx="620">
                  <c:v>1.9</c:v>
                </c:pt>
                <c:pt idx="621">
                  <c:v>1.9</c:v>
                </c:pt>
                <c:pt idx="622">
                  <c:v>1.85</c:v>
                </c:pt>
                <c:pt idx="623">
                  <c:v>1.85</c:v>
                </c:pt>
                <c:pt idx="624">
                  <c:v>1.85</c:v>
                </c:pt>
                <c:pt idx="625">
                  <c:v>1.85</c:v>
                </c:pt>
                <c:pt idx="626">
                  <c:v>1.85</c:v>
                </c:pt>
                <c:pt idx="627">
                  <c:v>1.85</c:v>
                </c:pt>
                <c:pt idx="628">
                  <c:v>1.85</c:v>
                </c:pt>
                <c:pt idx="629">
                  <c:v>1.85</c:v>
                </c:pt>
                <c:pt idx="630">
                  <c:v>1.83</c:v>
                </c:pt>
                <c:pt idx="631">
                  <c:v>1.83</c:v>
                </c:pt>
                <c:pt idx="632">
                  <c:v>1.83</c:v>
                </c:pt>
                <c:pt idx="633">
                  <c:v>1.83</c:v>
                </c:pt>
                <c:pt idx="634">
                  <c:v>1.82</c:v>
                </c:pt>
                <c:pt idx="635">
                  <c:v>1.82</c:v>
                </c:pt>
                <c:pt idx="636">
                  <c:v>1.58</c:v>
                </c:pt>
                <c:pt idx="637">
                  <c:v>1.57</c:v>
                </c:pt>
                <c:pt idx="638">
                  <c:v>1.57</c:v>
                </c:pt>
                <c:pt idx="639">
                  <c:v>1.57</c:v>
                </c:pt>
                <c:pt idx="640">
                  <c:v>1.56</c:v>
                </c:pt>
                <c:pt idx="641">
                  <c:v>1.56</c:v>
                </c:pt>
                <c:pt idx="642">
                  <c:v>1.55</c:v>
                </c:pt>
                <c:pt idx="643">
                  <c:v>1.55</c:v>
                </c:pt>
                <c:pt idx="644">
                  <c:v>1.55</c:v>
                </c:pt>
                <c:pt idx="645">
                  <c:v>1.55</c:v>
                </c:pt>
                <c:pt idx="646">
                  <c:v>1.55</c:v>
                </c:pt>
                <c:pt idx="647">
                  <c:v>1.55</c:v>
                </c:pt>
                <c:pt idx="648">
                  <c:v>1.55</c:v>
                </c:pt>
                <c:pt idx="649">
                  <c:v>1.55</c:v>
                </c:pt>
                <c:pt idx="650">
                  <c:v>1.55</c:v>
                </c:pt>
                <c:pt idx="651">
                  <c:v>1.55</c:v>
                </c:pt>
                <c:pt idx="652">
                  <c:v>1.55</c:v>
                </c:pt>
                <c:pt idx="653">
                  <c:v>1.55</c:v>
                </c:pt>
                <c:pt idx="654">
                  <c:v>1.55</c:v>
                </c:pt>
                <c:pt idx="655">
                  <c:v>1.55</c:v>
                </c:pt>
                <c:pt idx="656">
                  <c:v>1.55</c:v>
                </c:pt>
                <c:pt idx="657">
                  <c:v>1.55</c:v>
                </c:pt>
                <c:pt idx="658">
                  <c:v>1.55</c:v>
                </c:pt>
                <c:pt idx="659">
                  <c:v>1.55</c:v>
                </c:pt>
                <c:pt idx="660">
                  <c:v>1.55</c:v>
                </c:pt>
                <c:pt idx="661">
                  <c:v>1.55</c:v>
                </c:pt>
                <c:pt idx="662">
                  <c:v>1.55</c:v>
                </c:pt>
                <c:pt idx="663">
                  <c:v>1.55</c:v>
                </c:pt>
                <c:pt idx="664">
                  <c:v>1.55</c:v>
                </c:pt>
                <c:pt idx="665">
                  <c:v>1.56</c:v>
                </c:pt>
                <c:pt idx="666">
                  <c:v>1.56</c:v>
                </c:pt>
                <c:pt idx="667">
                  <c:v>1.56</c:v>
                </c:pt>
                <c:pt idx="668">
                  <c:v>1.56</c:v>
                </c:pt>
                <c:pt idx="669">
                  <c:v>1.55</c:v>
                </c:pt>
                <c:pt idx="670">
                  <c:v>1.55</c:v>
                </c:pt>
                <c:pt idx="671">
                  <c:v>1.55</c:v>
                </c:pt>
                <c:pt idx="672">
                  <c:v>1.55</c:v>
                </c:pt>
                <c:pt idx="673">
                  <c:v>1.55</c:v>
                </c:pt>
                <c:pt idx="674">
                  <c:v>1.55</c:v>
                </c:pt>
                <c:pt idx="675">
                  <c:v>1.55</c:v>
                </c:pt>
                <c:pt idx="676">
                  <c:v>1.55</c:v>
                </c:pt>
                <c:pt idx="677">
                  <c:v>1.55</c:v>
                </c:pt>
                <c:pt idx="678">
                  <c:v>1.55</c:v>
                </c:pt>
                <c:pt idx="679">
                  <c:v>1.55</c:v>
                </c:pt>
                <c:pt idx="680">
                  <c:v>1.55</c:v>
                </c:pt>
                <c:pt idx="681">
                  <c:v>1.55</c:v>
                </c:pt>
                <c:pt idx="682">
                  <c:v>1.56</c:v>
                </c:pt>
                <c:pt idx="683">
                  <c:v>1.55</c:v>
                </c:pt>
                <c:pt idx="684">
                  <c:v>1.55</c:v>
                </c:pt>
                <c:pt idx="685">
                  <c:v>1.55</c:v>
                </c:pt>
                <c:pt idx="686">
                  <c:v>1.55</c:v>
                </c:pt>
                <c:pt idx="687">
                  <c:v>1.55</c:v>
                </c:pt>
                <c:pt idx="688">
                  <c:v>1.55</c:v>
                </c:pt>
                <c:pt idx="689">
                  <c:v>1.55</c:v>
                </c:pt>
                <c:pt idx="690">
                  <c:v>1.55</c:v>
                </c:pt>
                <c:pt idx="691">
                  <c:v>1.55</c:v>
                </c:pt>
                <c:pt idx="692">
                  <c:v>1.55</c:v>
                </c:pt>
                <c:pt idx="693">
                  <c:v>1.55</c:v>
                </c:pt>
                <c:pt idx="694">
                  <c:v>1.55</c:v>
                </c:pt>
                <c:pt idx="695">
                  <c:v>1.55</c:v>
                </c:pt>
                <c:pt idx="696">
                  <c:v>1.55</c:v>
                </c:pt>
                <c:pt idx="697">
                  <c:v>1.55</c:v>
                </c:pt>
                <c:pt idx="698">
                  <c:v>1.55</c:v>
                </c:pt>
                <c:pt idx="699">
                  <c:v>1.55</c:v>
                </c:pt>
                <c:pt idx="700">
                  <c:v>1.55</c:v>
                </c:pt>
                <c:pt idx="701">
                  <c:v>1.55</c:v>
                </c:pt>
                <c:pt idx="702">
                  <c:v>1.55</c:v>
                </c:pt>
                <c:pt idx="703">
                  <c:v>1.55</c:v>
                </c:pt>
                <c:pt idx="704">
                  <c:v>1.55</c:v>
                </c:pt>
                <c:pt idx="705">
                  <c:v>1.55</c:v>
                </c:pt>
                <c:pt idx="706">
                  <c:v>1.55</c:v>
                </c:pt>
                <c:pt idx="707">
                  <c:v>1.54</c:v>
                </c:pt>
                <c:pt idx="708">
                  <c:v>1.54</c:v>
                </c:pt>
                <c:pt idx="709">
                  <c:v>1.54</c:v>
                </c:pt>
                <c:pt idx="710">
                  <c:v>1.54</c:v>
                </c:pt>
                <c:pt idx="711">
                  <c:v>1.54</c:v>
                </c:pt>
                <c:pt idx="712">
                  <c:v>1.54</c:v>
                </c:pt>
                <c:pt idx="713">
                  <c:v>1.54</c:v>
                </c:pt>
                <c:pt idx="714">
                  <c:v>1.55</c:v>
                </c:pt>
                <c:pt idx="715">
                  <c:v>1.55</c:v>
                </c:pt>
                <c:pt idx="716">
                  <c:v>1.55</c:v>
                </c:pt>
                <c:pt idx="717">
                  <c:v>1.55</c:v>
                </c:pt>
                <c:pt idx="718">
                  <c:v>1.55</c:v>
                </c:pt>
                <c:pt idx="719">
                  <c:v>1.55</c:v>
                </c:pt>
                <c:pt idx="720">
                  <c:v>1.55</c:v>
                </c:pt>
                <c:pt idx="721">
                  <c:v>1.55</c:v>
                </c:pt>
                <c:pt idx="722">
                  <c:v>1.55</c:v>
                </c:pt>
                <c:pt idx="723">
                  <c:v>1.55</c:v>
                </c:pt>
                <c:pt idx="724">
                  <c:v>1.55</c:v>
                </c:pt>
                <c:pt idx="725">
                  <c:v>1.55</c:v>
                </c:pt>
                <c:pt idx="726">
                  <c:v>1.55</c:v>
                </c:pt>
                <c:pt idx="727">
                  <c:v>1.6</c:v>
                </c:pt>
                <c:pt idx="728">
                  <c:v>1.59</c:v>
                </c:pt>
                <c:pt idx="729">
                  <c:v>1.59</c:v>
                </c:pt>
                <c:pt idx="730">
                  <c:v>1.59</c:v>
                </c:pt>
                <c:pt idx="731">
                  <c:v>1.59</c:v>
                </c:pt>
                <c:pt idx="732">
                  <c:v>1.59</c:v>
                </c:pt>
                <c:pt idx="733">
                  <c:v>1.59</c:v>
                </c:pt>
                <c:pt idx="734">
                  <c:v>1.59</c:v>
                </c:pt>
                <c:pt idx="735">
                  <c:v>1.58</c:v>
                </c:pt>
                <c:pt idx="736">
                  <c:v>1.58</c:v>
                </c:pt>
                <c:pt idx="737">
                  <c:v>1.58</c:v>
                </c:pt>
                <c:pt idx="738">
                  <c:v>1.58</c:v>
                </c:pt>
                <c:pt idx="739">
                  <c:v>1.58</c:v>
                </c:pt>
                <c:pt idx="740">
                  <c:v>1.58</c:v>
                </c:pt>
                <c:pt idx="741">
                  <c:v>1.58</c:v>
                </c:pt>
                <c:pt idx="742">
                  <c:v>1.58</c:v>
                </c:pt>
                <c:pt idx="743">
                  <c:v>1.58</c:v>
                </c:pt>
                <c:pt idx="744">
                  <c:v>1.58</c:v>
                </c:pt>
                <c:pt idx="745">
                  <c:v>1.58</c:v>
                </c:pt>
                <c:pt idx="746">
                  <c:v>1.59</c:v>
                </c:pt>
                <c:pt idx="747">
                  <c:v>1.59</c:v>
                </c:pt>
                <c:pt idx="748">
                  <c:v>1.59</c:v>
                </c:pt>
                <c:pt idx="749">
                  <c:v>1.58</c:v>
                </c:pt>
                <c:pt idx="750">
                  <c:v>1.58</c:v>
                </c:pt>
                <c:pt idx="751">
                  <c:v>1.58</c:v>
                </c:pt>
                <c:pt idx="752">
                  <c:v>1.58</c:v>
                </c:pt>
                <c:pt idx="753">
                  <c:v>1.58</c:v>
                </c:pt>
                <c:pt idx="754">
                  <c:v>1.58</c:v>
                </c:pt>
                <c:pt idx="755">
                  <c:v>1.58</c:v>
                </c:pt>
                <c:pt idx="756">
                  <c:v>1.58</c:v>
                </c:pt>
                <c:pt idx="757">
                  <c:v>1.58</c:v>
                </c:pt>
                <c:pt idx="758">
                  <c:v>1.58</c:v>
                </c:pt>
                <c:pt idx="759">
                  <c:v>1.59</c:v>
                </c:pt>
                <c:pt idx="760">
                  <c:v>1.59</c:v>
                </c:pt>
                <c:pt idx="761">
                  <c:v>1.0900000000000001</c:v>
                </c:pt>
                <c:pt idx="762">
                  <c:v>1.0900000000000001</c:v>
                </c:pt>
                <c:pt idx="763">
                  <c:v>1.0900000000000001</c:v>
                </c:pt>
                <c:pt idx="764">
                  <c:v>1.0900000000000001</c:v>
                </c:pt>
                <c:pt idx="765">
                  <c:v>1.0900000000000001</c:v>
                </c:pt>
                <c:pt idx="766">
                  <c:v>1.0900000000000001</c:v>
                </c:pt>
                <c:pt idx="767">
                  <c:v>1.0900000000000001</c:v>
                </c:pt>
                <c:pt idx="768">
                  <c:v>1.0900000000000001</c:v>
                </c:pt>
                <c:pt idx="769">
                  <c:v>1.1000000000000001</c:v>
                </c:pt>
                <c:pt idx="770">
                  <c:v>1.1000000000000001</c:v>
                </c:pt>
                <c:pt idx="771">
                  <c:v>1.1000000000000001</c:v>
                </c:pt>
                <c:pt idx="772">
                  <c:v>1.1000000000000001</c:v>
                </c:pt>
                <c:pt idx="773">
                  <c:v>0.25</c:v>
                </c:pt>
                <c:pt idx="774">
                  <c:v>0.25</c:v>
                </c:pt>
                <c:pt idx="775">
                  <c:v>0.25</c:v>
                </c:pt>
                <c:pt idx="776">
                  <c:v>0.2</c:v>
                </c:pt>
                <c:pt idx="777">
                  <c:v>0.15</c:v>
                </c:pt>
                <c:pt idx="778">
                  <c:v>0.15</c:v>
                </c:pt>
                <c:pt idx="779">
                  <c:v>0.15</c:v>
                </c:pt>
                <c:pt idx="780">
                  <c:v>0.15</c:v>
                </c:pt>
                <c:pt idx="781">
                  <c:v>0.12</c:v>
                </c:pt>
                <c:pt idx="782">
                  <c:v>0.1</c:v>
                </c:pt>
                <c:pt idx="783">
                  <c:v>0.1</c:v>
                </c:pt>
                <c:pt idx="784">
                  <c:v>0.1</c:v>
                </c:pt>
                <c:pt idx="785">
                  <c:v>0.1</c:v>
                </c:pt>
                <c:pt idx="786">
                  <c:v>0.1</c:v>
                </c:pt>
                <c:pt idx="787">
                  <c:v>0.09</c:v>
                </c:pt>
                <c:pt idx="788">
                  <c:v>0.08</c:v>
                </c:pt>
                <c:pt idx="789">
                  <c:v>0.06</c:v>
                </c:pt>
                <c:pt idx="790">
                  <c:v>0.05</c:v>
                </c:pt>
                <c:pt idx="791">
                  <c:v>0.05</c:v>
                </c:pt>
                <c:pt idx="792">
                  <c:v>0.05</c:v>
                </c:pt>
                <c:pt idx="793">
                  <c:v>0.05</c:v>
                </c:pt>
                <c:pt idx="794">
                  <c:v>0.05</c:v>
                </c:pt>
                <c:pt idx="795">
                  <c:v>0.05</c:v>
                </c:pt>
                <c:pt idx="796">
                  <c:v>0.05</c:v>
                </c:pt>
                <c:pt idx="797">
                  <c:v>0.05</c:v>
                </c:pt>
                <c:pt idx="798">
                  <c:v>0.05</c:v>
                </c:pt>
                <c:pt idx="799">
                  <c:v>0.05</c:v>
                </c:pt>
                <c:pt idx="800">
                  <c:v>0.05</c:v>
                </c:pt>
                <c:pt idx="801">
                  <c:v>0.05</c:v>
                </c:pt>
                <c:pt idx="802">
                  <c:v>0.05</c:v>
                </c:pt>
                <c:pt idx="803">
                  <c:v>0.05</c:v>
                </c:pt>
                <c:pt idx="804">
                  <c:v>0.05</c:v>
                </c:pt>
                <c:pt idx="805">
                  <c:v>0.05</c:v>
                </c:pt>
                <c:pt idx="806">
                  <c:v>0.05</c:v>
                </c:pt>
                <c:pt idx="807">
                  <c:v>0.05</c:v>
                </c:pt>
                <c:pt idx="808">
                  <c:v>0.05</c:v>
                </c:pt>
                <c:pt idx="809">
                  <c:v>0.05</c:v>
                </c:pt>
                <c:pt idx="810">
                  <c:v>0.05</c:v>
                </c:pt>
                <c:pt idx="811">
                  <c:v>0.04</c:v>
                </c:pt>
                <c:pt idx="812">
                  <c:v>0.05</c:v>
                </c:pt>
                <c:pt idx="813">
                  <c:v>0.05</c:v>
                </c:pt>
                <c:pt idx="814">
                  <c:v>0.05</c:v>
                </c:pt>
                <c:pt idx="815">
                  <c:v>0.04</c:v>
                </c:pt>
                <c:pt idx="816">
                  <c:v>0.04</c:v>
                </c:pt>
                <c:pt idx="817">
                  <c:v>0.04</c:v>
                </c:pt>
                <c:pt idx="818">
                  <c:v>0.05</c:v>
                </c:pt>
                <c:pt idx="819">
                  <c:v>0.05</c:v>
                </c:pt>
                <c:pt idx="820">
                  <c:v>0.05</c:v>
                </c:pt>
                <c:pt idx="821">
                  <c:v>0.05</c:v>
                </c:pt>
                <c:pt idx="822">
                  <c:v>0.05</c:v>
                </c:pt>
                <c:pt idx="823">
                  <c:v>0.05</c:v>
                </c:pt>
                <c:pt idx="824">
                  <c:v>0.05</c:v>
                </c:pt>
                <c:pt idx="825">
                  <c:v>0.05</c:v>
                </c:pt>
                <c:pt idx="826">
                  <c:v>0.05</c:v>
                </c:pt>
                <c:pt idx="827">
                  <c:v>0.05</c:v>
                </c:pt>
                <c:pt idx="828">
                  <c:v>0.05</c:v>
                </c:pt>
                <c:pt idx="829">
                  <c:v>0.05</c:v>
                </c:pt>
                <c:pt idx="830">
                  <c:v>0.05</c:v>
                </c:pt>
                <c:pt idx="831">
                  <c:v>0.05</c:v>
                </c:pt>
                <c:pt idx="832">
                  <c:v>0.05</c:v>
                </c:pt>
                <c:pt idx="833">
                  <c:v>0.05</c:v>
                </c:pt>
                <c:pt idx="834">
                  <c:v>0.05</c:v>
                </c:pt>
                <c:pt idx="835">
                  <c:v>0.05</c:v>
                </c:pt>
                <c:pt idx="836">
                  <c:v>0.05</c:v>
                </c:pt>
                <c:pt idx="837">
                  <c:v>0.05</c:v>
                </c:pt>
                <c:pt idx="838">
                  <c:v>0.05</c:v>
                </c:pt>
                <c:pt idx="839">
                  <c:v>0.05</c:v>
                </c:pt>
                <c:pt idx="840">
                  <c:v>0.05</c:v>
                </c:pt>
                <c:pt idx="841">
                  <c:v>0.05</c:v>
                </c:pt>
                <c:pt idx="842">
                  <c:v>0.05</c:v>
                </c:pt>
                <c:pt idx="843">
                  <c:v>0.05</c:v>
                </c:pt>
                <c:pt idx="844">
                  <c:v>0.05</c:v>
                </c:pt>
                <c:pt idx="845">
                  <c:v>0.05</c:v>
                </c:pt>
                <c:pt idx="846">
                  <c:v>0.05</c:v>
                </c:pt>
                <c:pt idx="847">
                  <c:v>0.05</c:v>
                </c:pt>
                <c:pt idx="848">
                  <c:v>0.05</c:v>
                </c:pt>
                <c:pt idx="849">
                  <c:v>0.05</c:v>
                </c:pt>
                <c:pt idx="850">
                  <c:v>0.05</c:v>
                </c:pt>
                <c:pt idx="851">
                  <c:v>0.06</c:v>
                </c:pt>
                <c:pt idx="852">
                  <c:v>0.06</c:v>
                </c:pt>
                <c:pt idx="853">
                  <c:v>0.06</c:v>
                </c:pt>
                <c:pt idx="854">
                  <c:v>7.0000000000000007E-2</c:v>
                </c:pt>
                <c:pt idx="855">
                  <c:v>7.0000000000000007E-2</c:v>
                </c:pt>
                <c:pt idx="856">
                  <c:v>7.0000000000000007E-2</c:v>
                </c:pt>
                <c:pt idx="857">
                  <c:v>7.0000000000000007E-2</c:v>
                </c:pt>
                <c:pt idx="858">
                  <c:v>7.0000000000000007E-2</c:v>
                </c:pt>
                <c:pt idx="859">
                  <c:v>0.08</c:v>
                </c:pt>
                <c:pt idx="860">
                  <c:v>0.08</c:v>
                </c:pt>
                <c:pt idx="861">
                  <c:v>0.08</c:v>
                </c:pt>
                <c:pt idx="862">
                  <c:v>0.08</c:v>
                </c:pt>
                <c:pt idx="863">
                  <c:v>0.08</c:v>
                </c:pt>
                <c:pt idx="864">
                  <c:v>0.09</c:v>
                </c:pt>
                <c:pt idx="865">
                  <c:v>0.09</c:v>
                </c:pt>
                <c:pt idx="866">
                  <c:v>0.09</c:v>
                </c:pt>
                <c:pt idx="867">
                  <c:v>0.09</c:v>
                </c:pt>
                <c:pt idx="868">
                  <c:v>0.09</c:v>
                </c:pt>
                <c:pt idx="869">
                  <c:v>0.09</c:v>
                </c:pt>
                <c:pt idx="870">
                  <c:v>0.09</c:v>
                </c:pt>
                <c:pt idx="871">
                  <c:v>0.08</c:v>
                </c:pt>
                <c:pt idx="872">
                  <c:v>0.08</c:v>
                </c:pt>
                <c:pt idx="873">
                  <c:v>0.08</c:v>
                </c:pt>
                <c:pt idx="874">
                  <c:v>0.08</c:v>
                </c:pt>
                <c:pt idx="875">
                  <c:v>0.08</c:v>
                </c:pt>
                <c:pt idx="876">
                  <c:v>0.08</c:v>
                </c:pt>
                <c:pt idx="877">
                  <c:v>0.08</c:v>
                </c:pt>
                <c:pt idx="878">
                  <c:v>0.08</c:v>
                </c:pt>
                <c:pt idx="879">
                  <c:v>0.08</c:v>
                </c:pt>
                <c:pt idx="880">
                  <c:v>0.08</c:v>
                </c:pt>
                <c:pt idx="881">
                  <c:v>0.09</c:v>
                </c:pt>
                <c:pt idx="882">
                  <c:v>0.09</c:v>
                </c:pt>
                <c:pt idx="883">
                  <c:v>0.09</c:v>
                </c:pt>
                <c:pt idx="884">
                  <c:v>0.09</c:v>
                </c:pt>
                <c:pt idx="885">
                  <c:v>0.09</c:v>
                </c:pt>
                <c:pt idx="886">
                  <c:v>0.09</c:v>
                </c:pt>
                <c:pt idx="887">
                  <c:v>0.09</c:v>
                </c:pt>
                <c:pt idx="888">
                  <c:v>0.09</c:v>
                </c:pt>
                <c:pt idx="889">
                  <c:v>0.09</c:v>
                </c:pt>
                <c:pt idx="890">
                  <c:v>0.09</c:v>
                </c:pt>
                <c:pt idx="891">
                  <c:v>0.09</c:v>
                </c:pt>
                <c:pt idx="892">
                  <c:v>0.09</c:v>
                </c:pt>
                <c:pt idx="893">
                  <c:v>0.09</c:v>
                </c:pt>
                <c:pt idx="894">
                  <c:v>0.1</c:v>
                </c:pt>
                <c:pt idx="895">
                  <c:v>0.1</c:v>
                </c:pt>
                <c:pt idx="896">
                  <c:v>0.09</c:v>
                </c:pt>
                <c:pt idx="897">
                  <c:v>0.09</c:v>
                </c:pt>
                <c:pt idx="898">
                  <c:v>0.09</c:v>
                </c:pt>
                <c:pt idx="899">
                  <c:v>0.1</c:v>
                </c:pt>
                <c:pt idx="900">
                  <c:v>0.1</c:v>
                </c:pt>
                <c:pt idx="901">
                  <c:v>0.09</c:v>
                </c:pt>
                <c:pt idx="902">
                  <c:v>0.09</c:v>
                </c:pt>
                <c:pt idx="903">
                  <c:v>0.09</c:v>
                </c:pt>
                <c:pt idx="904">
                  <c:v>0.09</c:v>
                </c:pt>
                <c:pt idx="905">
                  <c:v>0.09</c:v>
                </c:pt>
                <c:pt idx="906">
                  <c:v>0.1</c:v>
                </c:pt>
                <c:pt idx="907">
                  <c:v>0.1</c:v>
                </c:pt>
                <c:pt idx="908">
                  <c:v>0.1</c:v>
                </c:pt>
                <c:pt idx="909">
                  <c:v>0.1</c:v>
                </c:pt>
                <c:pt idx="910">
                  <c:v>0.1</c:v>
                </c:pt>
                <c:pt idx="911">
                  <c:v>0.1</c:v>
                </c:pt>
                <c:pt idx="912">
                  <c:v>0.1</c:v>
                </c:pt>
                <c:pt idx="913">
                  <c:v>0.1</c:v>
                </c:pt>
                <c:pt idx="914">
                  <c:v>0.1</c:v>
                </c:pt>
                <c:pt idx="915">
                  <c:v>0.1</c:v>
                </c:pt>
                <c:pt idx="916">
                  <c:v>0.1</c:v>
                </c:pt>
                <c:pt idx="917">
                  <c:v>0.1</c:v>
                </c:pt>
                <c:pt idx="918">
                  <c:v>0.1</c:v>
                </c:pt>
                <c:pt idx="919">
                  <c:v>0.1</c:v>
                </c:pt>
                <c:pt idx="920">
                  <c:v>0.1</c:v>
                </c:pt>
                <c:pt idx="921">
                  <c:v>0.1</c:v>
                </c:pt>
                <c:pt idx="922">
                  <c:v>0.1</c:v>
                </c:pt>
                <c:pt idx="923">
                  <c:v>0.1</c:v>
                </c:pt>
                <c:pt idx="924">
                  <c:v>0.1</c:v>
                </c:pt>
                <c:pt idx="925">
                  <c:v>0.1</c:v>
                </c:pt>
                <c:pt idx="926">
                  <c:v>0.1</c:v>
                </c:pt>
                <c:pt idx="927">
                  <c:v>0.1</c:v>
                </c:pt>
                <c:pt idx="928">
                  <c:v>0.09</c:v>
                </c:pt>
                <c:pt idx="929">
                  <c:v>0.09</c:v>
                </c:pt>
                <c:pt idx="930">
                  <c:v>0.09</c:v>
                </c:pt>
                <c:pt idx="931">
                  <c:v>0.09</c:v>
                </c:pt>
                <c:pt idx="932">
                  <c:v>0.09</c:v>
                </c:pt>
                <c:pt idx="933">
                  <c:v>0.09</c:v>
                </c:pt>
                <c:pt idx="934">
                  <c:v>0.09</c:v>
                </c:pt>
                <c:pt idx="935">
                  <c:v>0.09</c:v>
                </c:pt>
                <c:pt idx="936">
                  <c:v>0.09</c:v>
                </c:pt>
                <c:pt idx="937">
                  <c:v>0.08</c:v>
                </c:pt>
                <c:pt idx="938">
                  <c:v>0.09</c:v>
                </c:pt>
                <c:pt idx="939">
                  <c:v>0.09</c:v>
                </c:pt>
                <c:pt idx="940">
                  <c:v>0.09</c:v>
                </c:pt>
                <c:pt idx="941">
                  <c:v>0.09</c:v>
                </c:pt>
                <c:pt idx="942">
                  <c:v>0.09</c:v>
                </c:pt>
                <c:pt idx="943">
                  <c:v>0.09</c:v>
                </c:pt>
                <c:pt idx="944">
                  <c:v>0.09</c:v>
                </c:pt>
                <c:pt idx="945">
                  <c:v>0.09</c:v>
                </c:pt>
                <c:pt idx="946">
                  <c:v>0.09</c:v>
                </c:pt>
                <c:pt idx="947">
                  <c:v>0.09</c:v>
                </c:pt>
                <c:pt idx="948">
                  <c:v>0.09</c:v>
                </c:pt>
                <c:pt idx="949">
                  <c:v>0.09</c:v>
                </c:pt>
                <c:pt idx="950">
                  <c:v>0.09</c:v>
                </c:pt>
                <c:pt idx="951">
                  <c:v>0.09</c:v>
                </c:pt>
                <c:pt idx="952">
                  <c:v>0.09</c:v>
                </c:pt>
                <c:pt idx="953">
                  <c:v>0.09</c:v>
                </c:pt>
                <c:pt idx="954">
                  <c:v>0.09</c:v>
                </c:pt>
                <c:pt idx="955">
                  <c:v>0.09</c:v>
                </c:pt>
                <c:pt idx="956">
                  <c:v>0.09</c:v>
                </c:pt>
                <c:pt idx="957">
                  <c:v>0.09</c:v>
                </c:pt>
                <c:pt idx="958">
                  <c:v>0.09</c:v>
                </c:pt>
                <c:pt idx="959">
                  <c:v>0.09</c:v>
                </c:pt>
                <c:pt idx="960">
                  <c:v>0.09</c:v>
                </c:pt>
                <c:pt idx="961">
                  <c:v>0.09</c:v>
                </c:pt>
                <c:pt idx="962">
                  <c:v>0.09</c:v>
                </c:pt>
                <c:pt idx="963">
                  <c:v>0.09</c:v>
                </c:pt>
                <c:pt idx="964">
                  <c:v>0.09</c:v>
                </c:pt>
                <c:pt idx="965">
                  <c:v>0.09</c:v>
                </c:pt>
                <c:pt idx="966">
                  <c:v>0.09</c:v>
                </c:pt>
                <c:pt idx="967">
                  <c:v>0.09</c:v>
                </c:pt>
                <c:pt idx="968">
                  <c:v>0.09</c:v>
                </c:pt>
                <c:pt idx="969">
                  <c:v>0.09</c:v>
                </c:pt>
                <c:pt idx="970">
                  <c:v>0.09</c:v>
                </c:pt>
                <c:pt idx="971">
                  <c:v>0.09</c:v>
                </c:pt>
                <c:pt idx="972">
                  <c:v>0.09</c:v>
                </c:pt>
                <c:pt idx="973">
                  <c:v>0.09</c:v>
                </c:pt>
                <c:pt idx="974">
                  <c:v>0.09</c:v>
                </c:pt>
                <c:pt idx="975">
                  <c:v>0.09</c:v>
                </c:pt>
                <c:pt idx="976">
                  <c:v>0.09</c:v>
                </c:pt>
                <c:pt idx="977">
                  <c:v>0.09</c:v>
                </c:pt>
                <c:pt idx="978">
                  <c:v>0.09</c:v>
                </c:pt>
                <c:pt idx="979">
                  <c:v>0.09</c:v>
                </c:pt>
                <c:pt idx="980">
                  <c:v>0.09</c:v>
                </c:pt>
                <c:pt idx="981">
                  <c:v>0.09</c:v>
                </c:pt>
                <c:pt idx="982">
                  <c:v>0.09</c:v>
                </c:pt>
                <c:pt idx="983">
                  <c:v>0.09</c:v>
                </c:pt>
                <c:pt idx="984">
                  <c:v>0.09</c:v>
                </c:pt>
                <c:pt idx="985">
                  <c:v>0.09</c:v>
                </c:pt>
                <c:pt idx="986">
                  <c:v>0.09</c:v>
                </c:pt>
                <c:pt idx="987">
                  <c:v>0.09</c:v>
                </c:pt>
                <c:pt idx="988">
                  <c:v>0.09</c:v>
                </c:pt>
                <c:pt idx="989">
                  <c:v>0.09</c:v>
                </c:pt>
                <c:pt idx="990">
                  <c:v>0.09</c:v>
                </c:pt>
                <c:pt idx="991">
                  <c:v>0.09</c:v>
                </c:pt>
                <c:pt idx="992">
                  <c:v>0.09</c:v>
                </c:pt>
                <c:pt idx="993">
                  <c:v>0.09</c:v>
                </c:pt>
                <c:pt idx="994">
                  <c:v>0.09</c:v>
                </c:pt>
                <c:pt idx="995">
                  <c:v>0.09</c:v>
                </c:pt>
                <c:pt idx="996">
                  <c:v>0.09</c:v>
                </c:pt>
                <c:pt idx="997">
                  <c:v>0.09</c:v>
                </c:pt>
                <c:pt idx="998">
                  <c:v>0.09</c:v>
                </c:pt>
                <c:pt idx="999">
                  <c:v>0.09</c:v>
                </c:pt>
                <c:pt idx="1000">
                  <c:v>0.09</c:v>
                </c:pt>
                <c:pt idx="1001">
                  <c:v>0.09</c:v>
                </c:pt>
                <c:pt idx="1002">
                  <c:v>0.09</c:v>
                </c:pt>
                <c:pt idx="1003">
                  <c:v>0.09</c:v>
                </c:pt>
                <c:pt idx="1004">
                  <c:v>0.09</c:v>
                </c:pt>
                <c:pt idx="1005">
                  <c:v>0.09</c:v>
                </c:pt>
                <c:pt idx="1006">
                  <c:v>0.09</c:v>
                </c:pt>
                <c:pt idx="1007">
                  <c:v>0.09</c:v>
                </c:pt>
                <c:pt idx="1008">
                  <c:v>0.09</c:v>
                </c:pt>
                <c:pt idx="1009">
                  <c:v>0.09</c:v>
                </c:pt>
                <c:pt idx="1010">
                  <c:v>0.09</c:v>
                </c:pt>
                <c:pt idx="1011">
                  <c:v>0.09</c:v>
                </c:pt>
                <c:pt idx="1012">
                  <c:v>0.09</c:v>
                </c:pt>
                <c:pt idx="1013">
                  <c:v>0.09</c:v>
                </c:pt>
                <c:pt idx="1014">
                  <c:v>0.09</c:v>
                </c:pt>
                <c:pt idx="1015">
                  <c:v>0.09</c:v>
                </c:pt>
                <c:pt idx="1016">
                  <c:v>0.09</c:v>
                </c:pt>
                <c:pt idx="1017">
                  <c:v>0.09</c:v>
                </c:pt>
                <c:pt idx="1018">
                  <c:v>0.09</c:v>
                </c:pt>
                <c:pt idx="1019">
                  <c:v>0.09</c:v>
                </c:pt>
                <c:pt idx="1020">
                  <c:v>0.09</c:v>
                </c:pt>
                <c:pt idx="1021">
                  <c:v>0.08</c:v>
                </c:pt>
                <c:pt idx="1022">
                  <c:v>0.08</c:v>
                </c:pt>
                <c:pt idx="1023">
                  <c:v>0.08</c:v>
                </c:pt>
                <c:pt idx="1024">
                  <c:v>0.08</c:v>
                </c:pt>
                <c:pt idx="1025">
                  <c:v>0.08</c:v>
                </c:pt>
                <c:pt idx="1026">
                  <c:v>0.08</c:v>
                </c:pt>
                <c:pt idx="1027">
                  <c:v>0.08</c:v>
                </c:pt>
                <c:pt idx="1028">
                  <c:v>0.08</c:v>
                </c:pt>
                <c:pt idx="1029">
                  <c:v>0.08</c:v>
                </c:pt>
                <c:pt idx="1030">
                  <c:v>0.08</c:v>
                </c:pt>
                <c:pt idx="1031">
                  <c:v>0.08</c:v>
                </c:pt>
                <c:pt idx="1032">
                  <c:v>0.09</c:v>
                </c:pt>
                <c:pt idx="1033">
                  <c:v>0.09</c:v>
                </c:pt>
                <c:pt idx="1034">
                  <c:v>0.09</c:v>
                </c:pt>
                <c:pt idx="1035">
                  <c:v>0.09</c:v>
                </c:pt>
                <c:pt idx="1036">
                  <c:v>0.09</c:v>
                </c:pt>
                <c:pt idx="1037">
                  <c:v>0.09</c:v>
                </c:pt>
                <c:pt idx="1038">
                  <c:v>0.09</c:v>
                </c:pt>
                <c:pt idx="1039">
                  <c:v>0.09</c:v>
                </c:pt>
                <c:pt idx="1040">
                  <c:v>0.09</c:v>
                </c:pt>
                <c:pt idx="1041">
                  <c:v>0.09</c:v>
                </c:pt>
                <c:pt idx="1042">
                  <c:v>0.09</c:v>
                </c:pt>
                <c:pt idx="1043">
                  <c:v>0.09</c:v>
                </c:pt>
                <c:pt idx="1044">
                  <c:v>0.09</c:v>
                </c:pt>
                <c:pt idx="1045">
                  <c:v>0.09</c:v>
                </c:pt>
                <c:pt idx="1046">
                  <c:v>0.09</c:v>
                </c:pt>
                <c:pt idx="1047">
                  <c:v>0.09</c:v>
                </c:pt>
                <c:pt idx="1048">
                  <c:v>0.09</c:v>
                </c:pt>
                <c:pt idx="1049">
                  <c:v>0.09</c:v>
                </c:pt>
                <c:pt idx="1050">
                  <c:v>0.09</c:v>
                </c:pt>
                <c:pt idx="1051">
                  <c:v>0.09</c:v>
                </c:pt>
                <c:pt idx="1052">
                  <c:v>0.09</c:v>
                </c:pt>
                <c:pt idx="1053">
                  <c:v>0.09</c:v>
                </c:pt>
                <c:pt idx="1054">
                  <c:v>0.09</c:v>
                </c:pt>
                <c:pt idx="1055">
                  <c:v>0.09</c:v>
                </c:pt>
                <c:pt idx="1056">
                  <c:v>0.09</c:v>
                </c:pt>
                <c:pt idx="1057">
                  <c:v>0.09</c:v>
                </c:pt>
                <c:pt idx="1058">
                  <c:v>0.09</c:v>
                </c:pt>
                <c:pt idx="1059">
                  <c:v>0.09</c:v>
                </c:pt>
                <c:pt idx="1060">
                  <c:v>0.09</c:v>
                </c:pt>
                <c:pt idx="1061">
                  <c:v>0.09</c:v>
                </c:pt>
                <c:pt idx="1062">
                  <c:v>0.09</c:v>
                </c:pt>
                <c:pt idx="1063">
                  <c:v>0.09</c:v>
                </c:pt>
                <c:pt idx="1064">
                  <c:v>0.09</c:v>
                </c:pt>
                <c:pt idx="1065">
                  <c:v>0.09</c:v>
                </c:pt>
                <c:pt idx="1066">
                  <c:v>0.09</c:v>
                </c:pt>
                <c:pt idx="1067">
                  <c:v>0.09</c:v>
                </c:pt>
                <c:pt idx="1068">
                  <c:v>0.09</c:v>
                </c:pt>
                <c:pt idx="1069">
                  <c:v>0.09</c:v>
                </c:pt>
                <c:pt idx="1070">
                  <c:v>0.09</c:v>
                </c:pt>
                <c:pt idx="1071">
                  <c:v>0.09</c:v>
                </c:pt>
                <c:pt idx="1072">
                  <c:v>0.09</c:v>
                </c:pt>
                <c:pt idx="1073">
                  <c:v>0.09</c:v>
                </c:pt>
                <c:pt idx="1074">
                  <c:v>0.09</c:v>
                </c:pt>
                <c:pt idx="1075">
                  <c:v>0.09</c:v>
                </c:pt>
                <c:pt idx="1076">
                  <c:v>0.09</c:v>
                </c:pt>
                <c:pt idx="1077">
                  <c:v>0.09</c:v>
                </c:pt>
                <c:pt idx="1078">
                  <c:v>0.09</c:v>
                </c:pt>
                <c:pt idx="1079">
                  <c:v>0.09</c:v>
                </c:pt>
                <c:pt idx="1080">
                  <c:v>0.09</c:v>
                </c:pt>
                <c:pt idx="1081">
                  <c:v>0.09</c:v>
                </c:pt>
                <c:pt idx="1082">
                  <c:v>0.09</c:v>
                </c:pt>
                <c:pt idx="1083">
                  <c:v>0.09</c:v>
                </c:pt>
                <c:pt idx="1084">
                  <c:v>0.08</c:v>
                </c:pt>
                <c:pt idx="1085">
                  <c:v>0.08</c:v>
                </c:pt>
                <c:pt idx="1086">
                  <c:v>0.08</c:v>
                </c:pt>
                <c:pt idx="1087">
                  <c:v>0.08</c:v>
                </c:pt>
                <c:pt idx="1088">
                  <c:v>0.08</c:v>
                </c:pt>
                <c:pt idx="1089">
                  <c:v>0.08</c:v>
                </c:pt>
                <c:pt idx="1090">
                  <c:v>0.08</c:v>
                </c:pt>
                <c:pt idx="1091">
                  <c:v>7.0000000000000007E-2</c:v>
                </c:pt>
                <c:pt idx="1092">
                  <c:v>7.0000000000000007E-2</c:v>
                </c:pt>
                <c:pt idx="1093">
                  <c:v>7.0000000000000007E-2</c:v>
                </c:pt>
                <c:pt idx="1094">
                  <c:v>7.0000000000000007E-2</c:v>
                </c:pt>
                <c:pt idx="1095">
                  <c:v>0.08</c:v>
                </c:pt>
                <c:pt idx="1096">
                  <c:v>0.08</c:v>
                </c:pt>
                <c:pt idx="1097">
                  <c:v>0.08</c:v>
                </c:pt>
                <c:pt idx="1098">
                  <c:v>0.08</c:v>
                </c:pt>
                <c:pt idx="1099">
                  <c:v>0.08</c:v>
                </c:pt>
                <c:pt idx="1100">
                  <c:v>0.08</c:v>
                </c:pt>
                <c:pt idx="1101">
                  <c:v>0.08</c:v>
                </c:pt>
                <c:pt idx="1102">
                  <c:v>7.0000000000000007E-2</c:v>
                </c:pt>
                <c:pt idx="1103">
                  <c:v>0.08</c:v>
                </c:pt>
                <c:pt idx="1104">
                  <c:v>0.08</c:v>
                </c:pt>
                <c:pt idx="1105">
                  <c:v>0.08</c:v>
                </c:pt>
                <c:pt idx="1106">
                  <c:v>0.08</c:v>
                </c:pt>
                <c:pt idx="1107">
                  <c:v>0.08</c:v>
                </c:pt>
                <c:pt idx="1108">
                  <c:v>0.08</c:v>
                </c:pt>
                <c:pt idx="1109">
                  <c:v>0.08</c:v>
                </c:pt>
                <c:pt idx="1110">
                  <c:v>0.08</c:v>
                </c:pt>
                <c:pt idx="1111">
                  <c:v>0.08</c:v>
                </c:pt>
                <c:pt idx="1112">
                  <c:v>7.0000000000000007E-2</c:v>
                </c:pt>
                <c:pt idx="1113">
                  <c:v>7.0000000000000007E-2</c:v>
                </c:pt>
                <c:pt idx="1114">
                  <c:v>7.0000000000000007E-2</c:v>
                </c:pt>
                <c:pt idx="1115">
                  <c:v>7.0000000000000007E-2</c:v>
                </c:pt>
                <c:pt idx="1116">
                  <c:v>7.0000000000000007E-2</c:v>
                </c:pt>
                <c:pt idx="1117">
                  <c:v>7.0000000000000007E-2</c:v>
                </c:pt>
                <c:pt idx="1118">
                  <c:v>7.0000000000000007E-2</c:v>
                </c:pt>
                <c:pt idx="1119">
                  <c:v>7.0000000000000007E-2</c:v>
                </c:pt>
                <c:pt idx="1120">
                  <c:v>7.0000000000000007E-2</c:v>
                </c:pt>
                <c:pt idx="1121">
                  <c:v>7.0000000000000007E-2</c:v>
                </c:pt>
                <c:pt idx="1122">
                  <c:v>7.0000000000000007E-2</c:v>
                </c:pt>
                <c:pt idx="1123">
                  <c:v>7.0000000000000007E-2</c:v>
                </c:pt>
                <c:pt idx="1124">
                  <c:v>7.0000000000000007E-2</c:v>
                </c:pt>
                <c:pt idx="1125">
                  <c:v>7.0000000000000007E-2</c:v>
                </c:pt>
                <c:pt idx="1126">
                  <c:v>7.0000000000000007E-2</c:v>
                </c:pt>
                <c:pt idx="1127">
                  <c:v>7.0000000000000007E-2</c:v>
                </c:pt>
                <c:pt idx="1128">
                  <c:v>7.0000000000000007E-2</c:v>
                </c:pt>
                <c:pt idx="1129">
                  <c:v>7.0000000000000007E-2</c:v>
                </c:pt>
                <c:pt idx="1130">
                  <c:v>7.0000000000000007E-2</c:v>
                </c:pt>
                <c:pt idx="1131">
                  <c:v>7.0000000000000007E-2</c:v>
                </c:pt>
                <c:pt idx="1132">
                  <c:v>7.0000000000000007E-2</c:v>
                </c:pt>
                <c:pt idx="1133">
                  <c:v>7.0000000000000007E-2</c:v>
                </c:pt>
                <c:pt idx="1134">
                  <c:v>7.0000000000000007E-2</c:v>
                </c:pt>
                <c:pt idx="1135">
                  <c:v>7.0000000000000007E-2</c:v>
                </c:pt>
                <c:pt idx="1136">
                  <c:v>7.0000000000000007E-2</c:v>
                </c:pt>
                <c:pt idx="1137">
                  <c:v>7.0000000000000007E-2</c:v>
                </c:pt>
                <c:pt idx="1138">
                  <c:v>7.0000000000000007E-2</c:v>
                </c:pt>
                <c:pt idx="1139">
                  <c:v>7.0000000000000007E-2</c:v>
                </c:pt>
                <c:pt idx="1140">
                  <c:v>7.0000000000000007E-2</c:v>
                </c:pt>
                <c:pt idx="1141">
                  <c:v>7.0000000000000007E-2</c:v>
                </c:pt>
                <c:pt idx="1142">
                  <c:v>7.0000000000000007E-2</c:v>
                </c:pt>
                <c:pt idx="1143">
                  <c:v>7.0000000000000007E-2</c:v>
                </c:pt>
                <c:pt idx="1144">
                  <c:v>7.0000000000000007E-2</c:v>
                </c:pt>
                <c:pt idx="1145">
                  <c:v>7.0000000000000007E-2</c:v>
                </c:pt>
                <c:pt idx="1146">
                  <c:v>7.0000000000000007E-2</c:v>
                </c:pt>
                <c:pt idx="1147">
                  <c:v>7.0000000000000007E-2</c:v>
                </c:pt>
                <c:pt idx="1148">
                  <c:v>7.0000000000000007E-2</c:v>
                </c:pt>
                <c:pt idx="1149">
                  <c:v>7.0000000000000007E-2</c:v>
                </c:pt>
                <c:pt idx="1150">
                  <c:v>7.0000000000000007E-2</c:v>
                </c:pt>
                <c:pt idx="1151">
                  <c:v>7.0000000000000007E-2</c:v>
                </c:pt>
                <c:pt idx="1152">
                  <c:v>7.0000000000000007E-2</c:v>
                </c:pt>
                <c:pt idx="1153">
                  <c:v>0.06</c:v>
                </c:pt>
                <c:pt idx="1154">
                  <c:v>7.0000000000000007E-2</c:v>
                </c:pt>
                <c:pt idx="1155">
                  <c:v>7.0000000000000007E-2</c:v>
                </c:pt>
                <c:pt idx="1156">
                  <c:v>7.0000000000000007E-2</c:v>
                </c:pt>
                <c:pt idx="1157">
                  <c:v>7.0000000000000007E-2</c:v>
                </c:pt>
                <c:pt idx="1158">
                  <c:v>7.0000000000000007E-2</c:v>
                </c:pt>
                <c:pt idx="1159">
                  <c:v>7.0000000000000007E-2</c:v>
                </c:pt>
                <c:pt idx="1160">
                  <c:v>7.0000000000000007E-2</c:v>
                </c:pt>
                <c:pt idx="1161">
                  <c:v>7.0000000000000007E-2</c:v>
                </c:pt>
                <c:pt idx="1162">
                  <c:v>7.0000000000000007E-2</c:v>
                </c:pt>
                <c:pt idx="1163">
                  <c:v>7.0000000000000007E-2</c:v>
                </c:pt>
                <c:pt idx="1164">
                  <c:v>7.0000000000000007E-2</c:v>
                </c:pt>
                <c:pt idx="1165">
                  <c:v>7.0000000000000007E-2</c:v>
                </c:pt>
                <c:pt idx="1166">
                  <c:v>7.0000000000000007E-2</c:v>
                </c:pt>
                <c:pt idx="1167">
                  <c:v>7.0000000000000007E-2</c:v>
                </c:pt>
                <c:pt idx="1168">
                  <c:v>7.0000000000000007E-2</c:v>
                </c:pt>
                <c:pt idx="1169">
                  <c:v>7.0000000000000007E-2</c:v>
                </c:pt>
                <c:pt idx="1170">
                  <c:v>7.0000000000000007E-2</c:v>
                </c:pt>
                <c:pt idx="1171">
                  <c:v>7.0000000000000007E-2</c:v>
                </c:pt>
                <c:pt idx="1172">
                  <c:v>7.0000000000000007E-2</c:v>
                </c:pt>
                <c:pt idx="1173">
                  <c:v>7.0000000000000007E-2</c:v>
                </c:pt>
                <c:pt idx="1174">
                  <c:v>7.0000000000000007E-2</c:v>
                </c:pt>
                <c:pt idx="1175">
                  <c:v>7.0000000000000007E-2</c:v>
                </c:pt>
                <c:pt idx="1176">
                  <c:v>7.0000000000000007E-2</c:v>
                </c:pt>
                <c:pt idx="1177">
                  <c:v>7.0000000000000007E-2</c:v>
                </c:pt>
                <c:pt idx="1178">
                  <c:v>7.0000000000000007E-2</c:v>
                </c:pt>
                <c:pt idx="1179">
                  <c:v>7.0000000000000007E-2</c:v>
                </c:pt>
                <c:pt idx="1180">
                  <c:v>7.0000000000000007E-2</c:v>
                </c:pt>
                <c:pt idx="1181">
                  <c:v>7.0000000000000007E-2</c:v>
                </c:pt>
                <c:pt idx="1182">
                  <c:v>0.06</c:v>
                </c:pt>
                <c:pt idx="1183">
                  <c:v>0.05</c:v>
                </c:pt>
                <c:pt idx="1184">
                  <c:v>0.05</c:v>
                </c:pt>
                <c:pt idx="1185">
                  <c:v>0.05</c:v>
                </c:pt>
                <c:pt idx="1186">
                  <c:v>0.06</c:v>
                </c:pt>
                <c:pt idx="1187">
                  <c:v>0.06</c:v>
                </c:pt>
                <c:pt idx="1188">
                  <c:v>0.06</c:v>
                </c:pt>
                <c:pt idx="1189">
                  <c:v>0.06</c:v>
                </c:pt>
                <c:pt idx="1190">
                  <c:v>0.06</c:v>
                </c:pt>
                <c:pt idx="1191">
                  <c:v>0.06</c:v>
                </c:pt>
                <c:pt idx="1192">
                  <c:v>0.06</c:v>
                </c:pt>
                <c:pt idx="1193">
                  <c:v>0.06</c:v>
                </c:pt>
                <c:pt idx="1194">
                  <c:v>0.06</c:v>
                </c:pt>
                <c:pt idx="1195">
                  <c:v>0.06</c:v>
                </c:pt>
                <c:pt idx="1196">
                  <c:v>0.06</c:v>
                </c:pt>
                <c:pt idx="1197">
                  <c:v>0.06</c:v>
                </c:pt>
                <c:pt idx="1198">
                  <c:v>0.06</c:v>
                </c:pt>
                <c:pt idx="1199">
                  <c:v>0.06</c:v>
                </c:pt>
                <c:pt idx="1200">
                  <c:v>0.06</c:v>
                </c:pt>
                <c:pt idx="1201">
                  <c:v>0.06</c:v>
                </c:pt>
                <c:pt idx="1202">
                  <c:v>0.06</c:v>
                </c:pt>
                <c:pt idx="1203">
                  <c:v>0.06</c:v>
                </c:pt>
                <c:pt idx="1204">
                  <c:v>0.06</c:v>
                </c:pt>
                <c:pt idx="1205">
                  <c:v>0.06</c:v>
                </c:pt>
                <c:pt idx="1206">
                  <c:v>0.06</c:v>
                </c:pt>
                <c:pt idx="1207">
                  <c:v>0.06</c:v>
                </c:pt>
                <c:pt idx="1208">
                  <c:v>0.06</c:v>
                </c:pt>
                <c:pt idx="1209">
                  <c:v>0.06</c:v>
                </c:pt>
                <c:pt idx="1210">
                  <c:v>0.06</c:v>
                </c:pt>
                <c:pt idx="1211">
                  <c:v>0.05</c:v>
                </c:pt>
                <c:pt idx="1212">
                  <c:v>0.05</c:v>
                </c:pt>
                <c:pt idx="1213">
                  <c:v>0.05</c:v>
                </c:pt>
                <c:pt idx="1214">
                  <c:v>0.05</c:v>
                </c:pt>
                <c:pt idx="1215">
                  <c:v>0.06</c:v>
                </c:pt>
                <c:pt idx="1216">
                  <c:v>0.06</c:v>
                </c:pt>
                <c:pt idx="1217">
                  <c:v>0.06</c:v>
                </c:pt>
                <c:pt idx="1218">
                  <c:v>0.06</c:v>
                </c:pt>
                <c:pt idx="1219">
                  <c:v>0.06</c:v>
                </c:pt>
                <c:pt idx="1220">
                  <c:v>0.06</c:v>
                </c:pt>
                <c:pt idx="1221">
                  <c:v>0.06</c:v>
                </c:pt>
                <c:pt idx="1222">
                  <c:v>0.06</c:v>
                </c:pt>
                <c:pt idx="1223">
                  <c:v>0.06</c:v>
                </c:pt>
                <c:pt idx="1224">
                  <c:v>0.06</c:v>
                </c:pt>
                <c:pt idx="1225">
                  <c:v>0.06</c:v>
                </c:pt>
                <c:pt idx="1226">
                  <c:v>0.06</c:v>
                </c:pt>
                <c:pt idx="1227">
                  <c:v>0.06</c:v>
                </c:pt>
                <c:pt idx="1228">
                  <c:v>0.06</c:v>
                </c:pt>
                <c:pt idx="1229">
                  <c:v>0.06</c:v>
                </c:pt>
                <c:pt idx="1230">
                  <c:v>0.06</c:v>
                </c:pt>
                <c:pt idx="1231">
                  <c:v>0.1</c:v>
                </c:pt>
                <c:pt idx="1232">
                  <c:v>0.1</c:v>
                </c:pt>
                <c:pt idx="1233">
                  <c:v>0.1</c:v>
                </c:pt>
                <c:pt idx="1234">
                  <c:v>0.1</c:v>
                </c:pt>
                <c:pt idx="1235">
                  <c:v>0.1</c:v>
                </c:pt>
                <c:pt idx="1236">
                  <c:v>0.1</c:v>
                </c:pt>
                <c:pt idx="1237">
                  <c:v>0.1</c:v>
                </c:pt>
                <c:pt idx="1238">
                  <c:v>0.1</c:v>
                </c:pt>
                <c:pt idx="1239">
                  <c:v>0.1</c:v>
                </c:pt>
                <c:pt idx="1240">
                  <c:v>0.1</c:v>
                </c:pt>
                <c:pt idx="1241">
                  <c:v>0.1</c:v>
                </c:pt>
                <c:pt idx="1242">
                  <c:v>0.1</c:v>
                </c:pt>
                <c:pt idx="1243">
                  <c:v>0.1</c:v>
                </c:pt>
                <c:pt idx="1244">
                  <c:v>0.08</c:v>
                </c:pt>
                <c:pt idx="1245">
                  <c:v>0.1</c:v>
                </c:pt>
                <c:pt idx="1246">
                  <c:v>0.1</c:v>
                </c:pt>
                <c:pt idx="1247">
                  <c:v>0.1</c:v>
                </c:pt>
                <c:pt idx="1248">
                  <c:v>0.1</c:v>
                </c:pt>
                <c:pt idx="1249">
                  <c:v>0.1</c:v>
                </c:pt>
                <c:pt idx="1250">
                  <c:v>0.1</c:v>
                </c:pt>
                <c:pt idx="1251">
                  <c:v>0.1</c:v>
                </c:pt>
                <c:pt idx="1252">
                  <c:v>0.1</c:v>
                </c:pt>
                <c:pt idx="1253">
                  <c:v>0.1</c:v>
                </c:pt>
                <c:pt idx="1254">
                  <c:v>0.1</c:v>
                </c:pt>
                <c:pt idx="1255">
                  <c:v>0.1</c:v>
                </c:pt>
                <c:pt idx="1256">
                  <c:v>0.1</c:v>
                </c:pt>
                <c:pt idx="1257">
                  <c:v>0.1</c:v>
                </c:pt>
                <c:pt idx="1258">
                  <c:v>0.1</c:v>
                </c:pt>
                <c:pt idx="1259">
                  <c:v>0.1</c:v>
                </c:pt>
                <c:pt idx="1260">
                  <c:v>0.1</c:v>
                </c:pt>
                <c:pt idx="1261">
                  <c:v>0.1</c:v>
                </c:pt>
                <c:pt idx="1262">
                  <c:v>0.1</c:v>
                </c:pt>
                <c:pt idx="1263">
                  <c:v>0.1</c:v>
                </c:pt>
                <c:pt idx="1264">
                  <c:v>0.1</c:v>
                </c:pt>
                <c:pt idx="1265">
                  <c:v>0.1</c:v>
                </c:pt>
                <c:pt idx="1266">
                  <c:v>0.1</c:v>
                </c:pt>
                <c:pt idx="1267">
                  <c:v>0.1</c:v>
                </c:pt>
                <c:pt idx="1268">
                  <c:v>0.1</c:v>
                </c:pt>
                <c:pt idx="1269">
                  <c:v>0.1</c:v>
                </c:pt>
                <c:pt idx="1270">
                  <c:v>0.1</c:v>
                </c:pt>
                <c:pt idx="1271">
                  <c:v>0.1</c:v>
                </c:pt>
                <c:pt idx="1272">
                  <c:v>0.1</c:v>
                </c:pt>
                <c:pt idx="1273">
                  <c:v>0.1</c:v>
                </c:pt>
                <c:pt idx="1274">
                  <c:v>7.0000000000000007E-2</c:v>
                </c:pt>
                <c:pt idx="1275">
                  <c:v>7.0000000000000007E-2</c:v>
                </c:pt>
                <c:pt idx="1276">
                  <c:v>7.0000000000000007E-2</c:v>
                </c:pt>
                <c:pt idx="1277">
                  <c:v>0.1</c:v>
                </c:pt>
                <c:pt idx="1278">
                  <c:v>0.1</c:v>
                </c:pt>
                <c:pt idx="1279">
                  <c:v>0.1</c:v>
                </c:pt>
                <c:pt idx="1280">
                  <c:v>0.1</c:v>
                </c:pt>
                <c:pt idx="1281">
                  <c:v>0.1</c:v>
                </c:pt>
                <c:pt idx="1282">
                  <c:v>0.1</c:v>
                </c:pt>
                <c:pt idx="1283">
                  <c:v>0.1</c:v>
                </c:pt>
                <c:pt idx="1284">
                  <c:v>0.1</c:v>
                </c:pt>
                <c:pt idx="1285">
                  <c:v>0.1</c:v>
                </c:pt>
                <c:pt idx="1286">
                  <c:v>0.1</c:v>
                </c:pt>
                <c:pt idx="1287">
                  <c:v>0.1</c:v>
                </c:pt>
                <c:pt idx="1288">
                  <c:v>0.1</c:v>
                </c:pt>
                <c:pt idx="1289">
                  <c:v>0.1</c:v>
                </c:pt>
                <c:pt idx="1290">
                  <c:v>0.1</c:v>
                </c:pt>
                <c:pt idx="1291">
                  <c:v>0.1</c:v>
                </c:pt>
                <c:pt idx="1292">
                  <c:v>0.1</c:v>
                </c:pt>
                <c:pt idx="1293">
                  <c:v>0.09</c:v>
                </c:pt>
                <c:pt idx="1294">
                  <c:v>0.09</c:v>
                </c:pt>
                <c:pt idx="1295">
                  <c:v>0.09</c:v>
                </c:pt>
                <c:pt idx="1296">
                  <c:v>0.09</c:v>
                </c:pt>
                <c:pt idx="1297">
                  <c:v>0.09</c:v>
                </c:pt>
                <c:pt idx="1298">
                  <c:v>0.09</c:v>
                </c:pt>
                <c:pt idx="1299">
                  <c:v>0.09</c:v>
                </c:pt>
                <c:pt idx="1300">
                  <c:v>0.09</c:v>
                </c:pt>
                <c:pt idx="1301">
                  <c:v>0.09</c:v>
                </c:pt>
                <c:pt idx="1302">
                  <c:v>0.08</c:v>
                </c:pt>
                <c:pt idx="1303">
                  <c:v>0.08</c:v>
                </c:pt>
                <c:pt idx="1304">
                  <c:v>0.08</c:v>
                </c:pt>
                <c:pt idx="1305">
                  <c:v>0.08</c:v>
                </c:pt>
                <c:pt idx="1306">
                  <c:v>0.06</c:v>
                </c:pt>
                <c:pt idx="1307">
                  <c:v>0.08</c:v>
                </c:pt>
                <c:pt idx="1308">
                  <c:v>0.08</c:v>
                </c:pt>
                <c:pt idx="1309">
                  <c:v>0.08</c:v>
                </c:pt>
                <c:pt idx="1310">
                  <c:v>0.08</c:v>
                </c:pt>
                <c:pt idx="1311">
                  <c:v>0.08</c:v>
                </c:pt>
                <c:pt idx="1312">
                  <c:v>0.08</c:v>
                </c:pt>
                <c:pt idx="1313">
                  <c:v>0.08</c:v>
                </c:pt>
                <c:pt idx="1314">
                  <c:v>0.08</c:v>
                </c:pt>
                <c:pt idx="1315">
                  <c:v>0.08</c:v>
                </c:pt>
                <c:pt idx="1316">
                  <c:v>0.08</c:v>
                </c:pt>
                <c:pt idx="1317">
                  <c:v>0.08</c:v>
                </c:pt>
                <c:pt idx="1318">
                  <c:v>0.08</c:v>
                </c:pt>
                <c:pt idx="1319">
                  <c:v>0.08</c:v>
                </c:pt>
                <c:pt idx="1320">
                  <c:v>0.08</c:v>
                </c:pt>
                <c:pt idx="1321">
                  <c:v>0.08</c:v>
                </c:pt>
                <c:pt idx="1322">
                  <c:v>0.08</c:v>
                </c:pt>
                <c:pt idx="1323">
                  <c:v>0.08</c:v>
                </c:pt>
                <c:pt idx="1324">
                  <c:v>0.08</c:v>
                </c:pt>
                <c:pt idx="1325">
                  <c:v>0.08</c:v>
                </c:pt>
                <c:pt idx="1326">
                  <c:v>0.08</c:v>
                </c:pt>
                <c:pt idx="1327">
                  <c:v>0.08</c:v>
                </c:pt>
                <c:pt idx="1328">
                  <c:v>0.08</c:v>
                </c:pt>
                <c:pt idx="1329">
                  <c:v>0.08</c:v>
                </c:pt>
                <c:pt idx="1330">
                  <c:v>0.08</c:v>
                </c:pt>
                <c:pt idx="1331">
                  <c:v>0.08</c:v>
                </c:pt>
                <c:pt idx="1332">
                  <c:v>0.08</c:v>
                </c:pt>
                <c:pt idx="1333">
                  <c:v>0.08</c:v>
                </c:pt>
                <c:pt idx="1334">
                  <c:v>0.08</c:v>
                </c:pt>
                <c:pt idx="1335">
                  <c:v>0.08</c:v>
                </c:pt>
                <c:pt idx="1336">
                  <c:v>0.06</c:v>
                </c:pt>
                <c:pt idx="1337">
                  <c:v>0.08</c:v>
                </c:pt>
                <c:pt idx="1338">
                  <c:v>0.08</c:v>
                </c:pt>
                <c:pt idx="1339">
                  <c:v>0.08</c:v>
                </c:pt>
                <c:pt idx="1340">
                  <c:v>0.08</c:v>
                </c:pt>
                <c:pt idx="1341">
                  <c:v>0.08</c:v>
                </c:pt>
                <c:pt idx="1342">
                  <c:v>0.08</c:v>
                </c:pt>
                <c:pt idx="1343">
                  <c:v>0.08</c:v>
                </c:pt>
                <c:pt idx="1344">
                  <c:v>0.08</c:v>
                </c:pt>
                <c:pt idx="1345">
                  <c:v>0.08</c:v>
                </c:pt>
                <c:pt idx="1346">
                  <c:v>0.08</c:v>
                </c:pt>
                <c:pt idx="1347">
                  <c:v>0.08</c:v>
                </c:pt>
                <c:pt idx="1348">
                  <c:v>0.08</c:v>
                </c:pt>
                <c:pt idx="1349">
                  <c:v>0.08</c:v>
                </c:pt>
                <c:pt idx="1350">
                  <c:v>0.08</c:v>
                </c:pt>
                <c:pt idx="1351">
                  <c:v>0.08</c:v>
                </c:pt>
                <c:pt idx="1352">
                  <c:v>0.08</c:v>
                </c:pt>
                <c:pt idx="1353">
                  <c:v>0.08</c:v>
                </c:pt>
                <c:pt idx="1354">
                  <c:v>0.08</c:v>
                </c:pt>
                <c:pt idx="1355">
                  <c:v>0.08</c:v>
                </c:pt>
                <c:pt idx="1356">
                  <c:v>0.08</c:v>
                </c:pt>
                <c:pt idx="1357">
                  <c:v>0.08</c:v>
                </c:pt>
                <c:pt idx="1358">
                  <c:v>0.08</c:v>
                </c:pt>
                <c:pt idx="1359">
                  <c:v>0.08</c:v>
                </c:pt>
                <c:pt idx="1360">
                  <c:v>0.08</c:v>
                </c:pt>
                <c:pt idx="1361">
                  <c:v>0.08</c:v>
                </c:pt>
                <c:pt idx="1362">
                  <c:v>0.08</c:v>
                </c:pt>
                <c:pt idx="1363">
                  <c:v>0.08</c:v>
                </c:pt>
                <c:pt idx="1364">
                  <c:v>0.08</c:v>
                </c:pt>
                <c:pt idx="1365">
                  <c:v>7.0000000000000007E-2</c:v>
                </c:pt>
                <c:pt idx="1366">
                  <c:v>7.0000000000000007E-2</c:v>
                </c:pt>
                <c:pt idx="1367">
                  <c:v>7.0000000000000007E-2</c:v>
                </c:pt>
                <c:pt idx="1368">
                  <c:v>0.08</c:v>
                </c:pt>
                <c:pt idx="1369">
                  <c:v>0.08</c:v>
                </c:pt>
                <c:pt idx="1370">
                  <c:v>0.08</c:v>
                </c:pt>
                <c:pt idx="1371">
                  <c:v>0.08</c:v>
                </c:pt>
                <c:pt idx="1372">
                  <c:v>0.08</c:v>
                </c:pt>
                <c:pt idx="1373">
                  <c:v>0.08</c:v>
                </c:pt>
                <c:pt idx="1374">
                  <c:v>0.08</c:v>
                </c:pt>
                <c:pt idx="1375">
                  <c:v>0.08</c:v>
                </c:pt>
                <c:pt idx="1376">
                  <c:v>0.08</c:v>
                </c:pt>
                <c:pt idx="1377">
                  <c:v>0.08</c:v>
                </c:pt>
                <c:pt idx="1378">
                  <c:v>0.08</c:v>
                </c:pt>
                <c:pt idx="1379">
                  <c:v>0.08</c:v>
                </c:pt>
                <c:pt idx="1380">
                  <c:v>0.08</c:v>
                </c:pt>
                <c:pt idx="1381">
                  <c:v>0.08</c:v>
                </c:pt>
                <c:pt idx="1382">
                  <c:v>0.08</c:v>
                </c:pt>
                <c:pt idx="1383">
                  <c:v>0.08</c:v>
                </c:pt>
                <c:pt idx="1384">
                  <c:v>0.08</c:v>
                </c:pt>
                <c:pt idx="1385">
                  <c:v>0.08</c:v>
                </c:pt>
                <c:pt idx="1386">
                  <c:v>0.08</c:v>
                </c:pt>
                <c:pt idx="1387">
                  <c:v>0.08</c:v>
                </c:pt>
                <c:pt idx="1388">
                  <c:v>0.08</c:v>
                </c:pt>
                <c:pt idx="1389">
                  <c:v>0.08</c:v>
                </c:pt>
                <c:pt idx="1390">
                  <c:v>0.08</c:v>
                </c:pt>
                <c:pt idx="1391">
                  <c:v>0.08</c:v>
                </c:pt>
                <c:pt idx="1392">
                  <c:v>0.08</c:v>
                </c:pt>
                <c:pt idx="1393">
                  <c:v>0.08</c:v>
                </c:pt>
                <c:pt idx="1394">
                  <c:v>0.08</c:v>
                </c:pt>
                <c:pt idx="1395">
                  <c:v>0.08</c:v>
                </c:pt>
                <c:pt idx="1396">
                  <c:v>0.08</c:v>
                </c:pt>
                <c:pt idx="1397">
                  <c:v>7.0000000000000007E-2</c:v>
                </c:pt>
                <c:pt idx="1398">
                  <c:v>0.08</c:v>
                </c:pt>
                <c:pt idx="1399">
                  <c:v>0.08</c:v>
                </c:pt>
                <c:pt idx="1400">
                  <c:v>0.08</c:v>
                </c:pt>
                <c:pt idx="1401">
                  <c:v>0.08</c:v>
                </c:pt>
                <c:pt idx="1402">
                  <c:v>0.08</c:v>
                </c:pt>
                <c:pt idx="1403">
                  <c:v>0.08</c:v>
                </c:pt>
                <c:pt idx="1404">
                  <c:v>0.08</c:v>
                </c:pt>
                <c:pt idx="1405">
                  <c:v>0.08</c:v>
                </c:pt>
                <c:pt idx="1406">
                  <c:v>0.08</c:v>
                </c:pt>
                <c:pt idx="1407">
                  <c:v>0.08</c:v>
                </c:pt>
                <c:pt idx="1408">
                  <c:v>0.08</c:v>
                </c:pt>
                <c:pt idx="1409">
                  <c:v>0.08</c:v>
                </c:pt>
                <c:pt idx="1410">
                  <c:v>0.08</c:v>
                </c:pt>
                <c:pt idx="1411">
                  <c:v>0.08</c:v>
                </c:pt>
                <c:pt idx="1412">
                  <c:v>0.08</c:v>
                </c:pt>
                <c:pt idx="1413">
                  <c:v>0.08</c:v>
                </c:pt>
                <c:pt idx="1414">
                  <c:v>0.08</c:v>
                </c:pt>
                <c:pt idx="1415">
                  <c:v>0.08</c:v>
                </c:pt>
                <c:pt idx="1416">
                  <c:v>0.08</c:v>
                </c:pt>
                <c:pt idx="1417">
                  <c:v>0.08</c:v>
                </c:pt>
                <c:pt idx="1418">
                  <c:v>0.08</c:v>
                </c:pt>
                <c:pt idx="1419">
                  <c:v>0.08</c:v>
                </c:pt>
                <c:pt idx="1420">
                  <c:v>0.08</c:v>
                </c:pt>
                <c:pt idx="1421">
                  <c:v>0.08</c:v>
                </c:pt>
                <c:pt idx="1422">
                  <c:v>0.08</c:v>
                </c:pt>
                <c:pt idx="1423">
                  <c:v>0.08</c:v>
                </c:pt>
                <c:pt idx="1424">
                  <c:v>0.08</c:v>
                </c:pt>
                <c:pt idx="1425">
                  <c:v>0.08</c:v>
                </c:pt>
                <c:pt idx="1426">
                  <c:v>0.08</c:v>
                </c:pt>
                <c:pt idx="1427">
                  <c:v>0.08</c:v>
                </c:pt>
                <c:pt idx="1428">
                  <c:v>7.0000000000000007E-2</c:v>
                </c:pt>
                <c:pt idx="1429">
                  <c:v>7.0000000000000007E-2</c:v>
                </c:pt>
                <c:pt idx="1430">
                  <c:v>7.0000000000000007E-2</c:v>
                </c:pt>
                <c:pt idx="1431">
                  <c:v>0.08</c:v>
                </c:pt>
                <c:pt idx="1432">
                  <c:v>0.08</c:v>
                </c:pt>
                <c:pt idx="1433">
                  <c:v>0.08</c:v>
                </c:pt>
                <c:pt idx="1434">
                  <c:v>0.08</c:v>
                </c:pt>
                <c:pt idx="1435">
                  <c:v>0.08</c:v>
                </c:pt>
                <c:pt idx="1436">
                  <c:v>0.08</c:v>
                </c:pt>
                <c:pt idx="1437">
                  <c:v>0.08</c:v>
                </c:pt>
                <c:pt idx="1438">
                  <c:v>0.08</c:v>
                </c:pt>
                <c:pt idx="1439">
                  <c:v>0.08</c:v>
                </c:pt>
                <c:pt idx="1440">
                  <c:v>0.08</c:v>
                </c:pt>
                <c:pt idx="1441">
                  <c:v>0.08</c:v>
                </c:pt>
                <c:pt idx="1442">
                  <c:v>0.08</c:v>
                </c:pt>
                <c:pt idx="1443">
                  <c:v>0.08</c:v>
                </c:pt>
                <c:pt idx="1444">
                  <c:v>0.08</c:v>
                </c:pt>
                <c:pt idx="1445">
                  <c:v>0.08</c:v>
                </c:pt>
                <c:pt idx="1446">
                  <c:v>0.08</c:v>
                </c:pt>
                <c:pt idx="1447">
                  <c:v>0.08</c:v>
                </c:pt>
                <c:pt idx="1448">
                  <c:v>0.08</c:v>
                </c:pt>
                <c:pt idx="1449">
                  <c:v>0.08</c:v>
                </c:pt>
                <c:pt idx="1450">
                  <c:v>0.08</c:v>
                </c:pt>
                <c:pt idx="1451">
                  <c:v>0.08</c:v>
                </c:pt>
                <c:pt idx="1452">
                  <c:v>0.08</c:v>
                </c:pt>
                <c:pt idx="1453">
                  <c:v>0.08</c:v>
                </c:pt>
                <c:pt idx="1454">
                  <c:v>0.08</c:v>
                </c:pt>
                <c:pt idx="1455">
                  <c:v>0.08</c:v>
                </c:pt>
                <c:pt idx="1456">
                  <c:v>0.08</c:v>
                </c:pt>
                <c:pt idx="1457">
                  <c:v>0.08</c:v>
                </c:pt>
                <c:pt idx="1458">
                  <c:v>0.08</c:v>
                </c:pt>
                <c:pt idx="1459">
                  <c:v>0.08</c:v>
                </c:pt>
                <c:pt idx="1460">
                  <c:v>0.08</c:v>
                </c:pt>
                <c:pt idx="1461">
                  <c:v>0.08</c:v>
                </c:pt>
                <c:pt idx="1462">
                  <c:v>0.08</c:v>
                </c:pt>
                <c:pt idx="1463">
                  <c:v>0.08</c:v>
                </c:pt>
                <c:pt idx="1464">
                  <c:v>0.08</c:v>
                </c:pt>
                <c:pt idx="1465">
                  <c:v>0.08</c:v>
                </c:pt>
                <c:pt idx="1466">
                  <c:v>0.08</c:v>
                </c:pt>
                <c:pt idx="1467">
                  <c:v>0.08</c:v>
                </c:pt>
                <c:pt idx="1468">
                  <c:v>0.08</c:v>
                </c:pt>
                <c:pt idx="1469">
                  <c:v>0.08</c:v>
                </c:pt>
                <c:pt idx="1470">
                  <c:v>0.08</c:v>
                </c:pt>
                <c:pt idx="1471">
                  <c:v>0.08</c:v>
                </c:pt>
                <c:pt idx="1472">
                  <c:v>0.08</c:v>
                </c:pt>
                <c:pt idx="1473">
                  <c:v>0.08</c:v>
                </c:pt>
                <c:pt idx="1474">
                  <c:v>0.08</c:v>
                </c:pt>
                <c:pt idx="1475">
                  <c:v>0.08</c:v>
                </c:pt>
                <c:pt idx="1476">
                  <c:v>0.08</c:v>
                </c:pt>
                <c:pt idx="1477">
                  <c:v>0.08</c:v>
                </c:pt>
                <c:pt idx="1478">
                  <c:v>0.08</c:v>
                </c:pt>
                <c:pt idx="1479">
                  <c:v>0.08</c:v>
                </c:pt>
                <c:pt idx="1480">
                  <c:v>0.08</c:v>
                </c:pt>
                <c:pt idx="1481">
                  <c:v>0.08</c:v>
                </c:pt>
                <c:pt idx="1482">
                  <c:v>0.08</c:v>
                </c:pt>
                <c:pt idx="1483">
                  <c:v>0.08</c:v>
                </c:pt>
                <c:pt idx="1484">
                  <c:v>0.08</c:v>
                </c:pt>
                <c:pt idx="1485">
                  <c:v>0.08</c:v>
                </c:pt>
                <c:pt idx="1486">
                  <c:v>0.08</c:v>
                </c:pt>
                <c:pt idx="1487">
                  <c:v>0.08</c:v>
                </c:pt>
                <c:pt idx="1488">
                  <c:v>0.08</c:v>
                </c:pt>
                <c:pt idx="1489">
                  <c:v>0.08</c:v>
                </c:pt>
                <c:pt idx="1490">
                  <c:v>0.08</c:v>
                </c:pt>
                <c:pt idx="1491">
                  <c:v>0.08</c:v>
                </c:pt>
                <c:pt idx="1492">
                  <c:v>0.08</c:v>
                </c:pt>
                <c:pt idx="1493">
                  <c:v>0.08</c:v>
                </c:pt>
                <c:pt idx="1494">
                  <c:v>0.08</c:v>
                </c:pt>
                <c:pt idx="1495">
                  <c:v>0.08</c:v>
                </c:pt>
                <c:pt idx="1496">
                  <c:v>0.08</c:v>
                </c:pt>
                <c:pt idx="1497">
                  <c:v>0.08</c:v>
                </c:pt>
                <c:pt idx="1498">
                  <c:v>0.08</c:v>
                </c:pt>
                <c:pt idx="1499">
                  <c:v>0.08</c:v>
                </c:pt>
                <c:pt idx="1500">
                  <c:v>0.08</c:v>
                </c:pt>
                <c:pt idx="1501">
                  <c:v>0.08</c:v>
                </c:pt>
                <c:pt idx="1502">
                  <c:v>0.08</c:v>
                </c:pt>
                <c:pt idx="1503">
                  <c:v>0.08</c:v>
                </c:pt>
                <c:pt idx="1504">
                  <c:v>0.33</c:v>
                </c:pt>
                <c:pt idx="1505">
                  <c:v>0.33</c:v>
                </c:pt>
                <c:pt idx="1506">
                  <c:v>0.33</c:v>
                </c:pt>
                <c:pt idx="1507">
                  <c:v>0.33</c:v>
                </c:pt>
                <c:pt idx="1508">
                  <c:v>0.33</c:v>
                </c:pt>
                <c:pt idx="1509">
                  <c:v>0.33</c:v>
                </c:pt>
                <c:pt idx="1510">
                  <c:v>0.33</c:v>
                </c:pt>
                <c:pt idx="1511">
                  <c:v>0.33</c:v>
                </c:pt>
                <c:pt idx="1512">
                  <c:v>0.33</c:v>
                </c:pt>
                <c:pt idx="1513">
                  <c:v>0.33</c:v>
                </c:pt>
                <c:pt idx="1514">
                  <c:v>0.33</c:v>
                </c:pt>
                <c:pt idx="1515">
                  <c:v>0.33</c:v>
                </c:pt>
                <c:pt idx="1516">
                  <c:v>0.33</c:v>
                </c:pt>
                <c:pt idx="1517">
                  <c:v>0.33</c:v>
                </c:pt>
                <c:pt idx="1518">
                  <c:v>0.33</c:v>
                </c:pt>
                <c:pt idx="1519">
                  <c:v>0.33</c:v>
                </c:pt>
                <c:pt idx="1520">
                  <c:v>0.33</c:v>
                </c:pt>
                <c:pt idx="1521">
                  <c:v>0.33</c:v>
                </c:pt>
                <c:pt idx="1522">
                  <c:v>0.33</c:v>
                </c:pt>
                <c:pt idx="1523">
                  <c:v>0.33</c:v>
                </c:pt>
                <c:pt idx="1524">
                  <c:v>0.33</c:v>
                </c:pt>
                <c:pt idx="1525">
                  <c:v>0.33</c:v>
                </c:pt>
                <c:pt idx="1526">
                  <c:v>0.33</c:v>
                </c:pt>
                <c:pt idx="1527">
                  <c:v>0.33</c:v>
                </c:pt>
                <c:pt idx="1528">
                  <c:v>0.33</c:v>
                </c:pt>
                <c:pt idx="1529">
                  <c:v>0.33</c:v>
                </c:pt>
                <c:pt idx="1530">
                  <c:v>0.33</c:v>
                </c:pt>
                <c:pt idx="1531">
                  <c:v>0.33</c:v>
                </c:pt>
                <c:pt idx="1532">
                  <c:v>0.33</c:v>
                </c:pt>
                <c:pt idx="1533">
                  <c:v>0.33</c:v>
                </c:pt>
                <c:pt idx="1534">
                  <c:v>0.33</c:v>
                </c:pt>
                <c:pt idx="1535">
                  <c:v>0.33</c:v>
                </c:pt>
                <c:pt idx="1536">
                  <c:v>0.33</c:v>
                </c:pt>
                <c:pt idx="1537">
                  <c:v>0.33</c:v>
                </c:pt>
                <c:pt idx="1538">
                  <c:v>0.33</c:v>
                </c:pt>
                <c:pt idx="1539">
                  <c:v>0.33</c:v>
                </c:pt>
                <c:pt idx="1540">
                  <c:v>0.33</c:v>
                </c:pt>
                <c:pt idx="1541">
                  <c:v>0.33</c:v>
                </c:pt>
                <c:pt idx="1542">
                  <c:v>0.33</c:v>
                </c:pt>
                <c:pt idx="1543">
                  <c:v>0.33</c:v>
                </c:pt>
                <c:pt idx="1544">
                  <c:v>0.33</c:v>
                </c:pt>
                <c:pt idx="1545">
                  <c:v>0.33</c:v>
                </c:pt>
                <c:pt idx="1546">
                  <c:v>0.33</c:v>
                </c:pt>
                <c:pt idx="1547">
                  <c:v>0.33</c:v>
                </c:pt>
                <c:pt idx="1548">
                  <c:v>0.33</c:v>
                </c:pt>
                <c:pt idx="1549">
                  <c:v>0.33</c:v>
                </c:pt>
                <c:pt idx="1550">
                  <c:v>0.33</c:v>
                </c:pt>
                <c:pt idx="1551">
                  <c:v>0.33</c:v>
                </c:pt>
                <c:pt idx="1552">
                  <c:v>0.33</c:v>
                </c:pt>
                <c:pt idx="1553">
                  <c:v>0.83</c:v>
                </c:pt>
                <c:pt idx="1554">
                  <c:v>0.83</c:v>
                </c:pt>
                <c:pt idx="1555">
                  <c:v>0.83</c:v>
                </c:pt>
                <c:pt idx="1556">
                  <c:v>0.83</c:v>
                </c:pt>
                <c:pt idx="1557">
                  <c:v>0.83</c:v>
                </c:pt>
                <c:pt idx="1558">
                  <c:v>0.83</c:v>
                </c:pt>
                <c:pt idx="1559">
                  <c:v>0.83</c:v>
                </c:pt>
                <c:pt idx="1560">
                  <c:v>0.83</c:v>
                </c:pt>
                <c:pt idx="1561">
                  <c:v>0.83</c:v>
                </c:pt>
                <c:pt idx="1562">
                  <c:v>0.83</c:v>
                </c:pt>
                <c:pt idx="1563">
                  <c:v>0.83</c:v>
                </c:pt>
                <c:pt idx="1564">
                  <c:v>0.83</c:v>
                </c:pt>
                <c:pt idx="1565">
                  <c:v>0.83</c:v>
                </c:pt>
                <c:pt idx="1566">
                  <c:v>0.83</c:v>
                </c:pt>
                <c:pt idx="1567">
                  <c:v>0.83</c:v>
                </c:pt>
                <c:pt idx="1568">
                  <c:v>0.83</c:v>
                </c:pt>
                <c:pt idx="1569">
                  <c:v>0.83</c:v>
                </c:pt>
                <c:pt idx="1570">
                  <c:v>0.83</c:v>
                </c:pt>
                <c:pt idx="1571">
                  <c:v>0.83</c:v>
                </c:pt>
                <c:pt idx="1572">
                  <c:v>0.83</c:v>
                </c:pt>
                <c:pt idx="1573">
                  <c:v>0.83</c:v>
                </c:pt>
                <c:pt idx="1574">
                  <c:v>0.83</c:v>
                </c:pt>
                <c:pt idx="1575">
                  <c:v>0.83</c:v>
                </c:pt>
                <c:pt idx="1576">
                  <c:v>0.83</c:v>
                </c:pt>
                <c:pt idx="1577">
                  <c:v>0.83</c:v>
                </c:pt>
                <c:pt idx="1578">
                  <c:v>0.83</c:v>
                </c:pt>
                <c:pt idx="1579">
                  <c:v>0.83</c:v>
                </c:pt>
                <c:pt idx="1580">
                  <c:v>0.83</c:v>
                </c:pt>
                <c:pt idx="1581">
                  <c:v>0.83</c:v>
                </c:pt>
                <c:pt idx="1582">
                  <c:v>0.83</c:v>
                </c:pt>
                <c:pt idx="1583">
                  <c:v>0.83</c:v>
                </c:pt>
                <c:pt idx="1584">
                  <c:v>0.83</c:v>
                </c:pt>
                <c:pt idx="1585">
                  <c:v>0.83</c:v>
                </c:pt>
                <c:pt idx="1586">
                  <c:v>0.83</c:v>
                </c:pt>
                <c:pt idx="1587">
                  <c:v>0.83</c:v>
                </c:pt>
                <c:pt idx="1588">
                  <c:v>0.83</c:v>
                </c:pt>
                <c:pt idx="1589">
                  <c:v>0.83</c:v>
                </c:pt>
                <c:pt idx="1590">
                  <c:v>0.83</c:v>
                </c:pt>
                <c:pt idx="1591">
                  <c:v>0.83</c:v>
                </c:pt>
                <c:pt idx="1592">
                  <c:v>0.83</c:v>
                </c:pt>
                <c:pt idx="1593">
                  <c:v>0.83</c:v>
                </c:pt>
                <c:pt idx="1594">
                  <c:v>0.83</c:v>
                </c:pt>
                <c:pt idx="1595">
                  <c:v>1.58</c:v>
                </c:pt>
                <c:pt idx="1596">
                  <c:v>1.58</c:v>
                </c:pt>
                <c:pt idx="1597">
                  <c:v>1.58</c:v>
                </c:pt>
                <c:pt idx="1598">
                  <c:v>1.58</c:v>
                </c:pt>
                <c:pt idx="1599">
                  <c:v>1.58</c:v>
                </c:pt>
                <c:pt idx="1600">
                  <c:v>1.58</c:v>
                </c:pt>
                <c:pt idx="1601">
                  <c:v>1.58</c:v>
                </c:pt>
                <c:pt idx="1602">
                  <c:v>1.58</c:v>
                </c:pt>
                <c:pt idx="1603">
                  <c:v>1.58</c:v>
                </c:pt>
                <c:pt idx="1604">
                  <c:v>1.58</c:v>
                </c:pt>
                <c:pt idx="1605">
                  <c:v>1.58</c:v>
                </c:pt>
                <c:pt idx="1606">
                  <c:v>1.58</c:v>
                </c:pt>
                <c:pt idx="1607">
                  <c:v>1.58</c:v>
                </c:pt>
                <c:pt idx="1608">
                  <c:v>1.58</c:v>
                </c:pt>
                <c:pt idx="1609">
                  <c:v>1.58</c:v>
                </c:pt>
                <c:pt idx="1610">
                  <c:v>1.58</c:v>
                </c:pt>
                <c:pt idx="1611">
                  <c:v>1.58</c:v>
                </c:pt>
                <c:pt idx="1612">
                  <c:v>1.58</c:v>
                </c:pt>
                <c:pt idx="1613">
                  <c:v>1.58</c:v>
                </c:pt>
                <c:pt idx="1614">
                  <c:v>1.58</c:v>
                </c:pt>
                <c:pt idx="1615">
                  <c:v>1.58</c:v>
                </c:pt>
                <c:pt idx="1616">
                  <c:v>1.58</c:v>
                </c:pt>
                <c:pt idx="1617">
                  <c:v>1.58</c:v>
                </c:pt>
                <c:pt idx="1618">
                  <c:v>1.58</c:v>
                </c:pt>
                <c:pt idx="1619">
                  <c:v>1.58</c:v>
                </c:pt>
                <c:pt idx="1620">
                  <c:v>1.58</c:v>
                </c:pt>
                <c:pt idx="1621">
                  <c:v>1.58</c:v>
                </c:pt>
                <c:pt idx="1622">
                  <c:v>1.58</c:v>
                </c:pt>
                <c:pt idx="1623">
                  <c:v>1.58</c:v>
                </c:pt>
                <c:pt idx="1624">
                  <c:v>1.58</c:v>
                </c:pt>
                <c:pt idx="1625">
                  <c:v>1.58</c:v>
                </c:pt>
                <c:pt idx="1626">
                  <c:v>1.58</c:v>
                </c:pt>
                <c:pt idx="1627">
                  <c:v>1.58</c:v>
                </c:pt>
                <c:pt idx="1628">
                  <c:v>1.58</c:v>
                </c:pt>
                <c:pt idx="1629">
                  <c:v>1.58</c:v>
                </c:pt>
                <c:pt idx="1630">
                  <c:v>1.58</c:v>
                </c:pt>
                <c:pt idx="1631">
                  <c:v>1.58</c:v>
                </c:pt>
                <c:pt idx="1632">
                  <c:v>1.58</c:v>
                </c:pt>
                <c:pt idx="1633">
                  <c:v>1.58</c:v>
                </c:pt>
                <c:pt idx="1634">
                  <c:v>1.58</c:v>
                </c:pt>
                <c:pt idx="1635">
                  <c:v>1.58</c:v>
                </c:pt>
                <c:pt idx="1636">
                  <c:v>1.58</c:v>
                </c:pt>
                <c:pt idx="1637">
                  <c:v>2.33</c:v>
                </c:pt>
                <c:pt idx="1638">
                  <c:v>2.3199999999999998</c:v>
                </c:pt>
                <c:pt idx="1639">
                  <c:v>2.3199999999999998</c:v>
                </c:pt>
                <c:pt idx="1640">
                  <c:v>2.3199999999999998</c:v>
                </c:pt>
                <c:pt idx="1641">
                  <c:v>2.33</c:v>
                </c:pt>
                <c:pt idx="1642">
                  <c:v>2.33</c:v>
                </c:pt>
                <c:pt idx="1643">
                  <c:v>2.33</c:v>
                </c:pt>
                <c:pt idx="1644">
                  <c:v>2.33</c:v>
                </c:pt>
                <c:pt idx="1645">
                  <c:v>2.33</c:v>
                </c:pt>
                <c:pt idx="1646">
                  <c:v>2.33</c:v>
                </c:pt>
                <c:pt idx="1647">
                  <c:v>2.33</c:v>
                </c:pt>
                <c:pt idx="1648">
                  <c:v>2.33</c:v>
                </c:pt>
                <c:pt idx="1649">
                  <c:v>2.33</c:v>
                </c:pt>
                <c:pt idx="1650">
                  <c:v>2.33</c:v>
                </c:pt>
                <c:pt idx="1651">
                  <c:v>2.33</c:v>
                </c:pt>
                <c:pt idx="1652">
                  <c:v>2.33</c:v>
                </c:pt>
                <c:pt idx="1653">
                  <c:v>2.33</c:v>
                </c:pt>
                <c:pt idx="1654">
                  <c:v>2.33</c:v>
                </c:pt>
                <c:pt idx="1655">
                  <c:v>2.33</c:v>
                </c:pt>
                <c:pt idx="1656">
                  <c:v>2.33</c:v>
                </c:pt>
                <c:pt idx="1657">
                  <c:v>2.33</c:v>
                </c:pt>
                <c:pt idx="1658">
                  <c:v>2.33</c:v>
                </c:pt>
                <c:pt idx="1659">
                  <c:v>2.33</c:v>
                </c:pt>
                <c:pt idx="1660">
                  <c:v>2.33</c:v>
                </c:pt>
                <c:pt idx="1661">
                  <c:v>2.33</c:v>
                </c:pt>
                <c:pt idx="1662">
                  <c:v>2.33</c:v>
                </c:pt>
                <c:pt idx="1663">
                  <c:v>2.33</c:v>
                </c:pt>
                <c:pt idx="1664">
                  <c:v>2.33</c:v>
                </c:pt>
                <c:pt idx="1665">
                  <c:v>2.33</c:v>
                </c:pt>
                <c:pt idx="1666">
                  <c:v>2.33</c:v>
                </c:pt>
                <c:pt idx="1667">
                  <c:v>2.33</c:v>
                </c:pt>
                <c:pt idx="1668">
                  <c:v>2.33</c:v>
                </c:pt>
                <c:pt idx="1669">
                  <c:v>2.33</c:v>
                </c:pt>
                <c:pt idx="1670">
                  <c:v>2.33</c:v>
                </c:pt>
                <c:pt idx="1671">
                  <c:v>2.33</c:v>
                </c:pt>
                <c:pt idx="1672">
                  <c:v>2.33</c:v>
                </c:pt>
                <c:pt idx="1673">
                  <c:v>2.33</c:v>
                </c:pt>
                <c:pt idx="1674">
                  <c:v>2.33</c:v>
                </c:pt>
                <c:pt idx="1675">
                  <c:v>2.33</c:v>
                </c:pt>
                <c:pt idx="1676">
                  <c:v>2.33</c:v>
                </c:pt>
                <c:pt idx="1677">
                  <c:v>2.33</c:v>
                </c:pt>
                <c:pt idx="1678">
                  <c:v>2.33</c:v>
                </c:pt>
                <c:pt idx="1679">
                  <c:v>2.33</c:v>
                </c:pt>
                <c:pt idx="1680">
                  <c:v>2.33</c:v>
                </c:pt>
                <c:pt idx="1681">
                  <c:v>2.33</c:v>
                </c:pt>
                <c:pt idx="1682">
                  <c:v>2.33</c:v>
                </c:pt>
                <c:pt idx="1683">
                  <c:v>2.33</c:v>
                </c:pt>
                <c:pt idx="1684">
                  <c:v>2.33</c:v>
                </c:pt>
                <c:pt idx="1685">
                  <c:v>2.33</c:v>
                </c:pt>
                <c:pt idx="1686">
                  <c:v>2.33</c:v>
                </c:pt>
                <c:pt idx="1687">
                  <c:v>2.33</c:v>
                </c:pt>
                <c:pt idx="1688">
                  <c:v>2.33</c:v>
                </c:pt>
                <c:pt idx="1689">
                  <c:v>2.33</c:v>
                </c:pt>
                <c:pt idx="1690">
                  <c:v>2.33</c:v>
                </c:pt>
                <c:pt idx="1691">
                  <c:v>2.33</c:v>
                </c:pt>
                <c:pt idx="1692">
                  <c:v>2.33</c:v>
                </c:pt>
                <c:pt idx="1693">
                  <c:v>3.08</c:v>
                </c:pt>
                <c:pt idx="1694">
                  <c:v>3.08</c:v>
                </c:pt>
                <c:pt idx="1695">
                  <c:v>3.08</c:v>
                </c:pt>
                <c:pt idx="1696">
                  <c:v>3.08</c:v>
                </c:pt>
                <c:pt idx="1697">
                  <c:v>3.08</c:v>
                </c:pt>
                <c:pt idx="1698">
                  <c:v>3.08</c:v>
                </c:pt>
                <c:pt idx="1699">
                  <c:v>3.08</c:v>
                </c:pt>
                <c:pt idx="1700">
                  <c:v>3.08</c:v>
                </c:pt>
                <c:pt idx="1701">
                  <c:v>3.08</c:v>
                </c:pt>
                <c:pt idx="1702">
                  <c:v>3.08</c:v>
                </c:pt>
                <c:pt idx="1703">
                  <c:v>3.08</c:v>
                </c:pt>
                <c:pt idx="1704">
                  <c:v>3.08</c:v>
                </c:pt>
                <c:pt idx="1705">
                  <c:v>3.08</c:v>
                </c:pt>
                <c:pt idx="1706">
                  <c:v>3.08</c:v>
                </c:pt>
                <c:pt idx="1707">
                  <c:v>3.08</c:v>
                </c:pt>
                <c:pt idx="1708">
                  <c:v>3.08</c:v>
                </c:pt>
                <c:pt idx="1709">
                  <c:v>3.08</c:v>
                </c:pt>
                <c:pt idx="1710">
                  <c:v>3.08</c:v>
                </c:pt>
                <c:pt idx="1711">
                  <c:v>3.08</c:v>
                </c:pt>
                <c:pt idx="1712">
                  <c:v>3.08</c:v>
                </c:pt>
                <c:pt idx="1713">
                  <c:v>3.08</c:v>
                </c:pt>
                <c:pt idx="1714">
                  <c:v>3.08</c:v>
                </c:pt>
                <c:pt idx="1715">
                  <c:v>3.08</c:v>
                </c:pt>
                <c:pt idx="1716">
                  <c:v>3.08</c:v>
                </c:pt>
                <c:pt idx="1717">
                  <c:v>3.08</c:v>
                </c:pt>
                <c:pt idx="1718">
                  <c:v>3.08</c:v>
                </c:pt>
                <c:pt idx="1719">
                  <c:v>3.08</c:v>
                </c:pt>
                <c:pt idx="1720">
                  <c:v>3.08</c:v>
                </c:pt>
                <c:pt idx="1721">
                  <c:v>3.08</c:v>
                </c:pt>
                <c:pt idx="1722">
                  <c:v>3.08</c:v>
                </c:pt>
                <c:pt idx="1723">
                  <c:v>3.08</c:v>
                </c:pt>
                <c:pt idx="1724">
                  <c:v>3.08</c:v>
                </c:pt>
                <c:pt idx="1725">
                  <c:v>3.08</c:v>
                </c:pt>
                <c:pt idx="1726">
                  <c:v>3.08</c:v>
                </c:pt>
                <c:pt idx="1727">
                  <c:v>3.08</c:v>
                </c:pt>
                <c:pt idx="1728">
                  <c:v>3.08</c:v>
                </c:pt>
                <c:pt idx="1729">
                  <c:v>3.08</c:v>
                </c:pt>
                <c:pt idx="1730">
                  <c:v>3.08</c:v>
                </c:pt>
                <c:pt idx="1731">
                  <c:v>3.08</c:v>
                </c:pt>
                <c:pt idx="1732">
                  <c:v>3.08</c:v>
                </c:pt>
                <c:pt idx="1733">
                  <c:v>3.08</c:v>
                </c:pt>
                <c:pt idx="1734">
                  <c:v>3.08</c:v>
                </c:pt>
                <c:pt idx="1735">
                  <c:v>3.83</c:v>
                </c:pt>
                <c:pt idx="1736">
                  <c:v>3.83</c:v>
                </c:pt>
                <c:pt idx="1737">
                  <c:v>3.83</c:v>
                </c:pt>
                <c:pt idx="1738">
                  <c:v>3.83</c:v>
                </c:pt>
                <c:pt idx="1739">
                  <c:v>3.83</c:v>
                </c:pt>
                <c:pt idx="1740">
                  <c:v>3.83</c:v>
                </c:pt>
                <c:pt idx="1741">
                  <c:v>3.83</c:v>
                </c:pt>
                <c:pt idx="1742">
                  <c:v>3.83</c:v>
                </c:pt>
                <c:pt idx="1743">
                  <c:v>3.83</c:v>
                </c:pt>
                <c:pt idx="1744">
                  <c:v>3.83</c:v>
                </c:pt>
                <c:pt idx="1745">
                  <c:v>3.83</c:v>
                </c:pt>
                <c:pt idx="1746">
                  <c:v>3.83</c:v>
                </c:pt>
                <c:pt idx="1747">
                  <c:v>3.83</c:v>
                </c:pt>
                <c:pt idx="1748">
                  <c:v>3.83</c:v>
                </c:pt>
                <c:pt idx="1749">
                  <c:v>3.83</c:v>
                </c:pt>
                <c:pt idx="1750">
                  <c:v>3.83</c:v>
                </c:pt>
                <c:pt idx="1751">
                  <c:v>3.83</c:v>
                </c:pt>
                <c:pt idx="1752">
                  <c:v>3.83</c:v>
                </c:pt>
                <c:pt idx="1753">
                  <c:v>3.83</c:v>
                </c:pt>
                <c:pt idx="1754">
                  <c:v>3.83</c:v>
                </c:pt>
                <c:pt idx="1755">
                  <c:v>3.83</c:v>
                </c:pt>
                <c:pt idx="1756">
                  <c:v>3.83</c:v>
                </c:pt>
                <c:pt idx="1757">
                  <c:v>3.83</c:v>
                </c:pt>
                <c:pt idx="1758">
                  <c:v>3.83</c:v>
                </c:pt>
                <c:pt idx="1759">
                  <c:v>3.83</c:v>
                </c:pt>
                <c:pt idx="1760">
                  <c:v>3.83</c:v>
                </c:pt>
                <c:pt idx="1761">
                  <c:v>3.83</c:v>
                </c:pt>
                <c:pt idx="1762">
                  <c:v>3.83</c:v>
                </c:pt>
                <c:pt idx="1763">
                  <c:v>3.83</c:v>
                </c:pt>
                <c:pt idx="1764">
                  <c:v>3.83</c:v>
                </c:pt>
                <c:pt idx="1765">
                  <c:v>3.83</c:v>
                </c:pt>
                <c:pt idx="1766">
                  <c:v>3.83</c:v>
                </c:pt>
                <c:pt idx="1767">
                  <c:v>3.83</c:v>
                </c:pt>
                <c:pt idx="1768">
                  <c:v>3.83</c:v>
                </c:pt>
                <c:pt idx="1769">
                  <c:v>3.83</c:v>
                </c:pt>
                <c:pt idx="1770">
                  <c:v>3.83</c:v>
                </c:pt>
                <c:pt idx="1771">
                  <c:v>3.83</c:v>
                </c:pt>
                <c:pt idx="1772">
                  <c:v>3.83</c:v>
                </c:pt>
                <c:pt idx="1773">
                  <c:v>3.83</c:v>
                </c:pt>
                <c:pt idx="1774">
                  <c:v>3.83</c:v>
                </c:pt>
                <c:pt idx="1775">
                  <c:v>3.83</c:v>
                </c:pt>
                <c:pt idx="1776">
                  <c:v>3.83</c:v>
                </c:pt>
                <c:pt idx="1777">
                  <c:v>4.33</c:v>
                </c:pt>
                <c:pt idx="1778">
                  <c:v>4.33</c:v>
                </c:pt>
                <c:pt idx="1779">
                  <c:v>4.33</c:v>
                </c:pt>
                <c:pt idx="1780">
                  <c:v>4.33</c:v>
                </c:pt>
                <c:pt idx="1781">
                  <c:v>4.33</c:v>
                </c:pt>
                <c:pt idx="1782">
                  <c:v>4.33</c:v>
                </c:pt>
                <c:pt idx="1783">
                  <c:v>4.33</c:v>
                </c:pt>
                <c:pt idx="1784">
                  <c:v>4.33</c:v>
                </c:pt>
                <c:pt idx="1785">
                  <c:v>4.33</c:v>
                </c:pt>
                <c:pt idx="1786">
                  <c:v>4.33</c:v>
                </c:pt>
                <c:pt idx="1787">
                  <c:v>4.33</c:v>
                </c:pt>
                <c:pt idx="1788">
                  <c:v>4.33</c:v>
                </c:pt>
                <c:pt idx="1789">
                  <c:v>4.33</c:v>
                </c:pt>
                <c:pt idx="1790">
                  <c:v>4.33</c:v>
                </c:pt>
                <c:pt idx="1791">
                  <c:v>4.33</c:v>
                </c:pt>
                <c:pt idx="1792">
                  <c:v>4.33</c:v>
                </c:pt>
                <c:pt idx="1793">
                  <c:v>4.33</c:v>
                </c:pt>
                <c:pt idx="1794">
                  <c:v>4.33</c:v>
                </c:pt>
                <c:pt idx="1795">
                  <c:v>4.33</c:v>
                </c:pt>
                <c:pt idx="1796">
                  <c:v>4.33</c:v>
                </c:pt>
                <c:pt idx="1797">
                  <c:v>4.33</c:v>
                </c:pt>
                <c:pt idx="1798">
                  <c:v>4.33</c:v>
                </c:pt>
                <c:pt idx="1799">
                  <c:v>4.33</c:v>
                </c:pt>
                <c:pt idx="1800">
                  <c:v>4.33</c:v>
                </c:pt>
                <c:pt idx="1801">
                  <c:v>4.33</c:v>
                </c:pt>
                <c:pt idx="1802">
                  <c:v>4.33</c:v>
                </c:pt>
                <c:pt idx="1803">
                  <c:v>4.33</c:v>
                </c:pt>
                <c:pt idx="1804">
                  <c:v>4.33</c:v>
                </c:pt>
                <c:pt idx="1805">
                  <c:v>4.33</c:v>
                </c:pt>
                <c:pt idx="1806">
                  <c:v>4.33</c:v>
                </c:pt>
                <c:pt idx="1807">
                  <c:v>4.33</c:v>
                </c:pt>
                <c:pt idx="1808">
                  <c:v>4.33</c:v>
                </c:pt>
                <c:pt idx="1809">
                  <c:v>4.33</c:v>
                </c:pt>
                <c:pt idx="1810">
                  <c:v>4.33</c:v>
                </c:pt>
                <c:pt idx="1811">
                  <c:v>4.33</c:v>
                </c:pt>
                <c:pt idx="1812">
                  <c:v>4.33</c:v>
                </c:pt>
                <c:pt idx="1813">
                  <c:v>4.33</c:v>
                </c:pt>
                <c:pt idx="1814">
                  <c:v>4.33</c:v>
                </c:pt>
                <c:pt idx="1815">
                  <c:v>4.33</c:v>
                </c:pt>
                <c:pt idx="1816">
                  <c:v>4.33</c:v>
                </c:pt>
                <c:pt idx="1817">
                  <c:v>4.33</c:v>
                </c:pt>
                <c:pt idx="1818">
                  <c:v>4.33</c:v>
                </c:pt>
                <c:pt idx="1819">
                  <c:v>4.33</c:v>
                </c:pt>
                <c:pt idx="1820">
                  <c:v>4.33</c:v>
                </c:pt>
                <c:pt idx="1821">
                  <c:v>4.33</c:v>
                </c:pt>
                <c:pt idx="1822">
                  <c:v>4.33</c:v>
                </c:pt>
                <c:pt idx="1823">
                  <c:v>4.33</c:v>
                </c:pt>
                <c:pt idx="1824">
                  <c:v>4.33</c:v>
                </c:pt>
                <c:pt idx="1825">
                  <c:v>4.33</c:v>
                </c:pt>
                <c:pt idx="1826">
                  <c:v>4.58</c:v>
                </c:pt>
                <c:pt idx="1827">
                  <c:v>4.58</c:v>
                </c:pt>
                <c:pt idx="1828">
                  <c:v>4.58</c:v>
                </c:pt>
                <c:pt idx="1829">
                  <c:v>4.58</c:v>
                </c:pt>
                <c:pt idx="1830">
                  <c:v>4.58</c:v>
                </c:pt>
                <c:pt idx="1831">
                  <c:v>4.58</c:v>
                </c:pt>
                <c:pt idx="1832" formatCode="General">
                  <c:v>4.58</c:v>
                </c:pt>
                <c:pt idx="1833" formatCode="General">
                  <c:v>4.57</c:v>
                </c:pt>
                <c:pt idx="1834" formatCode="General">
                  <c:v>4.58</c:v>
                </c:pt>
                <c:pt idx="1835" formatCode="General">
                  <c:v>4.58</c:v>
                </c:pt>
                <c:pt idx="1836" formatCode="General">
                  <c:v>4.58</c:v>
                </c:pt>
                <c:pt idx="1837" formatCode="General">
                  <c:v>4.58</c:v>
                </c:pt>
                <c:pt idx="1838" formatCode="General">
                  <c:v>4.58</c:v>
                </c:pt>
                <c:pt idx="1839" formatCode="General">
                  <c:v>4.58</c:v>
                </c:pt>
                <c:pt idx="1840" formatCode="General">
                  <c:v>4.58</c:v>
                </c:pt>
                <c:pt idx="1841" formatCode="General">
                  <c:v>4.58</c:v>
                </c:pt>
                <c:pt idx="1842" formatCode="General">
                  <c:v>4.58</c:v>
                </c:pt>
                <c:pt idx="1843" formatCode="General">
                  <c:v>4.58</c:v>
                </c:pt>
                <c:pt idx="1844" formatCode="General">
                  <c:v>4.58</c:v>
                </c:pt>
                <c:pt idx="1845" formatCode="General">
                  <c:v>4.58</c:v>
                </c:pt>
                <c:pt idx="1846" formatCode="General">
                  <c:v>4.58</c:v>
                </c:pt>
                <c:pt idx="1847" formatCode="General">
                  <c:v>4.58</c:v>
                </c:pt>
                <c:pt idx="1848" formatCode="General">
                  <c:v>4.58</c:v>
                </c:pt>
                <c:pt idx="1849" formatCode="General">
                  <c:v>4.58</c:v>
                </c:pt>
                <c:pt idx="1850" formatCode="General">
                  <c:v>4.58</c:v>
                </c:pt>
                <c:pt idx="1851" formatCode="General">
                  <c:v>4.57</c:v>
                </c:pt>
                <c:pt idx="1852" formatCode="General">
                  <c:v>4.57</c:v>
                </c:pt>
                <c:pt idx="1853" formatCode="General">
                  <c:v>4.58</c:v>
                </c:pt>
                <c:pt idx="1854" formatCode="General">
                  <c:v>4.57</c:v>
                </c:pt>
                <c:pt idx="1855" formatCode="General">
                  <c:v>4.57</c:v>
                </c:pt>
                <c:pt idx="1856" formatCode="General">
                  <c:v>4.57</c:v>
                </c:pt>
                <c:pt idx="1857" formatCode="General">
                  <c:v>4.57</c:v>
                </c:pt>
                <c:pt idx="1858" formatCode="General">
                  <c:v>4.57</c:v>
                </c:pt>
                <c:pt idx="1859" formatCode="General">
                  <c:v>4.57</c:v>
                </c:pt>
                <c:pt idx="1860" formatCode="General">
                  <c:v>4.57</c:v>
                </c:pt>
                <c:pt idx="1861" formatCode="General">
                  <c:v>4.57</c:v>
                </c:pt>
                <c:pt idx="1862" formatCode="General">
                  <c:v>4.57</c:v>
                </c:pt>
                <c:pt idx="1863" formatCode="General">
                  <c:v>4.57</c:v>
                </c:pt>
                <c:pt idx="1864" formatCode="General">
                  <c:v>4.57</c:v>
                </c:pt>
                <c:pt idx="1865" formatCode="General">
                  <c:v>4.58</c:v>
                </c:pt>
                <c:pt idx="1866" formatCode="General">
                  <c:v>4.58</c:v>
                </c:pt>
                <c:pt idx="1867" formatCode="General">
                  <c:v>4.58</c:v>
                </c:pt>
                <c:pt idx="1868" formatCode="General">
                  <c:v>4.58</c:v>
                </c:pt>
                <c:pt idx="1869" formatCode="General">
                  <c:v>4.58</c:v>
                </c:pt>
                <c:pt idx="1870" formatCode="General">
                  <c:v>4.58</c:v>
                </c:pt>
                <c:pt idx="1871" formatCode="General">
                  <c:v>4.58</c:v>
                </c:pt>
                <c:pt idx="1872" formatCode="General">
                  <c:v>4.58</c:v>
                </c:pt>
                <c:pt idx="1873" formatCode="General">
                  <c:v>4.58</c:v>
                </c:pt>
                <c:pt idx="1874" formatCode="General">
                  <c:v>4.58</c:v>
                </c:pt>
                <c:pt idx="1875" formatCode="General">
                  <c:v>4.83</c:v>
                </c:pt>
                <c:pt idx="1876" formatCode="General">
                  <c:v>4.83</c:v>
                </c:pt>
                <c:pt idx="1877" formatCode="General">
                  <c:v>4.83</c:v>
                </c:pt>
                <c:pt idx="1878" formatCode="General">
                  <c:v>4.83</c:v>
                </c:pt>
                <c:pt idx="1879" formatCode="General">
                  <c:v>4.83</c:v>
                </c:pt>
                <c:pt idx="1880" formatCode="General">
                  <c:v>4.83</c:v>
                </c:pt>
                <c:pt idx="1881" formatCode="General">
                  <c:v>4.83</c:v>
                </c:pt>
                <c:pt idx="1882" formatCode="General">
                  <c:v>4.83</c:v>
                </c:pt>
                <c:pt idx="1883" formatCode="General">
                  <c:v>4.83</c:v>
                </c:pt>
                <c:pt idx="1884" formatCode="General">
                  <c:v>4.83</c:v>
                </c:pt>
                <c:pt idx="1885" formatCode="General">
                  <c:v>4.83</c:v>
                </c:pt>
                <c:pt idx="1886" formatCode="General">
                  <c:v>4.83</c:v>
                </c:pt>
                <c:pt idx="1887" formatCode="General">
                  <c:v>4.83</c:v>
                </c:pt>
                <c:pt idx="1888" formatCode="General">
                  <c:v>4.83</c:v>
                </c:pt>
                <c:pt idx="1889" formatCode="General">
                  <c:v>4.83</c:v>
                </c:pt>
                <c:pt idx="1890" formatCode="General">
                  <c:v>4.83</c:v>
                </c:pt>
                <c:pt idx="1891" formatCode="General">
                  <c:v>4.83</c:v>
                </c:pt>
                <c:pt idx="1892" formatCode="General">
                  <c:v>4.83</c:v>
                </c:pt>
                <c:pt idx="1893" formatCode="General">
                  <c:v>4.83</c:v>
                </c:pt>
                <c:pt idx="1894" formatCode="General">
                  <c:v>4.83</c:v>
                </c:pt>
                <c:pt idx="1895" formatCode="General">
                  <c:v>4.83</c:v>
                </c:pt>
                <c:pt idx="1896" formatCode="General">
                  <c:v>4.83</c:v>
                </c:pt>
                <c:pt idx="1897" formatCode="General">
                  <c:v>4.83</c:v>
                </c:pt>
                <c:pt idx="1898" formatCode="General">
                  <c:v>4.83</c:v>
                </c:pt>
                <c:pt idx="1899" formatCode="General">
                  <c:v>4.83</c:v>
                </c:pt>
                <c:pt idx="1900" formatCode="General">
                  <c:v>4.83</c:v>
                </c:pt>
                <c:pt idx="1901" formatCode="General">
                  <c:v>4.83</c:v>
                </c:pt>
                <c:pt idx="1902" formatCode="General">
                  <c:v>4.83</c:v>
                </c:pt>
                <c:pt idx="1903" formatCode="General">
                  <c:v>4.83</c:v>
                </c:pt>
                <c:pt idx="1904" formatCode="General">
                  <c:v>4.83</c:v>
                </c:pt>
                <c:pt idx="1905" formatCode="General">
                  <c:v>4.83</c:v>
                </c:pt>
                <c:pt idx="1906" formatCode="General">
                  <c:v>4.83</c:v>
                </c:pt>
                <c:pt idx="1907" formatCode="General">
                  <c:v>4.83</c:v>
                </c:pt>
                <c:pt idx="1908" formatCode="General">
                  <c:v>4.83</c:v>
                </c:pt>
                <c:pt idx="1909" formatCode="General">
                  <c:v>4.83</c:v>
                </c:pt>
                <c:pt idx="1910" formatCode="General">
                  <c:v>4.83</c:v>
                </c:pt>
                <c:pt idx="1911" formatCode="General">
                  <c:v>4.83</c:v>
                </c:pt>
                <c:pt idx="1912" formatCode="General">
                  <c:v>4.83</c:v>
                </c:pt>
                <c:pt idx="1913" formatCode="General">
                  <c:v>4.83</c:v>
                </c:pt>
                <c:pt idx="1914" formatCode="General">
                  <c:v>4.83</c:v>
                </c:pt>
                <c:pt idx="1915" formatCode="General">
                  <c:v>5.0999999999999996</c:v>
                </c:pt>
                <c:pt idx="1916" formatCode="General">
                  <c:v>5.0999999999999996</c:v>
                </c:pt>
                <c:pt idx="1917" formatCode="General">
                  <c:v>5.0999999999999996</c:v>
                </c:pt>
                <c:pt idx="1918" formatCode="General">
                  <c:v>5.0999999999999996</c:v>
                </c:pt>
                <c:pt idx="1919" formatCode="General">
                  <c:v>5.0999999999999996</c:v>
                </c:pt>
                <c:pt idx="1920" formatCode="General">
                  <c:v>5.0999999999999996</c:v>
                </c:pt>
                <c:pt idx="1921" formatCode="General">
                  <c:v>5.0999999999999996</c:v>
                </c:pt>
                <c:pt idx="1922" formatCode="General">
                  <c:v>5.0999999999999996</c:v>
                </c:pt>
                <c:pt idx="1923" formatCode="General">
                  <c:v>5.0999999999999996</c:v>
                </c:pt>
                <c:pt idx="1924" formatCode="General">
                  <c:v>5.0999999999999996</c:v>
                </c:pt>
                <c:pt idx="1925" formatCode="General">
                  <c:v>5.0999999999999996</c:v>
                </c:pt>
                <c:pt idx="1926" formatCode="General">
                  <c:v>5.0999999999999996</c:v>
                </c:pt>
              </c:numCache>
            </c:numRef>
          </c:val>
          <c:extLst>
            <c:ext xmlns:c16="http://schemas.microsoft.com/office/drawing/2014/chart" uri="{C3380CC4-5D6E-409C-BE32-E72D297353CC}">
              <c16:uniqueId val="{00000000-C050-413C-A885-1B36FB5618B2}"/>
            </c:ext>
          </c:extLst>
        </c:ser>
        <c:dLbls>
          <c:showLegendKey val="0"/>
          <c:showVal val="0"/>
          <c:showCatName val="0"/>
          <c:showSerName val="0"/>
          <c:showPercent val="0"/>
          <c:showBubbleSize val="0"/>
        </c:dLbls>
        <c:axId val="1253766536"/>
        <c:axId val="1253766864"/>
      </c:areaChart>
      <c:dateAx>
        <c:axId val="125376653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Quattrocento Sans" panose="020B0502050000020003" pitchFamily="34" charset="0"/>
                <a:ea typeface="+mn-ea"/>
                <a:cs typeface="+mn-cs"/>
              </a:defRPr>
            </a:pPr>
            <a:endParaRPr lang="en-US"/>
          </a:p>
        </c:txPr>
        <c:crossAx val="1253766864"/>
        <c:crosses val="autoZero"/>
        <c:auto val="1"/>
        <c:lblOffset val="100"/>
        <c:baseTimeUnit val="days"/>
        <c:majorUnit val="10"/>
        <c:majorTimeUnit val="months"/>
      </c:dateAx>
      <c:valAx>
        <c:axId val="12537668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Quattrocento Sans" panose="020B0502050000020003" pitchFamily="34" charset="0"/>
                <a:ea typeface="+mn-ea"/>
                <a:cs typeface="+mn-cs"/>
              </a:defRPr>
            </a:pPr>
            <a:endParaRPr lang="en-US"/>
          </a:p>
        </c:txPr>
        <c:crossAx val="1253766536"/>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Quattrocento Sans" panose="020B05020500000200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Quattrocento Sans" panose="020B0502050000020003" pitchFamily="34" charset="0"/>
                <a:ea typeface="+mn-ea"/>
                <a:cs typeface="+mn-cs"/>
              </a:defRPr>
            </a:pPr>
            <a:r>
              <a:rPr lang="en-US" sz="2800" b="1"/>
              <a:t>Federal Funds Rate, 2018 - 2023</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Quattrocento Sans" panose="020B0502050000020003" pitchFamily="34" charset="0"/>
              <a:ea typeface="+mn-ea"/>
              <a:cs typeface="+mn-cs"/>
            </a:defRPr>
          </a:pPr>
          <a:endParaRPr lang="en-US"/>
        </a:p>
      </c:txPr>
    </c:title>
    <c:autoTitleDeleted val="0"/>
    <c:plotArea>
      <c:layout/>
      <c:areaChart>
        <c:grouping val="stacked"/>
        <c:varyColors val="0"/>
        <c:ser>
          <c:idx val="0"/>
          <c:order val="0"/>
          <c:tx>
            <c:strRef>
              <c:f>'FRED Graph'!$B$11</c:f>
              <c:strCache>
                <c:ptCount val="1"/>
                <c:pt idx="0">
                  <c:v>Federal Funds Rate</c:v>
                </c:pt>
              </c:strCache>
            </c:strRef>
          </c:tx>
          <c:spPr>
            <a:solidFill>
              <a:srgbClr val="00B050"/>
            </a:solidFill>
            <a:ln>
              <a:noFill/>
            </a:ln>
            <a:effectLst/>
          </c:spPr>
          <c:cat>
            <c:numRef>
              <c:f>'FRED Graph'!$A$12:$A$1950</c:f>
              <c:numCache>
                <c:formatCode>yyyy\-mm\-dd</c:formatCode>
                <c:ptCount val="1939"/>
                <c:pt idx="0">
                  <c:v>43133</c:v>
                </c:pt>
                <c:pt idx="1">
                  <c:v>43134</c:v>
                </c:pt>
                <c:pt idx="2">
                  <c:v>43135</c:v>
                </c:pt>
                <c:pt idx="3">
                  <c:v>43136</c:v>
                </c:pt>
                <c:pt idx="4">
                  <c:v>43137</c:v>
                </c:pt>
                <c:pt idx="5">
                  <c:v>43138</c:v>
                </c:pt>
                <c:pt idx="6">
                  <c:v>43139</c:v>
                </c:pt>
                <c:pt idx="7">
                  <c:v>43140</c:v>
                </c:pt>
                <c:pt idx="8">
                  <c:v>43141</c:v>
                </c:pt>
                <c:pt idx="9">
                  <c:v>43142</c:v>
                </c:pt>
                <c:pt idx="10">
                  <c:v>43143</c:v>
                </c:pt>
                <c:pt idx="11">
                  <c:v>43144</c:v>
                </c:pt>
                <c:pt idx="12">
                  <c:v>43145</c:v>
                </c:pt>
                <c:pt idx="13">
                  <c:v>43146</c:v>
                </c:pt>
                <c:pt idx="14">
                  <c:v>43147</c:v>
                </c:pt>
                <c:pt idx="15">
                  <c:v>43148</c:v>
                </c:pt>
                <c:pt idx="16">
                  <c:v>43149</c:v>
                </c:pt>
                <c:pt idx="17">
                  <c:v>43150</c:v>
                </c:pt>
                <c:pt idx="18">
                  <c:v>43151</c:v>
                </c:pt>
                <c:pt idx="19">
                  <c:v>43152</c:v>
                </c:pt>
                <c:pt idx="20">
                  <c:v>43153</c:v>
                </c:pt>
                <c:pt idx="21">
                  <c:v>43154</c:v>
                </c:pt>
                <c:pt idx="22">
                  <c:v>43155</c:v>
                </c:pt>
                <c:pt idx="23">
                  <c:v>43156</c:v>
                </c:pt>
                <c:pt idx="24">
                  <c:v>43157</c:v>
                </c:pt>
                <c:pt idx="25">
                  <c:v>43158</c:v>
                </c:pt>
                <c:pt idx="26">
                  <c:v>43159</c:v>
                </c:pt>
                <c:pt idx="27">
                  <c:v>43160</c:v>
                </c:pt>
                <c:pt idx="28">
                  <c:v>43161</c:v>
                </c:pt>
                <c:pt idx="29">
                  <c:v>43162</c:v>
                </c:pt>
                <c:pt idx="30">
                  <c:v>43163</c:v>
                </c:pt>
                <c:pt idx="31">
                  <c:v>43164</c:v>
                </c:pt>
                <c:pt idx="32">
                  <c:v>43165</c:v>
                </c:pt>
                <c:pt idx="33">
                  <c:v>43166</c:v>
                </c:pt>
                <c:pt idx="34">
                  <c:v>43167</c:v>
                </c:pt>
                <c:pt idx="35">
                  <c:v>43168</c:v>
                </c:pt>
                <c:pt idx="36">
                  <c:v>43169</c:v>
                </c:pt>
                <c:pt idx="37">
                  <c:v>43170</c:v>
                </c:pt>
                <c:pt idx="38">
                  <c:v>43171</c:v>
                </c:pt>
                <c:pt idx="39">
                  <c:v>43172</c:v>
                </c:pt>
                <c:pt idx="40">
                  <c:v>43173</c:v>
                </c:pt>
                <c:pt idx="41">
                  <c:v>43174</c:v>
                </c:pt>
                <c:pt idx="42">
                  <c:v>43175</c:v>
                </c:pt>
                <c:pt idx="43">
                  <c:v>43176</c:v>
                </c:pt>
                <c:pt idx="44">
                  <c:v>43177</c:v>
                </c:pt>
                <c:pt idx="45">
                  <c:v>43178</c:v>
                </c:pt>
                <c:pt idx="46">
                  <c:v>43179</c:v>
                </c:pt>
                <c:pt idx="47">
                  <c:v>43180</c:v>
                </c:pt>
                <c:pt idx="48">
                  <c:v>43181</c:v>
                </c:pt>
                <c:pt idx="49">
                  <c:v>43182</c:v>
                </c:pt>
                <c:pt idx="50">
                  <c:v>43183</c:v>
                </c:pt>
                <c:pt idx="51">
                  <c:v>43184</c:v>
                </c:pt>
                <c:pt idx="52">
                  <c:v>43185</c:v>
                </c:pt>
                <c:pt idx="53">
                  <c:v>43186</c:v>
                </c:pt>
                <c:pt idx="54">
                  <c:v>43187</c:v>
                </c:pt>
                <c:pt idx="55">
                  <c:v>43188</c:v>
                </c:pt>
                <c:pt idx="56">
                  <c:v>43189</c:v>
                </c:pt>
                <c:pt idx="57">
                  <c:v>43190</c:v>
                </c:pt>
                <c:pt idx="58">
                  <c:v>43191</c:v>
                </c:pt>
                <c:pt idx="59">
                  <c:v>43192</c:v>
                </c:pt>
                <c:pt idx="60">
                  <c:v>43193</c:v>
                </c:pt>
                <c:pt idx="61">
                  <c:v>43194</c:v>
                </c:pt>
                <c:pt idx="62">
                  <c:v>43195</c:v>
                </c:pt>
                <c:pt idx="63">
                  <c:v>43196</c:v>
                </c:pt>
                <c:pt idx="64">
                  <c:v>43197</c:v>
                </c:pt>
                <c:pt idx="65">
                  <c:v>43198</c:v>
                </c:pt>
                <c:pt idx="66">
                  <c:v>43199</c:v>
                </c:pt>
                <c:pt idx="67">
                  <c:v>43200</c:v>
                </c:pt>
                <c:pt idx="68">
                  <c:v>43201</c:v>
                </c:pt>
                <c:pt idx="69">
                  <c:v>43202</c:v>
                </c:pt>
                <c:pt idx="70">
                  <c:v>43203</c:v>
                </c:pt>
                <c:pt idx="71">
                  <c:v>43204</c:v>
                </c:pt>
                <c:pt idx="72">
                  <c:v>43205</c:v>
                </c:pt>
                <c:pt idx="73">
                  <c:v>43206</c:v>
                </c:pt>
                <c:pt idx="74">
                  <c:v>43207</c:v>
                </c:pt>
                <c:pt idx="75">
                  <c:v>43208</c:v>
                </c:pt>
                <c:pt idx="76">
                  <c:v>43209</c:v>
                </c:pt>
                <c:pt idx="77">
                  <c:v>43210</c:v>
                </c:pt>
                <c:pt idx="78">
                  <c:v>43211</c:v>
                </c:pt>
                <c:pt idx="79">
                  <c:v>43212</c:v>
                </c:pt>
                <c:pt idx="80">
                  <c:v>43213</c:v>
                </c:pt>
                <c:pt idx="81">
                  <c:v>43214</c:v>
                </c:pt>
                <c:pt idx="82">
                  <c:v>43215</c:v>
                </c:pt>
                <c:pt idx="83">
                  <c:v>43216</c:v>
                </c:pt>
                <c:pt idx="84">
                  <c:v>43217</c:v>
                </c:pt>
                <c:pt idx="85">
                  <c:v>43218</c:v>
                </c:pt>
                <c:pt idx="86">
                  <c:v>43219</c:v>
                </c:pt>
                <c:pt idx="87">
                  <c:v>43220</c:v>
                </c:pt>
                <c:pt idx="88">
                  <c:v>43221</c:v>
                </c:pt>
                <c:pt idx="89">
                  <c:v>43222</c:v>
                </c:pt>
                <c:pt idx="90">
                  <c:v>43223</c:v>
                </c:pt>
                <c:pt idx="91">
                  <c:v>43224</c:v>
                </c:pt>
                <c:pt idx="92">
                  <c:v>43225</c:v>
                </c:pt>
                <c:pt idx="93">
                  <c:v>43226</c:v>
                </c:pt>
                <c:pt idx="94">
                  <c:v>43227</c:v>
                </c:pt>
                <c:pt idx="95">
                  <c:v>43228</c:v>
                </c:pt>
                <c:pt idx="96">
                  <c:v>43229</c:v>
                </c:pt>
                <c:pt idx="97">
                  <c:v>43230</c:v>
                </c:pt>
                <c:pt idx="98">
                  <c:v>43231</c:v>
                </c:pt>
                <c:pt idx="99">
                  <c:v>43232</c:v>
                </c:pt>
                <c:pt idx="100">
                  <c:v>43233</c:v>
                </c:pt>
                <c:pt idx="101">
                  <c:v>43234</c:v>
                </c:pt>
                <c:pt idx="102">
                  <c:v>43235</c:v>
                </c:pt>
                <c:pt idx="103">
                  <c:v>43236</c:v>
                </c:pt>
                <c:pt idx="104">
                  <c:v>43237</c:v>
                </c:pt>
                <c:pt idx="105">
                  <c:v>43238</c:v>
                </c:pt>
                <c:pt idx="106">
                  <c:v>43239</c:v>
                </c:pt>
                <c:pt idx="107">
                  <c:v>43240</c:v>
                </c:pt>
                <c:pt idx="108">
                  <c:v>43241</c:v>
                </c:pt>
                <c:pt idx="109">
                  <c:v>43242</c:v>
                </c:pt>
                <c:pt idx="110">
                  <c:v>43243</c:v>
                </c:pt>
                <c:pt idx="111">
                  <c:v>43244</c:v>
                </c:pt>
                <c:pt idx="112">
                  <c:v>43245</c:v>
                </c:pt>
                <c:pt idx="113">
                  <c:v>43246</c:v>
                </c:pt>
                <c:pt idx="114">
                  <c:v>43247</c:v>
                </c:pt>
                <c:pt idx="115">
                  <c:v>43248</c:v>
                </c:pt>
                <c:pt idx="116">
                  <c:v>43249</c:v>
                </c:pt>
                <c:pt idx="117">
                  <c:v>43250</c:v>
                </c:pt>
                <c:pt idx="118">
                  <c:v>43251</c:v>
                </c:pt>
                <c:pt idx="119">
                  <c:v>43252</c:v>
                </c:pt>
                <c:pt idx="120">
                  <c:v>43253</c:v>
                </c:pt>
                <c:pt idx="121">
                  <c:v>43254</c:v>
                </c:pt>
                <c:pt idx="122">
                  <c:v>43255</c:v>
                </c:pt>
                <c:pt idx="123">
                  <c:v>43256</c:v>
                </c:pt>
                <c:pt idx="124">
                  <c:v>43257</c:v>
                </c:pt>
                <c:pt idx="125">
                  <c:v>43258</c:v>
                </c:pt>
                <c:pt idx="126">
                  <c:v>43259</c:v>
                </c:pt>
                <c:pt idx="127">
                  <c:v>43260</c:v>
                </c:pt>
                <c:pt idx="128">
                  <c:v>43261</c:v>
                </c:pt>
                <c:pt idx="129">
                  <c:v>43262</c:v>
                </c:pt>
                <c:pt idx="130">
                  <c:v>43263</c:v>
                </c:pt>
                <c:pt idx="131">
                  <c:v>43264</c:v>
                </c:pt>
                <c:pt idx="132">
                  <c:v>43265</c:v>
                </c:pt>
                <c:pt idx="133">
                  <c:v>43266</c:v>
                </c:pt>
                <c:pt idx="134">
                  <c:v>43267</c:v>
                </c:pt>
                <c:pt idx="135">
                  <c:v>43268</c:v>
                </c:pt>
                <c:pt idx="136">
                  <c:v>43269</c:v>
                </c:pt>
                <c:pt idx="137">
                  <c:v>43270</c:v>
                </c:pt>
                <c:pt idx="138">
                  <c:v>43271</c:v>
                </c:pt>
                <c:pt idx="139">
                  <c:v>43272</c:v>
                </c:pt>
                <c:pt idx="140">
                  <c:v>43273</c:v>
                </c:pt>
                <c:pt idx="141">
                  <c:v>43274</c:v>
                </c:pt>
                <c:pt idx="142">
                  <c:v>43275</c:v>
                </c:pt>
                <c:pt idx="143">
                  <c:v>43276</c:v>
                </c:pt>
                <c:pt idx="144">
                  <c:v>43277</c:v>
                </c:pt>
                <c:pt idx="145">
                  <c:v>43278</c:v>
                </c:pt>
                <c:pt idx="146">
                  <c:v>43279</c:v>
                </c:pt>
                <c:pt idx="147">
                  <c:v>43280</c:v>
                </c:pt>
                <c:pt idx="148">
                  <c:v>43281</c:v>
                </c:pt>
                <c:pt idx="149">
                  <c:v>43282</c:v>
                </c:pt>
                <c:pt idx="150">
                  <c:v>43283</c:v>
                </c:pt>
                <c:pt idx="151">
                  <c:v>43284</c:v>
                </c:pt>
                <c:pt idx="152">
                  <c:v>43285</c:v>
                </c:pt>
                <c:pt idx="153">
                  <c:v>43286</c:v>
                </c:pt>
                <c:pt idx="154">
                  <c:v>43287</c:v>
                </c:pt>
                <c:pt idx="155">
                  <c:v>43288</c:v>
                </c:pt>
                <c:pt idx="156">
                  <c:v>43289</c:v>
                </c:pt>
                <c:pt idx="157">
                  <c:v>43290</c:v>
                </c:pt>
                <c:pt idx="158">
                  <c:v>43291</c:v>
                </c:pt>
                <c:pt idx="159">
                  <c:v>43292</c:v>
                </c:pt>
                <c:pt idx="160">
                  <c:v>43293</c:v>
                </c:pt>
                <c:pt idx="161">
                  <c:v>43294</c:v>
                </c:pt>
                <c:pt idx="162">
                  <c:v>43295</c:v>
                </c:pt>
                <c:pt idx="163">
                  <c:v>43296</c:v>
                </c:pt>
                <c:pt idx="164">
                  <c:v>43297</c:v>
                </c:pt>
                <c:pt idx="165">
                  <c:v>43298</c:v>
                </c:pt>
                <c:pt idx="166">
                  <c:v>43299</c:v>
                </c:pt>
                <c:pt idx="167">
                  <c:v>43300</c:v>
                </c:pt>
                <c:pt idx="168">
                  <c:v>43301</c:v>
                </c:pt>
                <c:pt idx="169">
                  <c:v>43302</c:v>
                </c:pt>
                <c:pt idx="170">
                  <c:v>43303</c:v>
                </c:pt>
                <c:pt idx="171">
                  <c:v>43304</c:v>
                </c:pt>
                <c:pt idx="172">
                  <c:v>43305</c:v>
                </c:pt>
                <c:pt idx="173">
                  <c:v>43306</c:v>
                </c:pt>
                <c:pt idx="174">
                  <c:v>43307</c:v>
                </c:pt>
                <c:pt idx="175">
                  <c:v>43308</c:v>
                </c:pt>
                <c:pt idx="176">
                  <c:v>43309</c:v>
                </c:pt>
                <c:pt idx="177">
                  <c:v>43310</c:v>
                </c:pt>
                <c:pt idx="178">
                  <c:v>43311</c:v>
                </c:pt>
                <c:pt idx="179">
                  <c:v>43312</c:v>
                </c:pt>
                <c:pt idx="180">
                  <c:v>43313</c:v>
                </c:pt>
                <c:pt idx="181">
                  <c:v>43314</c:v>
                </c:pt>
                <c:pt idx="182">
                  <c:v>43315</c:v>
                </c:pt>
                <c:pt idx="183">
                  <c:v>43316</c:v>
                </c:pt>
                <c:pt idx="184">
                  <c:v>43317</c:v>
                </c:pt>
                <c:pt idx="185">
                  <c:v>43318</c:v>
                </c:pt>
                <c:pt idx="186">
                  <c:v>43319</c:v>
                </c:pt>
                <c:pt idx="187">
                  <c:v>43320</c:v>
                </c:pt>
                <c:pt idx="188">
                  <c:v>43321</c:v>
                </c:pt>
                <c:pt idx="189">
                  <c:v>43322</c:v>
                </c:pt>
                <c:pt idx="190">
                  <c:v>43323</c:v>
                </c:pt>
                <c:pt idx="191">
                  <c:v>43324</c:v>
                </c:pt>
                <c:pt idx="192">
                  <c:v>43325</c:v>
                </c:pt>
                <c:pt idx="193">
                  <c:v>43326</c:v>
                </c:pt>
                <c:pt idx="194">
                  <c:v>43327</c:v>
                </c:pt>
                <c:pt idx="195">
                  <c:v>43328</c:v>
                </c:pt>
                <c:pt idx="196">
                  <c:v>43329</c:v>
                </c:pt>
                <c:pt idx="197">
                  <c:v>43330</c:v>
                </c:pt>
                <c:pt idx="198">
                  <c:v>43331</c:v>
                </c:pt>
                <c:pt idx="199">
                  <c:v>43332</c:v>
                </c:pt>
                <c:pt idx="200">
                  <c:v>43333</c:v>
                </c:pt>
                <c:pt idx="201">
                  <c:v>43334</c:v>
                </c:pt>
                <c:pt idx="202">
                  <c:v>43335</c:v>
                </c:pt>
                <c:pt idx="203">
                  <c:v>43336</c:v>
                </c:pt>
                <c:pt idx="204">
                  <c:v>43337</c:v>
                </c:pt>
                <c:pt idx="205">
                  <c:v>43338</c:v>
                </c:pt>
                <c:pt idx="206">
                  <c:v>43339</c:v>
                </c:pt>
                <c:pt idx="207">
                  <c:v>43340</c:v>
                </c:pt>
                <c:pt idx="208">
                  <c:v>43341</c:v>
                </c:pt>
                <c:pt idx="209">
                  <c:v>43342</c:v>
                </c:pt>
                <c:pt idx="210">
                  <c:v>43343</c:v>
                </c:pt>
                <c:pt idx="211">
                  <c:v>43344</c:v>
                </c:pt>
                <c:pt idx="212">
                  <c:v>43345</c:v>
                </c:pt>
                <c:pt idx="213">
                  <c:v>43346</c:v>
                </c:pt>
                <c:pt idx="214">
                  <c:v>43347</c:v>
                </c:pt>
                <c:pt idx="215">
                  <c:v>43348</c:v>
                </c:pt>
                <c:pt idx="216">
                  <c:v>43349</c:v>
                </c:pt>
                <c:pt idx="217">
                  <c:v>43350</c:v>
                </c:pt>
                <c:pt idx="218">
                  <c:v>43351</c:v>
                </c:pt>
                <c:pt idx="219">
                  <c:v>43352</c:v>
                </c:pt>
                <c:pt idx="220">
                  <c:v>43353</c:v>
                </c:pt>
                <c:pt idx="221">
                  <c:v>43354</c:v>
                </c:pt>
                <c:pt idx="222">
                  <c:v>43355</c:v>
                </c:pt>
                <c:pt idx="223">
                  <c:v>43356</c:v>
                </c:pt>
                <c:pt idx="224">
                  <c:v>43357</c:v>
                </c:pt>
                <c:pt idx="225">
                  <c:v>43358</c:v>
                </c:pt>
                <c:pt idx="226">
                  <c:v>43359</c:v>
                </c:pt>
                <c:pt idx="227">
                  <c:v>43360</c:v>
                </c:pt>
                <c:pt idx="228">
                  <c:v>43361</c:v>
                </c:pt>
                <c:pt idx="229">
                  <c:v>43362</c:v>
                </c:pt>
                <c:pt idx="230">
                  <c:v>43363</c:v>
                </c:pt>
                <c:pt idx="231">
                  <c:v>43364</c:v>
                </c:pt>
                <c:pt idx="232">
                  <c:v>43365</c:v>
                </c:pt>
                <c:pt idx="233">
                  <c:v>43366</c:v>
                </c:pt>
                <c:pt idx="234">
                  <c:v>43367</c:v>
                </c:pt>
                <c:pt idx="235">
                  <c:v>43368</c:v>
                </c:pt>
                <c:pt idx="236">
                  <c:v>43369</c:v>
                </c:pt>
                <c:pt idx="237">
                  <c:v>43370</c:v>
                </c:pt>
                <c:pt idx="238">
                  <c:v>43371</c:v>
                </c:pt>
                <c:pt idx="239">
                  <c:v>43372</c:v>
                </c:pt>
                <c:pt idx="240">
                  <c:v>43373</c:v>
                </c:pt>
                <c:pt idx="241">
                  <c:v>43374</c:v>
                </c:pt>
                <c:pt idx="242">
                  <c:v>43375</c:v>
                </c:pt>
                <c:pt idx="243">
                  <c:v>43376</c:v>
                </c:pt>
                <c:pt idx="244">
                  <c:v>43377</c:v>
                </c:pt>
                <c:pt idx="245">
                  <c:v>43378</c:v>
                </c:pt>
                <c:pt idx="246">
                  <c:v>43379</c:v>
                </c:pt>
                <c:pt idx="247">
                  <c:v>43380</c:v>
                </c:pt>
                <c:pt idx="248">
                  <c:v>43381</c:v>
                </c:pt>
                <c:pt idx="249">
                  <c:v>43382</c:v>
                </c:pt>
                <c:pt idx="250">
                  <c:v>43383</c:v>
                </c:pt>
                <c:pt idx="251">
                  <c:v>43384</c:v>
                </c:pt>
                <c:pt idx="252">
                  <c:v>43385</c:v>
                </c:pt>
                <c:pt idx="253">
                  <c:v>43386</c:v>
                </c:pt>
                <c:pt idx="254">
                  <c:v>43387</c:v>
                </c:pt>
                <c:pt idx="255">
                  <c:v>43388</c:v>
                </c:pt>
                <c:pt idx="256">
                  <c:v>43389</c:v>
                </c:pt>
                <c:pt idx="257">
                  <c:v>43390</c:v>
                </c:pt>
                <c:pt idx="258">
                  <c:v>43391</c:v>
                </c:pt>
                <c:pt idx="259">
                  <c:v>43392</c:v>
                </c:pt>
                <c:pt idx="260">
                  <c:v>43393</c:v>
                </c:pt>
                <c:pt idx="261">
                  <c:v>43394</c:v>
                </c:pt>
                <c:pt idx="262">
                  <c:v>43395</c:v>
                </c:pt>
                <c:pt idx="263">
                  <c:v>43396</c:v>
                </c:pt>
                <c:pt idx="264">
                  <c:v>43397</c:v>
                </c:pt>
                <c:pt idx="265">
                  <c:v>43398</c:v>
                </c:pt>
                <c:pt idx="266">
                  <c:v>43399</c:v>
                </c:pt>
                <c:pt idx="267">
                  <c:v>43400</c:v>
                </c:pt>
                <c:pt idx="268">
                  <c:v>43401</c:v>
                </c:pt>
                <c:pt idx="269">
                  <c:v>43402</c:v>
                </c:pt>
                <c:pt idx="270">
                  <c:v>43403</c:v>
                </c:pt>
                <c:pt idx="271">
                  <c:v>43404</c:v>
                </c:pt>
                <c:pt idx="272">
                  <c:v>43405</c:v>
                </c:pt>
                <c:pt idx="273">
                  <c:v>43406</c:v>
                </c:pt>
                <c:pt idx="274">
                  <c:v>43407</c:v>
                </c:pt>
                <c:pt idx="275">
                  <c:v>43408</c:v>
                </c:pt>
                <c:pt idx="276">
                  <c:v>43409</c:v>
                </c:pt>
                <c:pt idx="277">
                  <c:v>43410</c:v>
                </c:pt>
                <c:pt idx="278">
                  <c:v>43411</c:v>
                </c:pt>
                <c:pt idx="279">
                  <c:v>43412</c:v>
                </c:pt>
                <c:pt idx="280">
                  <c:v>43413</c:v>
                </c:pt>
                <c:pt idx="281">
                  <c:v>43414</c:v>
                </c:pt>
                <c:pt idx="282">
                  <c:v>43415</c:v>
                </c:pt>
                <c:pt idx="283">
                  <c:v>43416</c:v>
                </c:pt>
                <c:pt idx="284">
                  <c:v>43417</c:v>
                </c:pt>
                <c:pt idx="285">
                  <c:v>43418</c:v>
                </c:pt>
                <c:pt idx="286">
                  <c:v>43419</c:v>
                </c:pt>
                <c:pt idx="287">
                  <c:v>43420</c:v>
                </c:pt>
                <c:pt idx="288">
                  <c:v>43421</c:v>
                </c:pt>
                <c:pt idx="289">
                  <c:v>43422</c:v>
                </c:pt>
                <c:pt idx="290">
                  <c:v>43423</c:v>
                </c:pt>
                <c:pt idx="291">
                  <c:v>43424</c:v>
                </c:pt>
                <c:pt idx="292">
                  <c:v>43425</c:v>
                </c:pt>
                <c:pt idx="293">
                  <c:v>43426</c:v>
                </c:pt>
                <c:pt idx="294">
                  <c:v>43427</c:v>
                </c:pt>
                <c:pt idx="295">
                  <c:v>43428</c:v>
                </c:pt>
                <c:pt idx="296">
                  <c:v>43429</c:v>
                </c:pt>
                <c:pt idx="297">
                  <c:v>43430</c:v>
                </c:pt>
                <c:pt idx="298">
                  <c:v>43431</c:v>
                </c:pt>
                <c:pt idx="299">
                  <c:v>43432</c:v>
                </c:pt>
                <c:pt idx="300">
                  <c:v>43433</c:v>
                </c:pt>
                <c:pt idx="301">
                  <c:v>43434</c:v>
                </c:pt>
                <c:pt idx="302">
                  <c:v>43435</c:v>
                </c:pt>
                <c:pt idx="303">
                  <c:v>43436</c:v>
                </c:pt>
                <c:pt idx="304">
                  <c:v>43437</c:v>
                </c:pt>
                <c:pt idx="305">
                  <c:v>43438</c:v>
                </c:pt>
                <c:pt idx="306">
                  <c:v>43439</c:v>
                </c:pt>
                <c:pt idx="307">
                  <c:v>43440</c:v>
                </c:pt>
                <c:pt idx="308">
                  <c:v>43441</c:v>
                </c:pt>
                <c:pt idx="309">
                  <c:v>43442</c:v>
                </c:pt>
                <c:pt idx="310">
                  <c:v>43443</c:v>
                </c:pt>
                <c:pt idx="311">
                  <c:v>43444</c:v>
                </c:pt>
                <c:pt idx="312">
                  <c:v>43445</c:v>
                </c:pt>
                <c:pt idx="313">
                  <c:v>43446</c:v>
                </c:pt>
                <c:pt idx="314">
                  <c:v>43447</c:v>
                </c:pt>
                <c:pt idx="315">
                  <c:v>43448</c:v>
                </c:pt>
                <c:pt idx="316">
                  <c:v>43449</c:v>
                </c:pt>
                <c:pt idx="317">
                  <c:v>43450</c:v>
                </c:pt>
                <c:pt idx="318">
                  <c:v>43451</c:v>
                </c:pt>
                <c:pt idx="319">
                  <c:v>43452</c:v>
                </c:pt>
                <c:pt idx="320">
                  <c:v>43453</c:v>
                </c:pt>
                <c:pt idx="321">
                  <c:v>43454</c:v>
                </c:pt>
                <c:pt idx="322">
                  <c:v>43455</c:v>
                </c:pt>
                <c:pt idx="323">
                  <c:v>43456</c:v>
                </c:pt>
                <c:pt idx="324">
                  <c:v>43457</c:v>
                </c:pt>
                <c:pt idx="325">
                  <c:v>43458</c:v>
                </c:pt>
                <c:pt idx="326">
                  <c:v>43459</c:v>
                </c:pt>
                <c:pt idx="327">
                  <c:v>43460</c:v>
                </c:pt>
                <c:pt idx="328">
                  <c:v>43461</c:v>
                </c:pt>
                <c:pt idx="329">
                  <c:v>43462</c:v>
                </c:pt>
                <c:pt idx="330">
                  <c:v>43463</c:v>
                </c:pt>
                <c:pt idx="331">
                  <c:v>43464</c:v>
                </c:pt>
                <c:pt idx="332">
                  <c:v>43465</c:v>
                </c:pt>
                <c:pt idx="333">
                  <c:v>43466</c:v>
                </c:pt>
                <c:pt idx="334">
                  <c:v>43467</c:v>
                </c:pt>
                <c:pt idx="335">
                  <c:v>43468</c:v>
                </c:pt>
                <c:pt idx="336">
                  <c:v>43469</c:v>
                </c:pt>
                <c:pt idx="337">
                  <c:v>43470</c:v>
                </c:pt>
                <c:pt idx="338">
                  <c:v>43471</c:v>
                </c:pt>
                <c:pt idx="339">
                  <c:v>43472</c:v>
                </c:pt>
                <c:pt idx="340">
                  <c:v>43473</c:v>
                </c:pt>
                <c:pt idx="341">
                  <c:v>43474</c:v>
                </c:pt>
                <c:pt idx="342">
                  <c:v>43475</c:v>
                </c:pt>
                <c:pt idx="343">
                  <c:v>43476</c:v>
                </c:pt>
                <c:pt idx="344">
                  <c:v>43477</c:v>
                </c:pt>
                <c:pt idx="345">
                  <c:v>43478</c:v>
                </c:pt>
                <c:pt idx="346">
                  <c:v>43479</c:v>
                </c:pt>
                <c:pt idx="347">
                  <c:v>43480</c:v>
                </c:pt>
                <c:pt idx="348">
                  <c:v>43481</c:v>
                </c:pt>
                <c:pt idx="349">
                  <c:v>43482</c:v>
                </c:pt>
                <c:pt idx="350">
                  <c:v>43483</c:v>
                </c:pt>
                <c:pt idx="351">
                  <c:v>43484</c:v>
                </c:pt>
                <c:pt idx="352">
                  <c:v>43485</c:v>
                </c:pt>
                <c:pt idx="353">
                  <c:v>43486</c:v>
                </c:pt>
                <c:pt idx="354">
                  <c:v>43487</c:v>
                </c:pt>
                <c:pt idx="355">
                  <c:v>43488</c:v>
                </c:pt>
                <c:pt idx="356">
                  <c:v>43489</c:v>
                </c:pt>
                <c:pt idx="357">
                  <c:v>43490</c:v>
                </c:pt>
                <c:pt idx="358">
                  <c:v>43491</c:v>
                </c:pt>
                <c:pt idx="359">
                  <c:v>43492</c:v>
                </c:pt>
                <c:pt idx="360">
                  <c:v>43493</c:v>
                </c:pt>
                <c:pt idx="361">
                  <c:v>43494</c:v>
                </c:pt>
                <c:pt idx="362">
                  <c:v>43495</c:v>
                </c:pt>
                <c:pt idx="363">
                  <c:v>43496</c:v>
                </c:pt>
                <c:pt idx="364">
                  <c:v>43497</c:v>
                </c:pt>
                <c:pt idx="365">
                  <c:v>43498</c:v>
                </c:pt>
                <c:pt idx="366">
                  <c:v>43499</c:v>
                </c:pt>
                <c:pt idx="367">
                  <c:v>43500</c:v>
                </c:pt>
                <c:pt idx="368">
                  <c:v>43501</c:v>
                </c:pt>
                <c:pt idx="369">
                  <c:v>43502</c:v>
                </c:pt>
                <c:pt idx="370">
                  <c:v>43503</c:v>
                </c:pt>
                <c:pt idx="371">
                  <c:v>43504</c:v>
                </c:pt>
                <c:pt idx="372">
                  <c:v>43505</c:v>
                </c:pt>
                <c:pt idx="373">
                  <c:v>43506</c:v>
                </c:pt>
                <c:pt idx="374">
                  <c:v>43507</c:v>
                </c:pt>
                <c:pt idx="375">
                  <c:v>43508</c:v>
                </c:pt>
                <c:pt idx="376">
                  <c:v>43509</c:v>
                </c:pt>
                <c:pt idx="377">
                  <c:v>43510</c:v>
                </c:pt>
                <c:pt idx="378">
                  <c:v>43511</c:v>
                </c:pt>
                <c:pt idx="379">
                  <c:v>43512</c:v>
                </c:pt>
                <c:pt idx="380">
                  <c:v>43513</c:v>
                </c:pt>
                <c:pt idx="381">
                  <c:v>43514</c:v>
                </c:pt>
                <c:pt idx="382">
                  <c:v>43515</c:v>
                </c:pt>
                <c:pt idx="383">
                  <c:v>43516</c:v>
                </c:pt>
                <c:pt idx="384">
                  <c:v>43517</c:v>
                </c:pt>
                <c:pt idx="385">
                  <c:v>43518</c:v>
                </c:pt>
                <c:pt idx="386">
                  <c:v>43519</c:v>
                </c:pt>
                <c:pt idx="387">
                  <c:v>43520</c:v>
                </c:pt>
                <c:pt idx="388">
                  <c:v>43521</c:v>
                </c:pt>
                <c:pt idx="389">
                  <c:v>43522</c:v>
                </c:pt>
                <c:pt idx="390">
                  <c:v>43523</c:v>
                </c:pt>
                <c:pt idx="391">
                  <c:v>43524</c:v>
                </c:pt>
                <c:pt idx="392">
                  <c:v>43525</c:v>
                </c:pt>
                <c:pt idx="393">
                  <c:v>43526</c:v>
                </c:pt>
                <c:pt idx="394">
                  <c:v>43527</c:v>
                </c:pt>
                <c:pt idx="395">
                  <c:v>43528</c:v>
                </c:pt>
                <c:pt idx="396">
                  <c:v>43529</c:v>
                </c:pt>
                <c:pt idx="397">
                  <c:v>43530</c:v>
                </c:pt>
                <c:pt idx="398">
                  <c:v>43531</c:v>
                </c:pt>
                <c:pt idx="399">
                  <c:v>43532</c:v>
                </c:pt>
                <c:pt idx="400">
                  <c:v>43533</c:v>
                </c:pt>
                <c:pt idx="401">
                  <c:v>43534</c:v>
                </c:pt>
                <c:pt idx="402">
                  <c:v>43535</c:v>
                </c:pt>
                <c:pt idx="403">
                  <c:v>43536</c:v>
                </c:pt>
                <c:pt idx="404">
                  <c:v>43537</c:v>
                </c:pt>
                <c:pt idx="405">
                  <c:v>43538</c:v>
                </c:pt>
                <c:pt idx="406">
                  <c:v>43539</c:v>
                </c:pt>
                <c:pt idx="407">
                  <c:v>43540</c:v>
                </c:pt>
                <c:pt idx="408">
                  <c:v>43541</c:v>
                </c:pt>
                <c:pt idx="409">
                  <c:v>43542</c:v>
                </c:pt>
                <c:pt idx="410">
                  <c:v>43543</c:v>
                </c:pt>
                <c:pt idx="411">
                  <c:v>43544</c:v>
                </c:pt>
                <c:pt idx="412">
                  <c:v>43545</c:v>
                </c:pt>
                <c:pt idx="413">
                  <c:v>43546</c:v>
                </c:pt>
                <c:pt idx="414">
                  <c:v>43547</c:v>
                </c:pt>
                <c:pt idx="415">
                  <c:v>43548</c:v>
                </c:pt>
                <c:pt idx="416">
                  <c:v>43549</c:v>
                </c:pt>
                <c:pt idx="417">
                  <c:v>43550</c:v>
                </c:pt>
                <c:pt idx="418">
                  <c:v>43551</c:v>
                </c:pt>
                <c:pt idx="419">
                  <c:v>43552</c:v>
                </c:pt>
                <c:pt idx="420">
                  <c:v>43553</c:v>
                </c:pt>
                <c:pt idx="421">
                  <c:v>43554</c:v>
                </c:pt>
                <c:pt idx="422">
                  <c:v>43555</c:v>
                </c:pt>
                <c:pt idx="423">
                  <c:v>43556</c:v>
                </c:pt>
                <c:pt idx="424">
                  <c:v>43557</c:v>
                </c:pt>
                <c:pt idx="425">
                  <c:v>43558</c:v>
                </c:pt>
                <c:pt idx="426">
                  <c:v>43559</c:v>
                </c:pt>
                <c:pt idx="427">
                  <c:v>43560</c:v>
                </c:pt>
                <c:pt idx="428">
                  <c:v>43561</c:v>
                </c:pt>
                <c:pt idx="429">
                  <c:v>43562</c:v>
                </c:pt>
                <c:pt idx="430">
                  <c:v>43563</c:v>
                </c:pt>
                <c:pt idx="431">
                  <c:v>43564</c:v>
                </c:pt>
                <c:pt idx="432">
                  <c:v>43565</c:v>
                </c:pt>
                <c:pt idx="433">
                  <c:v>43566</c:v>
                </c:pt>
                <c:pt idx="434">
                  <c:v>43567</c:v>
                </c:pt>
                <c:pt idx="435">
                  <c:v>43568</c:v>
                </c:pt>
                <c:pt idx="436">
                  <c:v>43569</c:v>
                </c:pt>
                <c:pt idx="437">
                  <c:v>43570</c:v>
                </c:pt>
                <c:pt idx="438">
                  <c:v>43571</c:v>
                </c:pt>
                <c:pt idx="439">
                  <c:v>43572</c:v>
                </c:pt>
                <c:pt idx="440">
                  <c:v>43573</c:v>
                </c:pt>
                <c:pt idx="441">
                  <c:v>43574</c:v>
                </c:pt>
                <c:pt idx="442">
                  <c:v>43575</c:v>
                </c:pt>
                <c:pt idx="443">
                  <c:v>43576</c:v>
                </c:pt>
                <c:pt idx="444">
                  <c:v>43577</c:v>
                </c:pt>
                <c:pt idx="445">
                  <c:v>43578</c:v>
                </c:pt>
                <c:pt idx="446">
                  <c:v>43579</c:v>
                </c:pt>
                <c:pt idx="447">
                  <c:v>43580</c:v>
                </c:pt>
                <c:pt idx="448">
                  <c:v>43581</c:v>
                </c:pt>
                <c:pt idx="449">
                  <c:v>43582</c:v>
                </c:pt>
                <c:pt idx="450">
                  <c:v>43583</c:v>
                </c:pt>
                <c:pt idx="451">
                  <c:v>43584</c:v>
                </c:pt>
                <c:pt idx="452">
                  <c:v>43585</c:v>
                </c:pt>
                <c:pt idx="453">
                  <c:v>43586</c:v>
                </c:pt>
                <c:pt idx="454">
                  <c:v>43587</c:v>
                </c:pt>
                <c:pt idx="455">
                  <c:v>43588</c:v>
                </c:pt>
                <c:pt idx="456">
                  <c:v>43589</c:v>
                </c:pt>
                <c:pt idx="457">
                  <c:v>43590</c:v>
                </c:pt>
                <c:pt idx="458">
                  <c:v>43591</c:v>
                </c:pt>
                <c:pt idx="459">
                  <c:v>43592</c:v>
                </c:pt>
                <c:pt idx="460">
                  <c:v>43593</c:v>
                </c:pt>
                <c:pt idx="461">
                  <c:v>43594</c:v>
                </c:pt>
                <c:pt idx="462">
                  <c:v>43595</c:v>
                </c:pt>
                <c:pt idx="463">
                  <c:v>43596</c:v>
                </c:pt>
                <c:pt idx="464">
                  <c:v>43597</c:v>
                </c:pt>
                <c:pt idx="465">
                  <c:v>43598</c:v>
                </c:pt>
                <c:pt idx="466">
                  <c:v>43599</c:v>
                </c:pt>
                <c:pt idx="467">
                  <c:v>43600</c:v>
                </c:pt>
                <c:pt idx="468">
                  <c:v>43601</c:v>
                </c:pt>
                <c:pt idx="469">
                  <c:v>43602</c:v>
                </c:pt>
                <c:pt idx="470">
                  <c:v>43603</c:v>
                </c:pt>
                <c:pt idx="471">
                  <c:v>43604</c:v>
                </c:pt>
                <c:pt idx="472">
                  <c:v>43605</c:v>
                </c:pt>
                <c:pt idx="473">
                  <c:v>43606</c:v>
                </c:pt>
                <c:pt idx="474">
                  <c:v>43607</c:v>
                </c:pt>
                <c:pt idx="475">
                  <c:v>43608</c:v>
                </c:pt>
                <c:pt idx="476">
                  <c:v>43609</c:v>
                </c:pt>
                <c:pt idx="477">
                  <c:v>43610</c:v>
                </c:pt>
                <c:pt idx="478">
                  <c:v>43611</c:v>
                </c:pt>
                <c:pt idx="479">
                  <c:v>43612</c:v>
                </c:pt>
                <c:pt idx="480">
                  <c:v>43613</c:v>
                </c:pt>
                <c:pt idx="481">
                  <c:v>43614</c:v>
                </c:pt>
                <c:pt idx="482">
                  <c:v>43615</c:v>
                </c:pt>
                <c:pt idx="483">
                  <c:v>43616</c:v>
                </c:pt>
                <c:pt idx="484">
                  <c:v>43617</c:v>
                </c:pt>
                <c:pt idx="485">
                  <c:v>43618</c:v>
                </c:pt>
                <c:pt idx="486">
                  <c:v>43619</c:v>
                </c:pt>
                <c:pt idx="487">
                  <c:v>43620</c:v>
                </c:pt>
                <c:pt idx="488">
                  <c:v>43621</c:v>
                </c:pt>
                <c:pt idx="489">
                  <c:v>43622</c:v>
                </c:pt>
                <c:pt idx="490">
                  <c:v>43623</c:v>
                </c:pt>
                <c:pt idx="491">
                  <c:v>43624</c:v>
                </c:pt>
                <c:pt idx="492">
                  <c:v>43625</c:v>
                </c:pt>
                <c:pt idx="493">
                  <c:v>43626</c:v>
                </c:pt>
                <c:pt idx="494">
                  <c:v>43627</c:v>
                </c:pt>
                <c:pt idx="495">
                  <c:v>43628</c:v>
                </c:pt>
                <c:pt idx="496">
                  <c:v>43629</c:v>
                </c:pt>
                <c:pt idx="497">
                  <c:v>43630</c:v>
                </c:pt>
                <c:pt idx="498">
                  <c:v>43631</c:v>
                </c:pt>
                <c:pt idx="499">
                  <c:v>43632</c:v>
                </c:pt>
                <c:pt idx="500">
                  <c:v>43633</c:v>
                </c:pt>
                <c:pt idx="501">
                  <c:v>43634</c:v>
                </c:pt>
                <c:pt idx="502">
                  <c:v>43635</c:v>
                </c:pt>
                <c:pt idx="503">
                  <c:v>43636</c:v>
                </c:pt>
                <c:pt idx="504">
                  <c:v>43637</c:v>
                </c:pt>
                <c:pt idx="505">
                  <c:v>43638</c:v>
                </c:pt>
                <c:pt idx="506">
                  <c:v>43639</c:v>
                </c:pt>
                <c:pt idx="507">
                  <c:v>43640</c:v>
                </c:pt>
                <c:pt idx="508">
                  <c:v>43641</c:v>
                </c:pt>
                <c:pt idx="509">
                  <c:v>43642</c:v>
                </c:pt>
                <c:pt idx="510">
                  <c:v>43643</c:v>
                </c:pt>
                <c:pt idx="511">
                  <c:v>43644</c:v>
                </c:pt>
                <c:pt idx="512">
                  <c:v>43645</c:v>
                </c:pt>
                <c:pt idx="513">
                  <c:v>43646</c:v>
                </c:pt>
                <c:pt idx="514">
                  <c:v>43647</c:v>
                </c:pt>
                <c:pt idx="515">
                  <c:v>43648</c:v>
                </c:pt>
                <c:pt idx="516">
                  <c:v>43649</c:v>
                </c:pt>
                <c:pt idx="517">
                  <c:v>43650</c:v>
                </c:pt>
                <c:pt idx="518">
                  <c:v>43651</c:v>
                </c:pt>
                <c:pt idx="519">
                  <c:v>43652</c:v>
                </c:pt>
                <c:pt idx="520">
                  <c:v>43653</c:v>
                </c:pt>
                <c:pt idx="521">
                  <c:v>43654</c:v>
                </c:pt>
                <c:pt idx="522">
                  <c:v>43655</c:v>
                </c:pt>
                <c:pt idx="523">
                  <c:v>43656</c:v>
                </c:pt>
                <c:pt idx="524">
                  <c:v>43657</c:v>
                </c:pt>
                <c:pt idx="525">
                  <c:v>43658</c:v>
                </c:pt>
                <c:pt idx="526">
                  <c:v>43659</c:v>
                </c:pt>
                <c:pt idx="527">
                  <c:v>43660</c:v>
                </c:pt>
                <c:pt idx="528">
                  <c:v>43661</c:v>
                </c:pt>
                <c:pt idx="529">
                  <c:v>43662</c:v>
                </c:pt>
                <c:pt idx="530">
                  <c:v>43663</c:v>
                </c:pt>
                <c:pt idx="531">
                  <c:v>43664</c:v>
                </c:pt>
                <c:pt idx="532">
                  <c:v>43665</c:v>
                </c:pt>
                <c:pt idx="533">
                  <c:v>43666</c:v>
                </c:pt>
                <c:pt idx="534">
                  <c:v>43667</c:v>
                </c:pt>
                <c:pt idx="535">
                  <c:v>43668</c:v>
                </c:pt>
                <c:pt idx="536">
                  <c:v>43669</c:v>
                </c:pt>
                <c:pt idx="537">
                  <c:v>43670</c:v>
                </c:pt>
                <c:pt idx="538">
                  <c:v>43671</c:v>
                </c:pt>
                <c:pt idx="539">
                  <c:v>43672</c:v>
                </c:pt>
                <c:pt idx="540">
                  <c:v>43673</c:v>
                </c:pt>
                <c:pt idx="541">
                  <c:v>43674</c:v>
                </c:pt>
                <c:pt idx="542">
                  <c:v>43675</c:v>
                </c:pt>
                <c:pt idx="543">
                  <c:v>43676</c:v>
                </c:pt>
                <c:pt idx="544">
                  <c:v>43677</c:v>
                </c:pt>
                <c:pt idx="545">
                  <c:v>43678</c:v>
                </c:pt>
                <c:pt idx="546">
                  <c:v>43679</c:v>
                </c:pt>
                <c:pt idx="547">
                  <c:v>43680</c:v>
                </c:pt>
                <c:pt idx="548">
                  <c:v>43681</c:v>
                </c:pt>
                <c:pt idx="549">
                  <c:v>43682</c:v>
                </c:pt>
                <c:pt idx="550">
                  <c:v>43683</c:v>
                </c:pt>
                <c:pt idx="551">
                  <c:v>43684</c:v>
                </c:pt>
                <c:pt idx="552">
                  <c:v>43685</c:v>
                </c:pt>
                <c:pt idx="553">
                  <c:v>43686</c:v>
                </c:pt>
                <c:pt idx="554">
                  <c:v>43687</c:v>
                </c:pt>
                <c:pt idx="555">
                  <c:v>43688</c:v>
                </c:pt>
                <c:pt idx="556">
                  <c:v>43689</c:v>
                </c:pt>
                <c:pt idx="557">
                  <c:v>43690</c:v>
                </c:pt>
                <c:pt idx="558">
                  <c:v>43691</c:v>
                </c:pt>
                <c:pt idx="559">
                  <c:v>43692</c:v>
                </c:pt>
                <c:pt idx="560">
                  <c:v>43693</c:v>
                </c:pt>
                <c:pt idx="561">
                  <c:v>43694</c:v>
                </c:pt>
                <c:pt idx="562">
                  <c:v>43695</c:v>
                </c:pt>
                <c:pt idx="563">
                  <c:v>43696</c:v>
                </c:pt>
                <c:pt idx="564">
                  <c:v>43697</c:v>
                </c:pt>
                <c:pt idx="565">
                  <c:v>43698</c:v>
                </c:pt>
                <c:pt idx="566">
                  <c:v>43699</c:v>
                </c:pt>
                <c:pt idx="567">
                  <c:v>43700</c:v>
                </c:pt>
                <c:pt idx="568">
                  <c:v>43701</c:v>
                </c:pt>
                <c:pt idx="569">
                  <c:v>43702</c:v>
                </c:pt>
                <c:pt idx="570">
                  <c:v>43703</c:v>
                </c:pt>
                <c:pt idx="571">
                  <c:v>43704</c:v>
                </c:pt>
                <c:pt idx="572">
                  <c:v>43705</c:v>
                </c:pt>
                <c:pt idx="573">
                  <c:v>43706</c:v>
                </c:pt>
                <c:pt idx="574">
                  <c:v>43707</c:v>
                </c:pt>
                <c:pt idx="575">
                  <c:v>43708</c:v>
                </c:pt>
                <c:pt idx="576">
                  <c:v>43709</c:v>
                </c:pt>
                <c:pt idx="577">
                  <c:v>43710</c:v>
                </c:pt>
                <c:pt idx="578">
                  <c:v>43711</c:v>
                </c:pt>
                <c:pt idx="579">
                  <c:v>43712</c:v>
                </c:pt>
                <c:pt idx="580">
                  <c:v>43713</c:v>
                </c:pt>
                <c:pt idx="581">
                  <c:v>43714</c:v>
                </c:pt>
                <c:pt idx="582">
                  <c:v>43715</c:v>
                </c:pt>
                <c:pt idx="583">
                  <c:v>43716</c:v>
                </c:pt>
                <c:pt idx="584">
                  <c:v>43717</c:v>
                </c:pt>
                <c:pt idx="585">
                  <c:v>43718</c:v>
                </c:pt>
                <c:pt idx="586">
                  <c:v>43719</c:v>
                </c:pt>
                <c:pt idx="587">
                  <c:v>43720</c:v>
                </c:pt>
                <c:pt idx="588">
                  <c:v>43721</c:v>
                </c:pt>
                <c:pt idx="589">
                  <c:v>43722</c:v>
                </c:pt>
                <c:pt idx="590">
                  <c:v>43723</c:v>
                </c:pt>
                <c:pt idx="591">
                  <c:v>43724</c:v>
                </c:pt>
                <c:pt idx="592">
                  <c:v>43725</c:v>
                </c:pt>
                <c:pt idx="593">
                  <c:v>43726</c:v>
                </c:pt>
                <c:pt idx="594">
                  <c:v>43727</c:v>
                </c:pt>
                <c:pt idx="595">
                  <c:v>43728</c:v>
                </c:pt>
                <c:pt idx="596">
                  <c:v>43729</c:v>
                </c:pt>
                <c:pt idx="597">
                  <c:v>43730</c:v>
                </c:pt>
                <c:pt idx="598">
                  <c:v>43731</c:v>
                </c:pt>
                <c:pt idx="599">
                  <c:v>43732</c:v>
                </c:pt>
                <c:pt idx="600">
                  <c:v>43733</c:v>
                </c:pt>
                <c:pt idx="601">
                  <c:v>43734</c:v>
                </c:pt>
                <c:pt idx="602">
                  <c:v>43735</c:v>
                </c:pt>
                <c:pt idx="603">
                  <c:v>43736</c:v>
                </c:pt>
                <c:pt idx="604">
                  <c:v>43737</c:v>
                </c:pt>
                <c:pt idx="605">
                  <c:v>43738</c:v>
                </c:pt>
                <c:pt idx="606">
                  <c:v>43739</c:v>
                </c:pt>
                <c:pt idx="607">
                  <c:v>43740</c:v>
                </c:pt>
                <c:pt idx="608">
                  <c:v>43741</c:v>
                </c:pt>
                <c:pt idx="609">
                  <c:v>43742</c:v>
                </c:pt>
                <c:pt idx="610">
                  <c:v>43743</c:v>
                </c:pt>
                <c:pt idx="611">
                  <c:v>43744</c:v>
                </c:pt>
                <c:pt idx="612">
                  <c:v>43745</c:v>
                </c:pt>
                <c:pt idx="613">
                  <c:v>43746</c:v>
                </c:pt>
                <c:pt idx="614">
                  <c:v>43747</c:v>
                </c:pt>
                <c:pt idx="615">
                  <c:v>43748</c:v>
                </c:pt>
                <c:pt idx="616">
                  <c:v>43749</c:v>
                </c:pt>
                <c:pt idx="617">
                  <c:v>43750</c:v>
                </c:pt>
                <c:pt idx="618">
                  <c:v>43751</c:v>
                </c:pt>
                <c:pt idx="619">
                  <c:v>43752</c:v>
                </c:pt>
                <c:pt idx="620">
                  <c:v>43753</c:v>
                </c:pt>
                <c:pt idx="621">
                  <c:v>43754</c:v>
                </c:pt>
                <c:pt idx="622">
                  <c:v>43755</c:v>
                </c:pt>
                <c:pt idx="623">
                  <c:v>43756</c:v>
                </c:pt>
                <c:pt idx="624">
                  <c:v>43757</c:v>
                </c:pt>
                <c:pt idx="625">
                  <c:v>43758</c:v>
                </c:pt>
                <c:pt idx="626">
                  <c:v>43759</c:v>
                </c:pt>
                <c:pt idx="627">
                  <c:v>43760</c:v>
                </c:pt>
                <c:pt idx="628">
                  <c:v>43761</c:v>
                </c:pt>
                <c:pt idx="629">
                  <c:v>43762</c:v>
                </c:pt>
                <c:pt idx="630">
                  <c:v>43763</c:v>
                </c:pt>
                <c:pt idx="631">
                  <c:v>43764</c:v>
                </c:pt>
                <c:pt idx="632">
                  <c:v>43765</c:v>
                </c:pt>
                <c:pt idx="633">
                  <c:v>43766</c:v>
                </c:pt>
                <c:pt idx="634">
                  <c:v>43767</c:v>
                </c:pt>
                <c:pt idx="635">
                  <c:v>43768</c:v>
                </c:pt>
                <c:pt idx="636">
                  <c:v>43769</c:v>
                </c:pt>
                <c:pt idx="637">
                  <c:v>43770</c:v>
                </c:pt>
                <c:pt idx="638">
                  <c:v>43771</c:v>
                </c:pt>
                <c:pt idx="639">
                  <c:v>43772</c:v>
                </c:pt>
                <c:pt idx="640">
                  <c:v>43773</c:v>
                </c:pt>
                <c:pt idx="641">
                  <c:v>43774</c:v>
                </c:pt>
                <c:pt idx="642">
                  <c:v>43775</c:v>
                </c:pt>
                <c:pt idx="643">
                  <c:v>43776</c:v>
                </c:pt>
                <c:pt idx="644">
                  <c:v>43777</c:v>
                </c:pt>
                <c:pt idx="645">
                  <c:v>43778</c:v>
                </c:pt>
                <c:pt idx="646">
                  <c:v>43779</c:v>
                </c:pt>
                <c:pt idx="647">
                  <c:v>43780</c:v>
                </c:pt>
                <c:pt idx="648">
                  <c:v>43781</c:v>
                </c:pt>
                <c:pt idx="649">
                  <c:v>43782</c:v>
                </c:pt>
                <c:pt idx="650">
                  <c:v>43783</c:v>
                </c:pt>
                <c:pt idx="651">
                  <c:v>43784</c:v>
                </c:pt>
                <c:pt idx="652">
                  <c:v>43785</c:v>
                </c:pt>
                <c:pt idx="653">
                  <c:v>43786</c:v>
                </c:pt>
                <c:pt idx="654">
                  <c:v>43787</c:v>
                </c:pt>
                <c:pt idx="655">
                  <c:v>43788</c:v>
                </c:pt>
                <c:pt idx="656">
                  <c:v>43789</c:v>
                </c:pt>
                <c:pt idx="657">
                  <c:v>43790</c:v>
                </c:pt>
                <c:pt idx="658">
                  <c:v>43791</c:v>
                </c:pt>
                <c:pt idx="659">
                  <c:v>43792</c:v>
                </c:pt>
                <c:pt idx="660">
                  <c:v>43793</c:v>
                </c:pt>
                <c:pt idx="661">
                  <c:v>43794</c:v>
                </c:pt>
                <c:pt idx="662">
                  <c:v>43795</c:v>
                </c:pt>
                <c:pt idx="663">
                  <c:v>43796</c:v>
                </c:pt>
                <c:pt idx="664">
                  <c:v>43797</c:v>
                </c:pt>
                <c:pt idx="665">
                  <c:v>43798</c:v>
                </c:pt>
                <c:pt idx="666">
                  <c:v>43799</c:v>
                </c:pt>
                <c:pt idx="667">
                  <c:v>43800</c:v>
                </c:pt>
                <c:pt idx="668">
                  <c:v>43801</c:v>
                </c:pt>
                <c:pt idx="669">
                  <c:v>43802</c:v>
                </c:pt>
                <c:pt idx="670">
                  <c:v>43803</c:v>
                </c:pt>
                <c:pt idx="671">
                  <c:v>43804</c:v>
                </c:pt>
                <c:pt idx="672">
                  <c:v>43805</c:v>
                </c:pt>
                <c:pt idx="673">
                  <c:v>43806</c:v>
                </c:pt>
                <c:pt idx="674">
                  <c:v>43807</c:v>
                </c:pt>
                <c:pt idx="675">
                  <c:v>43808</c:v>
                </c:pt>
                <c:pt idx="676">
                  <c:v>43809</c:v>
                </c:pt>
                <c:pt idx="677">
                  <c:v>43810</c:v>
                </c:pt>
                <c:pt idx="678">
                  <c:v>43811</c:v>
                </c:pt>
                <c:pt idx="679">
                  <c:v>43812</c:v>
                </c:pt>
                <c:pt idx="680">
                  <c:v>43813</c:v>
                </c:pt>
                <c:pt idx="681">
                  <c:v>43814</c:v>
                </c:pt>
                <c:pt idx="682">
                  <c:v>43815</c:v>
                </c:pt>
                <c:pt idx="683">
                  <c:v>43816</c:v>
                </c:pt>
                <c:pt idx="684">
                  <c:v>43817</c:v>
                </c:pt>
                <c:pt idx="685">
                  <c:v>43818</c:v>
                </c:pt>
                <c:pt idx="686">
                  <c:v>43819</c:v>
                </c:pt>
                <c:pt idx="687">
                  <c:v>43820</c:v>
                </c:pt>
                <c:pt idx="688">
                  <c:v>43821</c:v>
                </c:pt>
                <c:pt idx="689">
                  <c:v>43822</c:v>
                </c:pt>
                <c:pt idx="690">
                  <c:v>43823</c:v>
                </c:pt>
                <c:pt idx="691">
                  <c:v>43824</c:v>
                </c:pt>
                <c:pt idx="692">
                  <c:v>43825</c:v>
                </c:pt>
                <c:pt idx="693">
                  <c:v>43826</c:v>
                </c:pt>
                <c:pt idx="694">
                  <c:v>43827</c:v>
                </c:pt>
                <c:pt idx="695">
                  <c:v>43828</c:v>
                </c:pt>
                <c:pt idx="696">
                  <c:v>43829</c:v>
                </c:pt>
                <c:pt idx="697">
                  <c:v>43830</c:v>
                </c:pt>
                <c:pt idx="698">
                  <c:v>43831</c:v>
                </c:pt>
                <c:pt idx="699">
                  <c:v>43832</c:v>
                </c:pt>
                <c:pt idx="700">
                  <c:v>43833</c:v>
                </c:pt>
                <c:pt idx="701">
                  <c:v>43834</c:v>
                </c:pt>
                <c:pt idx="702">
                  <c:v>43835</c:v>
                </c:pt>
                <c:pt idx="703">
                  <c:v>43836</c:v>
                </c:pt>
                <c:pt idx="704">
                  <c:v>43837</c:v>
                </c:pt>
                <c:pt idx="705">
                  <c:v>43838</c:v>
                </c:pt>
                <c:pt idx="706">
                  <c:v>43839</c:v>
                </c:pt>
                <c:pt idx="707">
                  <c:v>43840</c:v>
                </c:pt>
                <c:pt idx="708">
                  <c:v>43841</c:v>
                </c:pt>
                <c:pt idx="709">
                  <c:v>43842</c:v>
                </c:pt>
                <c:pt idx="710">
                  <c:v>43843</c:v>
                </c:pt>
                <c:pt idx="711">
                  <c:v>43844</c:v>
                </c:pt>
                <c:pt idx="712">
                  <c:v>43845</c:v>
                </c:pt>
                <c:pt idx="713">
                  <c:v>43846</c:v>
                </c:pt>
                <c:pt idx="714">
                  <c:v>43847</c:v>
                </c:pt>
                <c:pt idx="715">
                  <c:v>43848</c:v>
                </c:pt>
                <c:pt idx="716">
                  <c:v>43849</c:v>
                </c:pt>
                <c:pt idx="717">
                  <c:v>43850</c:v>
                </c:pt>
                <c:pt idx="718">
                  <c:v>43851</c:v>
                </c:pt>
                <c:pt idx="719">
                  <c:v>43852</c:v>
                </c:pt>
                <c:pt idx="720">
                  <c:v>43853</c:v>
                </c:pt>
                <c:pt idx="721">
                  <c:v>43854</c:v>
                </c:pt>
                <c:pt idx="722">
                  <c:v>43855</c:v>
                </c:pt>
                <c:pt idx="723">
                  <c:v>43856</c:v>
                </c:pt>
                <c:pt idx="724">
                  <c:v>43857</c:v>
                </c:pt>
                <c:pt idx="725">
                  <c:v>43858</c:v>
                </c:pt>
                <c:pt idx="726">
                  <c:v>43859</c:v>
                </c:pt>
                <c:pt idx="727">
                  <c:v>43860</c:v>
                </c:pt>
                <c:pt idx="728">
                  <c:v>43861</c:v>
                </c:pt>
                <c:pt idx="729">
                  <c:v>43862</c:v>
                </c:pt>
                <c:pt idx="730">
                  <c:v>43863</c:v>
                </c:pt>
                <c:pt idx="731">
                  <c:v>43864</c:v>
                </c:pt>
                <c:pt idx="732">
                  <c:v>43865</c:v>
                </c:pt>
                <c:pt idx="733">
                  <c:v>43866</c:v>
                </c:pt>
                <c:pt idx="734">
                  <c:v>43867</c:v>
                </c:pt>
                <c:pt idx="735">
                  <c:v>43868</c:v>
                </c:pt>
                <c:pt idx="736">
                  <c:v>43869</c:v>
                </c:pt>
                <c:pt idx="737">
                  <c:v>43870</c:v>
                </c:pt>
                <c:pt idx="738">
                  <c:v>43871</c:v>
                </c:pt>
                <c:pt idx="739">
                  <c:v>43872</c:v>
                </c:pt>
                <c:pt idx="740">
                  <c:v>43873</c:v>
                </c:pt>
                <c:pt idx="741">
                  <c:v>43874</c:v>
                </c:pt>
                <c:pt idx="742">
                  <c:v>43875</c:v>
                </c:pt>
                <c:pt idx="743">
                  <c:v>43876</c:v>
                </c:pt>
                <c:pt idx="744">
                  <c:v>43877</c:v>
                </c:pt>
                <c:pt idx="745">
                  <c:v>43878</c:v>
                </c:pt>
                <c:pt idx="746">
                  <c:v>43879</c:v>
                </c:pt>
                <c:pt idx="747">
                  <c:v>43880</c:v>
                </c:pt>
                <c:pt idx="748">
                  <c:v>43881</c:v>
                </c:pt>
                <c:pt idx="749">
                  <c:v>43882</c:v>
                </c:pt>
                <c:pt idx="750">
                  <c:v>43883</c:v>
                </c:pt>
                <c:pt idx="751">
                  <c:v>43884</c:v>
                </c:pt>
                <c:pt idx="752">
                  <c:v>43885</c:v>
                </c:pt>
                <c:pt idx="753">
                  <c:v>43886</c:v>
                </c:pt>
                <c:pt idx="754">
                  <c:v>43887</c:v>
                </c:pt>
                <c:pt idx="755">
                  <c:v>43888</c:v>
                </c:pt>
                <c:pt idx="756">
                  <c:v>43889</c:v>
                </c:pt>
                <c:pt idx="757">
                  <c:v>43890</c:v>
                </c:pt>
                <c:pt idx="758">
                  <c:v>43891</c:v>
                </c:pt>
                <c:pt idx="759">
                  <c:v>43892</c:v>
                </c:pt>
                <c:pt idx="760">
                  <c:v>43893</c:v>
                </c:pt>
                <c:pt idx="761">
                  <c:v>43894</c:v>
                </c:pt>
                <c:pt idx="762">
                  <c:v>43895</c:v>
                </c:pt>
                <c:pt idx="763">
                  <c:v>43896</c:v>
                </c:pt>
                <c:pt idx="764">
                  <c:v>43897</c:v>
                </c:pt>
                <c:pt idx="765">
                  <c:v>43898</c:v>
                </c:pt>
                <c:pt idx="766">
                  <c:v>43899</c:v>
                </c:pt>
                <c:pt idx="767">
                  <c:v>43900</c:v>
                </c:pt>
                <c:pt idx="768">
                  <c:v>43901</c:v>
                </c:pt>
                <c:pt idx="769">
                  <c:v>43902</c:v>
                </c:pt>
                <c:pt idx="770">
                  <c:v>43903</c:v>
                </c:pt>
                <c:pt idx="771">
                  <c:v>43904</c:v>
                </c:pt>
                <c:pt idx="772">
                  <c:v>43905</c:v>
                </c:pt>
                <c:pt idx="773">
                  <c:v>43906</c:v>
                </c:pt>
                <c:pt idx="774">
                  <c:v>43907</c:v>
                </c:pt>
                <c:pt idx="775">
                  <c:v>43908</c:v>
                </c:pt>
                <c:pt idx="776">
                  <c:v>43909</c:v>
                </c:pt>
                <c:pt idx="777">
                  <c:v>43910</c:v>
                </c:pt>
                <c:pt idx="778">
                  <c:v>43911</c:v>
                </c:pt>
                <c:pt idx="779">
                  <c:v>43912</c:v>
                </c:pt>
                <c:pt idx="780">
                  <c:v>43913</c:v>
                </c:pt>
                <c:pt idx="781">
                  <c:v>43914</c:v>
                </c:pt>
                <c:pt idx="782">
                  <c:v>43915</c:v>
                </c:pt>
                <c:pt idx="783">
                  <c:v>43916</c:v>
                </c:pt>
                <c:pt idx="784">
                  <c:v>43917</c:v>
                </c:pt>
                <c:pt idx="785">
                  <c:v>43918</c:v>
                </c:pt>
                <c:pt idx="786">
                  <c:v>43919</c:v>
                </c:pt>
                <c:pt idx="787">
                  <c:v>43920</c:v>
                </c:pt>
                <c:pt idx="788">
                  <c:v>43921</c:v>
                </c:pt>
                <c:pt idx="789">
                  <c:v>43922</c:v>
                </c:pt>
                <c:pt idx="790">
                  <c:v>43923</c:v>
                </c:pt>
                <c:pt idx="791">
                  <c:v>43924</c:v>
                </c:pt>
                <c:pt idx="792">
                  <c:v>43925</c:v>
                </c:pt>
                <c:pt idx="793">
                  <c:v>43926</c:v>
                </c:pt>
                <c:pt idx="794">
                  <c:v>43927</c:v>
                </c:pt>
                <c:pt idx="795">
                  <c:v>43928</c:v>
                </c:pt>
                <c:pt idx="796">
                  <c:v>43929</c:v>
                </c:pt>
                <c:pt idx="797">
                  <c:v>43930</c:v>
                </c:pt>
                <c:pt idx="798">
                  <c:v>43931</c:v>
                </c:pt>
                <c:pt idx="799">
                  <c:v>43932</c:v>
                </c:pt>
                <c:pt idx="800">
                  <c:v>43933</c:v>
                </c:pt>
                <c:pt idx="801">
                  <c:v>43934</c:v>
                </c:pt>
                <c:pt idx="802">
                  <c:v>43935</c:v>
                </c:pt>
                <c:pt idx="803">
                  <c:v>43936</c:v>
                </c:pt>
                <c:pt idx="804">
                  <c:v>43937</c:v>
                </c:pt>
                <c:pt idx="805">
                  <c:v>43938</c:v>
                </c:pt>
                <c:pt idx="806">
                  <c:v>43939</c:v>
                </c:pt>
                <c:pt idx="807">
                  <c:v>43940</c:v>
                </c:pt>
                <c:pt idx="808">
                  <c:v>43941</c:v>
                </c:pt>
                <c:pt idx="809">
                  <c:v>43942</c:v>
                </c:pt>
                <c:pt idx="810">
                  <c:v>43943</c:v>
                </c:pt>
                <c:pt idx="811">
                  <c:v>43944</c:v>
                </c:pt>
                <c:pt idx="812">
                  <c:v>43945</c:v>
                </c:pt>
                <c:pt idx="813">
                  <c:v>43946</c:v>
                </c:pt>
                <c:pt idx="814">
                  <c:v>43947</c:v>
                </c:pt>
                <c:pt idx="815">
                  <c:v>43948</c:v>
                </c:pt>
                <c:pt idx="816">
                  <c:v>43949</c:v>
                </c:pt>
                <c:pt idx="817">
                  <c:v>43950</c:v>
                </c:pt>
                <c:pt idx="818">
                  <c:v>43951</c:v>
                </c:pt>
                <c:pt idx="819">
                  <c:v>43952</c:v>
                </c:pt>
                <c:pt idx="820">
                  <c:v>43953</c:v>
                </c:pt>
                <c:pt idx="821">
                  <c:v>43954</c:v>
                </c:pt>
                <c:pt idx="822">
                  <c:v>43955</c:v>
                </c:pt>
                <c:pt idx="823">
                  <c:v>43956</c:v>
                </c:pt>
                <c:pt idx="824">
                  <c:v>43957</c:v>
                </c:pt>
                <c:pt idx="825">
                  <c:v>43958</c:v>
                </c:pt>
                <c:pt idx="826">
                  <c:v>43959</c:v>
                </c:pt>
                <c:pt idx="827">
                  <c:v>43960</c:v>
                </c:pt>
                <c:pt idx="828">
                  <c:v>43961</c:v>
                </c:pt>
                <c:pt idx="829">
                  <c:v>43962</c:v>
                </c:pt>
                <c:pt idx="830">
                  <c:v>43963</c:v>
                </c:pt>
                <c:pt idx="831">
                  <c:v>43964</c:v>
                </c:pt>
                <c:pt idx="832">
                  <c:v>43965</c:v>
                </c:pt>
                <c:pt idx="833">
                  <c:v>43966</c:v>
                </c:pt>
                <c:pt idx="834">
                  <c:v>43967</c:v>
                </c:pt>
                <c:pt idx="835">
                  <c:v>43968</c:v>
                </c:pt>
                <c:pt idx="836">
                  <c:v>43969</c:v>
                </c:pt>
                <c:pt idx="837">
                  <c:v>43970</c:v>
                </c:pt>
                <c:pt idx="838">
                  <c:v>43971</c:v>
                </c:pt>
                <c:pt idx="839">
                  <c:v>43972</c:v>
                </c:pt>
                <c:pt idx="840">
                  <c:v>43973</c:v>
                </c:pt>
                <c:pt idx="841">
                  <c:v>43974</c:v>
                </c:pt>
                <c:pt idx="842">
                  <c:v>43975</c:v>
                </c:pt>
                <c:pt idx="843">
                  <c:v>43976</c:v>
                </c:pt>
                <c:pt idx="844">
                  <c:v>43977</c:v>
                </c:pt>
                <c:pt idx="845">
                  <c:v>43978</c:v>
                </c:pt>
                <c:pt idx="846">
                  <c:v>43979</c:v>
                </c:pt>
                <c:pt idx="847">
                  <c:v>43980</c:v>
                </c:pt>
                <c:pt idx="848">
                  <c:v>43981</c:v>
                </c:pt>
                <c:pt idx="849">
                  <c:v>43982</c:v>
                </c:pt>
                <c:pt idx="850">
                  <c:v>43983</c:v>
                </c:pt>
                <c:pt idx="851">
                  <c:v>43984</c:v>
                </c:pt>
                <c:pt idx="852">
                  <c:v>43985</c:v>
                </c:pt>
                <c:pt idx="853">
                  <c:v>43986</c:v>
                </c:pt>
                <c:pt idx="854">
                  <c:v>43987</c:v>
                </c:pt>
                <c:pt idx="855">
                  <c:v>43988</c:v>
                </c:pt>
                <c:pt idx="856">
                  <c:v>43989</c:v>
                </c:pt>
                <c:pt idx="857">
                  <c:v>43990</c:v>
                </c:pt>
                <c:pt idx="858">
                  <c:v>43991</c:v>
                </c:pt>
                <c:pt idx="859">
                  <c:v>43992</c:v>
                </c:pt>
                <c:pt idx="860">
                  <c:v>43993</c:v>
                </c:pt>
                <c:pt idx="861">
                  <c:v>43994</c:v>
                </c:pt>
                <c:pt idx="862">
                  <c:v>43995</c:v>
                </c:pt>
                <c:pt idx="863">
                  <c:v>43996</c:v>
                </c:pt>
                <c:pt idx="864">
                  <c:v>43997</c:v>
                </c:pt>
                <c:pt idx="865">
                  <c:v>43998</c:v>
                </c:pt>
                <c:pt idx="866">
                  <c:v>43999</c:v>
                </c:pt>
                <c:pt idx="867">
                  <c:v>44000</c:v>
                </c:pt>
                <c:pt idx="868">
                  <c:v>44001</c:v>
                </c:pt>
                <c:pt idx="869">
                  <c:v>44002</c:v>
                </c:pt>
                <c:pt idx="870">
                  <c:v>44003</c:v>
                </c:pt>
                <c:pt idx="871">
                  <c:v>44004</c:v>
                </c:pt>
                <c:pt idx="872">
                  <c:v>44005</c:v>
                </c:pt>
                <c:pt idx="873">
                  <c:v>44006</c:v>
                </c:pt>
                <c:pt idx="874">
                  <c:v>44007</c:v>
                </c:pt>
                <c:pt idx="875">
                  <c:v>44008</c:v>
                </c:pt>
                <c:pt idx="876">
                  <c:v>44009</c:v>
                </c:pt>
                <c:pt idx="877">
                  <c:v>44010</c:v>
                </c:pt>
                <c:pt idx="878">
                  <c:v>44011</c:v>
                </c:pt>
                <c:pt idx="879">
                  <c:v>44012</c:v>
                </c:pt>
                <c:pt idx="880">
                  <c:v>44013</c:v>
                </c:pt>
                <c:pt idx="881">
                  <c:v>44014</c:v>
                </c:pt>
                <c:pt idx="882">
                  <c:v>44015</c:v>
                </c:pt>
                <c:pt idx="883">
                  <c:v>44016</c:v>
                </c:pt>
                <c:pt idx="884">
                  <c:v>44017</c:v>
                </c:pt>
                <c:pt idx="885">
                  <c:v>44018</c:v>
                </c:pt>
                <c:pt idx="886">
                  <c:v>44019</c:v>
                </c:pt>
                <c:pt idx="887">
                  <c:v>44020</c:v>
                </c:pt>
                <c:pt idx="888">
                  <c:v>44021</c:v>
                </c:pt>
                <c:pt idx="889">
                  <c:v>44022</c:v>
                </c:pt>
                <c:pt idx="890">
                  <c:v>44023</c:v>
                </c:pt>
                <c:pt idx="891">
                  <c:v>44024</c:v>
                </c:pt>
                <c:pt idx="892">
                  <c:v>44025</c:v>
                </c:pt>
                <c:pt idx="893">
                  <c:v>44026</c:v>
                </c:pt>
                <c:pt idx="894">
                  <c:v>44027</c:v>
                </c:pt>
                <c:pt idx="895">
                  <c:v>44028</c:v>
                </c:pt>
                <c:pt idx="896">
                  <c:v>44029</c:v>
                </c:pt>
                <c:pt idx="897">
                  <c:v>44030</c:v>
                </c:pt>
                <c:pt idx="898">
                  <c:v>44031</c:v>
                </c:pt>
                <c:pt idx="899">
                  <c:v>44032</c:v>
                </c:pt>
                <c:pt idx="900">
                  <c:v>44033</c:v>
                </c:pt>
                <c:pt idx="901">
                  <c:v>44034</c:v>
                </c:pt>
                <c:pt idx="902">
                  <c:v>44035</c:v>
                </c:pt>
                <c:pt idx="903">
                  <c:v>44036</c:v>
                </c:pt>
                <c:pt idx="904">
                  <c:v>44037</c:v>
                </c:pt>
                <c:pt idx="905">
                  <c:v>44038</c:v>
                </c:pt>
                <c:pt idx="906">
                  <c:v>44039</c:v>
                </c:pt>
                <c:pt idx="907">
                  <c:v>44040</c:v>
                </c:pt>
                <c:pt idx="908">
                  <c:v>44041</c:v>
                </c:pt>
                <c:pt idx="909">
                  <c:v>44042</c:v>
                </c:pt>
                <c:pt idx="910">
                  <c:v>44043</c:v>
                </c:pt>
                <c:pt idx="911">
                  <c:v>44044</c:v>
                </c:pt>
                <c:pt idx="912">
                  <c:v>44045</c:v>
                </c:pt>
                <c:pt idx="913">
                  <c:v>44046</c:v>
                </c:pt>
                <c:pt idx="914">
                  <c:v>44047</c:v>
                </c:pt>
                <c:pt idx="915">
                  <c:v>44048</c:v>
                </c:pt>
                <c:pt idx="916">
                  <c:v>44049</c:v>
                </c:pt>
                <c:pt idx="917">
                  <c:v>44050</c:v>
                </c:pt>
                <c:pt idx="918">
                  <c:v>44051</c:v>
                </c:pt>
                <c:pt idx="919">
                  <c:v>44052</c:v>
                </c:pt>
                <c:pt idx="920">
                  <c:v>44053</c:v>
                </c:pt>
                <c:pt idx="921">
                  <c:v>44054</c:v>
                </c:pt>
                <c:pt idx="922">
                  <c:v>44055</c:v>
                </c:pt>
                <c:pt idx="923">
                  <c:v>44056</c:v>
                </c:pt>
                <c:pt idx="924">
                  <c:v>44057</c:v>
                </c:pt>
                <c:pt idx="925">
                  <c:v>44058</c:v>
                </c:pt>
                <c:pt idx="926">
                  <c:v>44059</c:v>
                </c:pt>
                <c:pt idx="927">
                  <c:v>44060</c:v>
                </c:pt>
                <c:pt idx="928">
                  <c:v>44061</c:v>
                </c:pt>
                <c:pt idx="929">
                  <c:v>44062</c:v>
                </c:pt>
                <c:pt idx="930">
                  <c:v>44063</c:v>
                </c:pt>
                <c:pt idx="931">
                  <c:v>44064</c:v>
                </c:pt>
                <c:pt idx="932">
                  <c:v>44065</c:v>
                </c:pt>
                <c:pt idx="933">
                  <c:v>44066</c:v>
                </c:pt>
                <c:pt idx="934">
                  <c:v>44067</c:v>
                </c:pt>
                <c:pt idx="935">
                  <c:v>44068</c:v>
                </c:pt>
                <c:pt idx="936">
                  <c:v>44069</c:v>
                </c:pt>
                <c:pt idx="937">
                  <c:v>44070</c:v>
                </c:pt>
                <c:pt idx="938">
                  <c:v>44071</c:v>
                </c:pt>
                <c:pt idx="939">
                  <c:v>44072</c:v>
                </c:pt>
                <c:pt idx="940">
                  <c:v>44073</c:v>
                </c:pt>
                <c:pt idx="941">
                  <c:v>44074</c:v>
                </c:pt>
                <c:pt idx="942">
                  <c:v>44075</c:v>
                </c:pt>
                <c:pt idx="943">
                  <c:v>44076</c:v>
                </c:pt>
                <c:pt idx="944">
                  <c:v>44077</c:v>
                </c:pt>
                <c:pt idx="945">
                  <c:v>44078</c:v>
                </c:pt>
                <c:pt idx="946">
                  <c:v>44079</c:v>
                </c:pt>
                <c:pt idx="947">
                  <c:v>44080</c:v>
                </c:pt>
                <c:pt idx="948">
                  <c:v>44081</c:v>
                </c:pt>
                <c:pt idx="949">
                  <c:v>44082</c:v>
                </c:pt>
                <c:pt idx="950">
                  <c:v>44083</c:v>
                </c:pt>
                <c:pt idx="951">
                  <c:v>44084</c:v>
                </c:pt>
                <c:pt idx="952">
                  <c:v>44085</c:v>
                </c:pt>
                <c:pt idx="953">
                  <c:v>44086</c:v>
                </c:pt>
                <c:pt idx="954">
                  <c:v>44087</c:v>
                </c:pt>
                <c:pt idx="955">
                  <c:v>44088</c:v>
                </c:pt>
                <c:pt idx="956">
                  <c:v>44089</c:v>
                </c:pt>
                <c:pt idx="957">
                  <c:v>44090</c:v>
                </c:pt>
                <c:pt idx="958">
                  <c:v>44091</c:v>
                </c:pt>
                <c:pt idx="959">
                  <c:v>44092</c:v>
                </c:pt>
                <c:pt idx="960">
                  <c:v>44093</c:v>
                </c:pt>
                <c:pt idx="961">
                  <c:v>44094</c:v>
                </c:pt>
                <c:pt idx="962">
                  <c:v>44095</c:v>
                </c:pt>
                <c:pt idx="963">
                  <c:v>44096</c:v>
                </c:pt>
                <c:pt idx="964">
                  <c:v>44097</c:v>
                </c:pt>
                <c:pt idx="965">
                  <c:v>44098</c:v>
                </c:pt>
                <c:pt idx="966">
                  <c:v>44099</c:v>
                </c:pt>
                <c:pt idx="967">
                  <c:v>44100</c:v>
                </c:pt>
                <c:pt idx="968">
                  <c:v>44101</c:v>
                </c:pt>
                <c:pt idx="969">
                  <c:v>44102</c:v>
                </c:pt>
                <c:pt idx="970">
                  <c:v>44103</c:v>
                </c:pt>
                <c:pt idx="971">
                  <c:v>44104</c:v>
                </c:pt>
                <c:pt idx="972">
                  <c:v>44105</c:v>
                </c:pt>
                <c:pt idx="973">
                  <c:v>44106</c:v>
                </c:pt>
                <c:pt idx="974">
                  <c:v>44107</c:v>
                </c:pt>
                <c:pt idx="975">
                  <c:v>44108</c:v>
                </c:pt>
                <c:pt idx="976">
                  <c:v>44109</c:v>
                </c:pt>
                <c:pt idx="977">
                  <c:v>44110</c:v>
                </c:pt>
                <c:pt idx="978">
                  <c:v>44111</c:v>
                </c:pt>
                <c:pt idx="979">
                  <c:v>44112</c:v>
                </c:pt>
                <c:pt idx="980">
                  <c:v>44113</c:v>
                </c:pt>
                <c:pt idx="981">
                  <c:v>44114</c:v>
                </c:pt>
                <c:pt idx="982">
                  <c:v>44115</c:v>
                </c:pt>
                <c:pt idx="983">
                  <c:v>44116</c:v>
                </c:pt>
                <c:pt idx="984">
                  <c:v>44117</c:v>
                </c:pt>
                <c:pt idx="985">
                  <c:v>44118</c:v>
                </c:pt>
                <c:pt idx="986">
                  <c:v>44119</c:v>
                </c:pt>
                <c:pt idx="987">
                  <c:v>44120</c:v>
                </c:pt>
                <c:pt idx="988">
                  <c:v>44121</c:v>
                </c:pt>
                <c:pt idx="989">
                  <c:v>44122</c:v>
                </c:pt>
                <c:pt idx="990">
                  <c:v>44123</c:v>
                </c:pt>
                <c:pt idx="991">
                  <c:v>44124</c:v>
                </c:pt>
                <c:pt idx="992">
                  <c:v>44125</c:v>
                </c:pt>
                <c:pt idx="993">
                  <c:v>44126</c:v>
                </c:pt>
                <c:pt idx="994">
                  <c:v>44127</c:v>
                </c:pt>
                <c:pt idx="995">
                  <c:v>44128</c:v>
                </c:pt>
                <c:pt idx="996">
                  <c:v>44129</c:v>
                </c:pt>
                <c:pt idx="997">
                  <c:v>44130</c:v>
                </c:pt>
                <c:pt idx="998">
                  <c:v>44131</c:v>
                </c:pt>
                <c:pt idx="999">
                  <c:v>44132</c:v>
                </c:pt>
                <c:pt idx="1000">
                  <c:v>44133</c:v>
                </c:pt>
                <c:pt idx="1001">
                  <c:v>44134</c:v>
                </c:pt>
                <c:pt idx="1002">
                  <c:v>44135</c:v>
                </c:pt>
                <c:pt idx="1003">
                  <c:v>44136</c:v>
                </c:pt>
                <c:pt idx="1004">
                  <c:v>44137</c:v>
                </c:pt>
                <c:pt idx="1005">
                  <c:v>44138</c:v>
                </c:pt>
                <c:pt idx="1006">
                  <c:v>44139</c:v>
                </c:pt>
                <c:pt idx="1007">
                  <c:v>44140</c:v>
                </c:pt>
                <c:pt idx="1008">
                  <c:v>44141</c:v>
                </c:pt>
                <c:pt idx="1009">
                  <c:v>44142</c:v>
                </c:pt>
                <c:pt idx="1010">
                  <c:v>44143</c:v>
                </c:pt>
                <c:pt idx="1011">
                  <c:v>44144</c:v>
                </c:pt>
                <c:pt idx="1012">
                  <c:v>44145</c:v>
                </c:pt>
                <c:pt idx="1013">
                  <c:v>44146</c:v>
                </c:pt>
                <c:pt idx="1014">
                  <c:v>44147</c:v>
                </c:pt>
                <c:pt idx="1015">
                  <c:v>44148</c:v>
                </c:pt>
                <c:pt idx="1016">
                  <c:v>44149</c:v>
                </c:pt>
                <c:pt idx="1017">
                  <c:v>44150</c:v>
                </c:pt>
                <c:pt idx="1018">
                  <c:v>44151</c:v>
                </c:pt>
                <c:pt idx="1019">
                  <c:v>44152</c:v>
                </c:pt>
                <c:pt idx="1020">
                  <c:v>44153</c:v>
                </c:pt>
                <c:pt idx="1021">
                  <c:v>44154</c:v>
                </c:pt>
                <c:pt idx="1022">
                  <c:v>44155</c:v>
                </c:pt>
                <c:pt idx="1023">
                  <c:v>44156</c:v>
                </c:pt>
                <c:pt idx="1024">
                  <c:v>44157</c:v>
                </c:pt>
                <c:pt idx="1025">
                  <c:v>44158</c:v>
                </c:pt>
                <c:pt idx="1026">
                  <c:v>44159</c:v>
                </c:pt>
                <c:pt idx="1027">
                  <c:v>44160</c:v>
                </c:pt>
                <c:pt idx="1028">
                  <c:v>44161</c:v>
                </c:pt>
                <c:pt idx="1029">
                  <c:v>44162</c:v>
                </c:pt>
                <c:pt idx="1030">
                  <c:v>44163</c:v>
                </c:pt>
                <c:pt idx="1031">
                  <c:v>44164</c:v>
                </c:pt>
                <c:pt idx="1032">
                  <c:v>44165</c:v>
                </c:pt>
                <c:pt idx="1033">
                  <c:v>44166</c:v>
                </c:pt>
                <c:pt idx="1034">
                  <c:v>44167</c:v>
                </c:pt>
                <c:pt idx="1035">
                  <c:v>44168</c:v>
                </c:pt>
                <c:pt idx="1036">
                  <c:v>44169</c:v>
                </c:pt>
                <c:pt idx="1037">
                  <c:v>44170</c:v>
                </c:pt>
                <c:pt idx="1038">
                  <c:v>44171</c:v>
                </c:pt>
                <c:pt idx="1039">
                  <c:v>44172</c:v>
                </c:pt>
                <c:pt idx="1040">
                  <c:v>44173</c:v>
                </c:pt>
                <c:pt idx="1041">
                  <c:v>44174</c:v>
                </c:pt>
                <c:pt idx="1042">
                  <c:v>44175</c:v>
                </c:pt>
                <c:pt idx="1043">
                  <c:v>44176</c:v>
                </c:pt>
                <c:pt idx="1044">
                  <c:v>44177</c:v>
                </c:pt>
                <c:pt idx="1045">
                  <c:v>44178</c:v>
                </c:pt>
                <c:pt idx="1046">
                  <c:v>44179</c:v>
                </c:pt>
                <c:pt idx="1047">
                  <c:v>44180</c:v>
                </c:pt>
                <c:pt idx="1048">
                  <c:v>44181</c:v>
                </c:pt>
                <c:pt idx="1049">
                  <c:v>44182</c:v>
                </c:pt>
                <c:pt idx="1050">
                  <c:v>44183</c:v>
                </c:pt>
                <c:pt idx="1051">
                  <c:v>44184</c:v>
                </c:pt>
                <c:pt idx="1052">
                  <c:v>44185</c:v>
                </c:pt>
                <c:pt idx="1053">
                  <c:v>44186</c:v>
                </c:pt>
                <c:pt idx="1054">
                  <c:v>44187</c:v>
                </c:pt>
                <c:pt idx="1055">
                  <c:v>44188</c:v>
                </c:pt>
                <c:pt idx="1056">
                  <c:v>44189</c:v>
                </c:pt>
                <c:pt idx="1057">
                  <c:v>44190</c:v>
                </c:pt>
                <c:pt idx="1058">
                  <c:v>44191</c:v>
                </c:pt>
                <c:pt idx="1059">
                  <c:v>44192</c:v>
                </c:pt>
                <c:pt idx="1060">
                  <c:v>44193</c:v>
                </c:pt>
                <c:pt idx="1061">
                  <c:v>44194</c:v>
                </c:pt>
                <c:pt idx="1062">
                  <c:v>44195</c:v>
                </c:pt>
                <c:pt idx="1063">
                  <c:v>44196</c:v>
                </c:pt>
                <c:pt idx="1064">
                  <c:v>44197</c:v>
                </c:pt>
                <c:pt idx="1065">
                  <c:v>44198</c:v>
                </c:pt>
                <c:pt idx="1066">
                  <c:v>44199</c:v>
                </c:pt>
                <c:pt idx="1067">
                  <c:v>44200</c:v>
                </c:pt>
                <c:pt idx="1068">
                  <c:v>44201</c:v>
                </c:pt>
                <c:pt idx="1069">
                  <c:v>44202</c:v>
                </c:pt>
                <c:pt idx="1070">
                  <c:v>44203</c:v>
                </c:pt>
                <c:pt idx="1071">
                  <c:v>44204</c:v>
                </c:pt>
                <c:pt idx="1072">
                  <c:v>44205</c:v>
                </c:pt>
                <c:pt idx="1073">
                  <c:v>44206</c:v>
                </c:pt>
                <c:pt idx="1074">
                  <c:v>44207</c:v>
                </c:pt>
                <c:pt idx="1075">
                  <c:v>44208</c:v>
                </c:pt>
                <c:pt idx="1076">
                  <c:v>44209</c:v>
                </c:pt>
                <c:pt idx="1077">
                  <c:v>44210</c:v>
                </c:pt>
                <c:pt idx="1078">
                  <c:v>44211</c:v>
                </c:pt>
                <c:pt idx="1079">
                  <c:v>44212</c:v>
                </c:pt>
                <c:pt idx="1080">
                  <c:v>44213</c:v>
                </c:pt>
                <c:pt idx="1081">
                  <c:v>44214</c:v>
                </c:pt>
                <c:pt idx="1082">
                  <c:v>44215</c:v>
                </c:pt>
                <c:pt idx="1083">
                  <c:v>44216</c:v>
                </c:pt>
                <c:pt idx="1084">
                  <c:v>44217</c:v>
                </c:pt>
                <c:pt idx="1085">
                  <c:v>44218</c:v>
                </c:pt>
                <c:pt idx="1086">
                  <c:v>44219</c:v>
                </c:pt>
                <c:pt idx="1087">
                  <c:v>44220</c:v>
                </c:pt>
                <c:pt idx="1088">
                  <c:v>44221</c:v>
                </c:pt>
                <c:pt idx="1089">
                  <c:v>44222</c:v>
                </c:pt>
                <c:pt idx="1090">
                  <c:v>44223</c:v>
                </c:pt>
                <c:pt idx="1091">
                  <c:v>44224</c:v>
                </c:pt>
                <c:pt idx="1092">
                  <c:v>44225</c:v>
                </c:pt>
                <c:pt idx="1093">
                  <c:v>44226</c:v>
                </c:pt>
                <c:pt idx="1094">
                  <c:v>44227</c:v>
                </c:pt>
                <c:pt idx="1095">
                  <c:v>44228</c:v>
                </c:pt>
                <c:pt idx="1096">
                  <c:v>44229</c:v>
                </c:pt>
                <c:pt idx="1097">
                  <c:v>44230</c:v>
                </c:pt>
                <c:pt idx="1098">
                  <c:v>44231</c:v>
                </c:pt>
                <c:pt idx="1099">
                  <c:v>44232</c:v>
                </c:pt>
                <c:pt idx="1100">
                  <c:v>44233</c:v>
                </c:pt>
                <c:pt idx="1101">
                  <c:v>44234</c:v>
                </c:pt>
                <c:pt idx="1102">
                  <c:v>44235</c:v>
                </c:pt>
                <c:pt idx="1103">
                  <c:v>44236</c:v>
                </c:pt>
                <c:pt idx="1104">
                  <c:v>44237</c:v>
                </c:pt>
                <c:pt idx="1105">
                  <c:v>44238</c:v>
                </c:pt>
                <c:pt idx="1106">
                  <c:v>44239</c:v>
                </c:pt>
                <c:pt idx="1107">
                  <c:v>44240</c:v>
                </c:pt>
                <c:pt idx="1108">
                  <c:v>44241</c:v>
                </c:pt>
                <c:pt idx="1109">
                  <c:v>44242</c:v>
                </c:pt>
                <c:pt idx="1110">
                  <c:v>44243</c:v>
                </c:pt>
                <c:pt idx="1111">
                  <c:v>44244</c:v>
                </c:pt>
                <c:pt idx="1112">
                  <c:v>44245</c:v>
                </c:pt>
                <c:pt idx="1113">
                  <c:v>44246</c:v>
                </c:pt>
                <c:pt idx="1114">
                  <c:v>44247</c:v>
                </c:pt>
                <c:pt idx="1115">
                  <c:v>44248</c:v>
                </c:pt>
                <c:pt idx="1116">
                  <c:v>44249</c:v>
                </c:pt>
                <c:pt idx="1117">
                  <c:v>44250</c:v>
                </c:pt>
                <c:pt idx="1118">
                  <c:v>44251</c:v>
                </c:pt>
                <c:pt idx="1119">
                  <c:v>44252</c:v>
                </c:pt>
                <c:pt idx="1120">
                  <c:v>44253</c:v>
                </c:pt>
                <c:pt idx="1121">
                  <c:v>44254</c:v>
                </c:pt>
                <c:pt idx="1122">
                  <c:v>44255</c:v>
                </c:pt>
                <c:pt idx="1123">
                  <c:v>44256</c:v>
                </c:pt>
                <c:pt idx="1124">
                  <c:v>44257</c:v>
                </c:pt>
                <c:pt idx="1125">
                  <c:v>44258</c:v>
                </c:pt>
                <c:pt idx="1126">
                  <c:v>44259</c:v>
                </c:pt>
                <c:pt idx="1127">
                  <c:v>44260</c:v>
                </c:pt>
                <c:pt idx="1128">
                  <c:v>44261</c:v>
                </c:pt>
                <c:pt idx="1129">
                  <c:v>44262</c:v>
                </c:pt>
                <c:pt idx="1130">
                  <c:v>44263</c:v>
                </c:pt>
                <c:pt idx="1131">
                  <c:v>44264</c:v>
                </c:pt>
                <c:pt idx="1132">
                  <c:v>44265</c:v>
                </c:pt>
                <c:pt idx="1133">
                  <c:v>44266</c:v>
                </c:pt>
                <c:pt idx="1134">
                  <c:v>44267</c:v>
                </c:pt>
                <c:pt idx="1135">
                  <c:v>44268</c:v>
                </c:pt>
                <c:pt idx="1136">
                  <c:v>44269</c:v>
                </c:pt>
                <c:pt idx="1137">
                  <c:v>44270</c:v>
                </c:pt>
                <c:pt idx="1138">
                  <c:v>44271</c:v>
                </c:pt>
                <c:pt idx="1139">
                  <c:v>44272</c:v>
                </c:pt>
                <c:pt idx="1140">
                  <c:v>44273</c:v>
                </c:pt>
                <c:pt idx="1141">
                  <c:v>44274</c:v>
                </c:pt>
                <c:pt idx="1142">
                  <c:v>44275</c:v>
                </c:pt>
                <c:pt idx="1143">
                  <c:v>44276</c:v>
                </c:pt>
                <c:pt idx="1144">
                  <c:v>44277</c:v>
                </c:pt>
                <c:pt idx="1145">
                  <c:v>44278</c:v>
                </c:pt>
                <c:pt idx="1146">
                  <c:v>44279</c:v>
                </c:pt>
                <c:pt idx="1147">
                  <c:v>44280</c:v>
                </c:pt>
                <c:pt idx="1148">
                  <c:v>44281</c:v>
                </c:pt>
                <c:pt idx="1149">
                  <c:v>44282</c:v>
                </c:pt>
                <c:pt idx="1150">
                  <c:v>44283</c:v>
                </c:pt>
                <c:pt idx="1151">
                  <c:v>44284</c:v>
                </c:pt>
                <c:pt idx="1152">
                  <c:v>44285</c:v>
                </c:pt>
                <c:pt idx="1153">
                  <c:v>44286</c:v>
                </c:pt>
                <c:pt idx="1154">
                  <c:v>44287</c:v>
                </c:pt>
                <c:pt idx="1155">
                  <c:v>44288</c:v>
                </c:pt>
                <c:pt idx="1156">
                  <c:v>44289</c:v>
                </c:pt>
                <c:pt idx="1157">
                  <c:v>44290</c:v>
                </c:pt>
                <c:pt idx="1158">
                  <c:v>44291</c:v>
                </c:pt>
                <c:pt idx="1159">
                  <c:v>44292</c:v>
                </c:pt>
                <c:pt idx="1160">
                  <c:v>44293</c:v>
                </c:pt>
                <c:pt idx="1161">
                  <c:v>44294</c:v>
                </c:pt>
                <c:pt idx="1162">
                  <c:v>44295</c:v>
                </c:pt>
                <c:pt idx="1163">
                  <c:v>44296</c:v>
                </c:pt>
                <c:pt idx="1164">
                  <c:v>44297</c:v>
                </c:pt>
                <c:pt idx="1165">
                  <c:v>44298</c:v>
                </c:pt>
                <c:pt idx="1166">
                  <c:v>44299</c:v>
                </c:pt>
                <c:pt idx="1167">
                  <c:v>44300</c:v>
                </c:pt>
                <c:pt idx="1168">
                  <c:v>44301</c:v>
                </c:pt>
                <c:pt idx="1169">
                  <c:v>44302</c:v>
                </c:pt>
                <c:pt idx="1170">
                  <c:v>44303</c:v>
                </c:pt>
                <c:pt idx="1171">
                  <c:v>44304</c:v>
                </c:pt>
                <c:pt idx="1172">
                  <c:v>44305</c:v>
                </c:pt>
                <c:pt idx="1173">
                  <c:v>44306</c:v>
                </c:pt>
                <c:pt idx="1174">
                  <c:v>44307</c:v>
                </c:pt>
                <c:pt idx="1175">
                  <c:v>44308</c:v>
                </c:pt>
                <c:pt idx="1176">
                  <c:v>44309</c:v>
                </c:pt>
                <c:pt idx="1177">
                  <c:v>44310</c:v>
                </c:pt>
                <c:pt idx="1178">
                  <c:v>44311</c:v>
                </c:pt>
                <c:pt idx="1179">
                  <c:v>44312</c:v>
                </c:pt>
                <c:pt idx="1180">
                  <c:v>44313</c:v>
                </c:pt>
                <c:pt idx="1181">
                  <c:v>44314</c:v>
                </c:pt>
                <c:pt idx="1182">
                  <c:v>44315</c:v>
                </c:pt>
                <c:pt idx="1183">
                  <c:v>44316</c:v>
                </c:pt>
                <c:pt idx="1184">
                  <c:v>44317</c:v>
                </c:pt>
                <c:pt idx="1185">
                  <c:v>44318</c:v>
                </c:pt>
                <c:pt idx="1186">
                  <c:v>44319</c:v>
                </c:pt>
                <c:pt idx="1187">
                  <c:v>44320</c:v>
                </c:pt>
                <c:pt idx="1188">
                  <c:v>44321</c:v>
                </c:pt>
                <c:pt idx="1189">
                  <c:v>44322</c:v>
                </c:pt>
                <c:pt idx="1190">
                  <c:v>44323</c:v>
                </c:pt>
                <c:pt idx="1191">
                  <c:v>44324</c:v>
                </c:pt>
                <c:pt idx="1192">
                  <c:v>44325</c:v>
                </c:pt>
                <c:pt idx="1193">
                  <c:v>44326</c:v>
                </c:pt>
                <c:pt idx="1194">
                  <c:v>44327</c:v>
                </c:pt>
                <c:pt idx="1195">
                  <c:v>44328</c:v>
                </c:pt>
                <c:pt idx="1196">
                  <c:v>44329</c:v>
                </c:pt>
                <c:pt idx="1197">
                  <c:v>44330</c:v>
                </c:pt>
                <c:pt idx="1198">
                  <c:v>44331</c:v>
                </c:pt>
                <c:pt idx="1199">
                  <c:v>44332</c:v>
                </c:pt>
                <c:pt idx="1200">
                  <c:v>44333</c:v>
                </c:pt>
                <c:pt idx="1201">
                  <c:v>44334</c:v>
                </c:pt>
                <c:pt idx="1202">
                  <c:v>44335</c:v>
                </c:pt>
                <c:pt idx="1203">
                  <c:v>44336</c:v>
                </c:pt>
                <c:pt idx="1204">
                  <c:v>44337</c:v>
                </c:pt>
                <c:pt idx="1205">
                  <c:v>44338</c:v>
                </c:pt>
                <c:pt idx="1206">
                  <c:v>44339</c:v>
                </c:pt>
                <c:pt idx="1207">
                  <c:v>44340</c:v>
                </c:pt>
                <c:pt idx="1208">
                  <c:v>44341</c:v>
                </c:pt>
                <c:pt idx="1209">
                  <c:v>44342</c:v>
                </c:pt>
                <c:pt idx="1210">
                  <c:v>44343</c:v>
                </c:pt>
                <c:pt idx="1211">
                  <c:v>44344</c:v>
                </c:pt>
                <c:pt idx="1212">
                  <c:v>44345</c:v>
                </c:pt>
                <c:pt idx="1213">
                  <c:v>44346</c:v>
                </c:pt>
                <c:pt idx="1214">
                  <c:v>44347</c:v>
                </c:pt>
                <c:pt idx="1215">
                  <c:v>44348</c:v>
                </c:pt>
                <c:pt idx="1216">
                  <c:v>44349</c:v>
                </c:pt>
                <c:pt idx="1217">
                  <c:v>44350</c:v>
                </c:pt>
                <c:pt idx="1218">
                  <c:v>44351</c:v>
                </c:pt>
                <c:pt idx="1219">
                  <c:v>44352</c:v>
                </c:pt>
                <c:pt idx="1220">
                  <c:v>44353</c:v>
                </c:pt>
                <c:pt idx="1221">
                  <c:v>44354</c:v>
                </c:pt>
                <c:pt idx="1222">
                  <c:v>44355</c:v>
                </c:pt>
                <c:pt idx="1223">
                  <c:v>44356</c:v>
                </c:pt>
                <c:pt idx="1224">
                  <c:v>44357</c:v>
                </c:pt>
                <c:pt idx="1225">
                  <c:v>44358</c:v>
                </c:pt>
                <c:pt idx="1226">
                  <c:v>44359</c:v>
                </c:pt>
                <c:pt idx="1227">
                  <c:v>44360</c:v>
                </c:pt>
                <c:pt idx="1228">
                  <c:v>44361</c:v>
                </c:pt>
                <c:pt idx="1229">
                  <c:v>44362</c:v>
                </c:pt>
                <c:pt idx="1230">
                  <c:v>44363</c:v>
                </c:pt>
                <c:pt idx="1231">
                  <c:v>44364</c:v>
                </c:pt>
                <c:pt idx="1232">
                  <c:v>44365</c:v>
                </c:pt>
                <c:pt idx="1233">
                  <c:v>44366</c:v>
                </c:pt>
                <c:pt idx="1234">
                  <c:v>44367</c:v>
                </c:pt>
                <c:pt idx="1235">
                  <c:v>44368</c:v>
                </c:pt>
                <c:pt idx="1236">
                  <c:v>44369</c:v>
                </c:pt>
                <c:pt idx="1237">
                  <c:v>44370</c:v>
                </c:pt>
                <c:pt idx="1238">
                  <c:v>44371</c:v>
                </c:pt>
                <c:pt idx="1239">
                  <c:v>44372</c:v>
                </c:pt>
                <c:pt idx="1240">
                  <c:v>44373</c:v>
                </c:pt>
                <c:pt idx="1241">
                  <c:v>44374</c:v>
                </c:pt>
                <c:pt idx="1242">
                  <c:v>44375</c:v>
                </c:pt>
                <c:pt idx="1243">
                  <c:v>44376</c:v>
                </c:pt>
                <c:pt idx="1244">
                  <c:v>44377</c:v>
                </c:pt>
                <c:pt idx="1245">
                  <c:v>44378</c:v>
                </c:pt>
                <c:pt idx="1246">
                  <c:v>44379</c:v>
                </c:pt>
                <c:pt idx="1247">
                  <c:v>44380</c:v>
                </c:pt>
                <c:pt idx="1248">
                  <c:v>44381</c:v>
                </c:pt>
                <c:pt idx="1249">
                  <c:v>44382</c:v>
                </c:pt>
                <c:pt idx="1250">
                  <c:v>44383</c:v>
                </c:pt>
                <c:pt idx="1251">
                  <c:v>44384</c:v>
                </c:pt>
                <c:pt idx="1252">
                  <c:v>44385</c:v>
                </c:pt>
                <c:pt idx="1253">
                  <c:v>44386</c:v>
                </c:pt>
                <c:pt idx="1254">
                  <c:v>44387</c:v>
                </c:pt>
                <c:pt idx="1255">
                  <c:v>44388</c:v>
                </c:pt>
                <c:pt idx="1256">
                  <c:v>44389</c:v>
                </c:pt>
                <c:pt idx="1257">
                  <c:v>44390</c:v>
                </c:pt>
                <c:pt idx="1258">
                  <c:v>44391</c:v>
                </c:pt>
                <c:pt idx="1259">
                  <c:v>44392</c:v>
                </c:pt>
                <c:pt idx="1260">
                  <c:v>44393</c:v>
                </c:pt>
                <c:pt idx="1261">
                  <c:v>44394</c:v>
                </c:pt>
                <c:pt idx="1262">
                  <c:v>44395</c:v>
                </c:pt>
                <c:pt idx="1263">
                  <c:v>44396</c:v>
                </c:pt>
                <c:pt idx="1264">
                  <c:v>44397</c:v>
                </c:pt>
                <c:pt idx="1265">
                  <c:v>44398</c:v>
                </c:pt>
                <c:pt idx="1266">
                  <c:v>44399</c:v>
                </c:pt>
                <c:pt idx="1267">
                  <c:v>44400</c:v>
                </c:pt>
                <c:pt idx="1268">
                  <c:v>44401</c:v>
                </c:pt>
                <c:pt idx="1269">
                  <c:v>44402</c:v>
                </c:pt>
                <c:pt idx="1270">
                  <c:v>44403</c:v>
                </c:pt>
                <c:pt idx="1271">
                  <c:v>44404</c:v>
                </c:pt>
                <c:pt idx="1272">
                  <c:v>44405</c:v>
                </c:pt>
                <c:pt idx="1273">
                  <c:v>44406</c:v>
                </c:pt>
                <c:pt idx="1274">
                  <c:v>44407</c:v>
                </c:pt>
                <c:pt idx="1275">
                  <c:v>44408</c:v>
                </c:pt>
                <c:pt idx="1276">
                  <c:v>44409</c:v>
                </c:pt>
                <c:pt idx="1277">
                  <c:v>44410</c:v>
                </c:pt>
                <c:pt idx="1278">
                  <c:v>44411</c:v>
                </c:pt>
                <c:pt idx="1279">
                  <c:v>44412</c:v>
                </c:pt>
                <c:pt idx="1280">
                  <c:v>44413</c:v>
                </c:pt>
                <c:pt idx="1281">
                  <c:v>44414</c:v>
                </c:pt>
                <c:pt idx="1282">
                  <c:v>44415</c:v>
                </c:pt>
                <c:pt idx="1283">
                  <c:v>44416</c:v>
                </c:pt>
                <c:pt idx="1284">
                  <c:v>44417</c:v>
                </c:pt>
                <c:pt idx="1285">
                  <c:v>44418</c:v>
                </c:pt>
                <c:pt idx="1286">
                  <c:v>44419</c:v>
                </c:pt>
                <c:pt idx="1287">
                  <c:v>44420</c:v>
                </c:pt>
                <c:pt idx="1288">
                  <c:v>44421</c:v>
                </c:pt>
                <c:pt idx="1289">
                  <c:v>44422</c:v>
                </c:pt>
                <c:pt idx="1290">
                  <c:v>44423</c:v>
                </c:pt>
                <c:pt idx="1291">
                  <c:v>44424</c:v>
                </c:pt>
                <c:pt idx="1292">
                  <c:v>44425</c:v>
                </c:pt>
                <c:pt idx="1293">
                  <c:v>44426</c:v>
                </c:pt>
                <c:pt idx="1294">
                  <c:v>44427</c:v>
                </c:pt>
                <c:pt idx="1295">
                  <c:v>44428</c:v>
                </c:pt>
                <c:pt idx="1296">
                  <c:v>44429</c:v>
                </c:pt>
                <c:pt idx="1297">
                  <c:v>44430</c:v>
                </c:pt>
                <c:pt idx="1298">
                  <c:v>44431</c:v>
                </c:pt>
                <c:pt idx="1299">
                  <c:v>44432</c:v>
                </c:pt>
                <c:pt idx="1300">
                  <c:v>44433</c:v>
                </c:pt>
                <c:pt idx="1301">
                  <c:v>44434</c:v>
                </c:pt>
                <c:pt idx="1302">
                  <c:v>44435</c:v>
                </c:pt>
                <c:pt idx="1303">
                  <c:v>44436</c:v>
                </c:pt>
                <c:pt idx="1304">
                  <c:v>44437</c:v>
                </c:pt>
                <c:pt idx="1305">
                  <c:v>44438</c:v>
                </c:pt>
                <c:pt idx="1306">
                  <c:v>44439</c:v>
                </c:pt>
                <c:pt idx="1307">
                  <c:v>44440</c:v>
                </c:pt>
                <c:pt idx="1308">
                  <c:v>44441</c:v>
                </c:pt>
                <c:pt idx="1309">
                  <c:v>44442</c:v>
                </c:pt>
                <c:pt idx="1310">
                  <c:v>44443</c:v>
                </c:pt>
                <c:pt idx="1311">
                  <c:v>44444</c:v>
                </c:pt>
                <c:pt idx="1312">
                  <c:v>44445</c:v>
                </c:pt>
                <c:pt idx="1313">
                  <c:v>44446</c:v>
                </c:pt>
                <c:pt idx="1314">
                  <c:v>44447</c:v>
                </c:pt>
                <c:pt idx="1315">
                  <c:v>44448</c:v>
                </c:pt>
                <c:pt idx="1316">
                  <c:v>44449</c:v>
                </c:pt>
                <c:pt idx="1317">
                  <c:v>44450</c:v>
                </c:pt>
                <c:pt idx="1318">
                  <c:v>44451</c:v>
                </c:pt>
                <c:pt idx="1319">
                  <c:v>44452</c:v>
                </c:pt>
                <c:pt idx="1320">
                  <c:v>44453</c:v>
                </c:pt>
                <c:pt idx="1321">
                  <c:v>44454</c:v>
                </c:pt>
                <c:pt idx="1322">
                  <c:v>44455</c:v>
                </c:pt>
                <c:pt idx="1323">
                  <c:v>44456</c:v>
                </c:pt>
                <c:pt idx="1324">
                  <c:v>44457</c:v>
                </c:pt>
                <c:pt idx="1325">
                  <c:v>44458</c:v>
                </c:pt>
                <c:pt idx="1326">
                  <c:v>44459</c:v>
                </c:pt>
                <c:pt idx="1327">
                  <c:v>44460</c:v>
                </c:pt>
                <c:pt idx="1328">
                  <c:v>44461</c:v>
                </c:pt>
                <c:pt idx="1329">
                  <c:v>44462</c:v>
                </c:pt>
                <c:pt idx="1330">
                  <c:v>44463</c:v>
                </c:pt>
                <c:pt idx="1331">
                  <c:v>44464</c:v>
                </c:pt>
                <c:pt idx="1332">
                  <c:v>44465</c:v>
                </c:pt>
                <c:pt idx="1333">
                  <c:v>44466</c:v>
                </c:pt>
                <c:pt idx="1334">
                  <c:v>44467</c:v>
                </c:pt>
                <c:pt idx="1335">
                  <c:v>44468</c:v>
                </c:pt>
                <c:pt idx="1336">
                  <c:v>44469</c:v>
                </c:pt>
                <c:pt idx="1337">
                  <c:v>44470</c:v>
                </c:pt>
                <c:pt idx="1338">
                  <c:v>44471</c:v>
                </c:pt>
                <c:pt idx="1339">
                  <c:v>44472</c:v>
                </c:pt>
                <c:pt idx="1340">
                  <c:v>44473</c:v>
                </c:pt>
                <c:pt idx="1341">
                  <c:v>44474</c:v>
                </c:pt>
                <c:pt idx="1342">
                  <c:v>44475</c:v>
                </c:pt>
                <c:pt idx="1343">
                  <c:v>44476</c:v>
                </c:pt>
                <c:pt idx="1344">
                  <c:v>44477</c:v>
                </c:pt>
                <c:pt idx="1345">
                  <c:v>44478</c:v>
                </c:pt>
                <c:pt idx="1346">
                  <c:v>44479</c:v>
                </c:pt>
                <c:pt idx="1347">
                  <c:v>44480</c:v>
                </c:pt>
                <c:pt idx="1348">
                  <c:v>44481</c:v>
                </c:pt>
                <c:pt idx="1349">
                  <c:v>44482</c:v>
                </c:pt>
                <c:pt idx="1350">
                  <c:v>44483</c:v>
                </c:pt>
                <c:pt idx="1351">
                  <c:v>44484</c:v>
                </c:pt>
                <c:pt idx="1352">
                  <c:v>44485</c:v>
                </c:pt>
                <c:pt idx="1353">
                  <c:v>44486</c:v>
                </c:pt>
                <c:pt idx="1354">
                  <c:v>44487</c:v>
                </c:pt>
                <c:pt idx="1355">
                  <c:v>44488</c:v>
                </c:pt>
                <c:pt idx="1356">
                  <c:v>44489</c:v>
                </c:pt>
                <c:pt idx="1357">
                  <c:v>44490</c:v>
                </c:pt>
                <c:pt idx="1358">
                  <c:v>44491</c:v>
                </c:pt>
                <c:pt idx="1359">
                  <c:v>44492</c:v>
                </c:pt>
                <c:pt idx="1360">
                  <c:v>44493</c:v>
                </c:pt>
                <c:pt idx="1361">
                  <c:v>44494</c:v>
                </c:pt>
                <c:pt idx="1362">
                  <c:v>44495</c:v>
                </c:pt>
                <c:pt idx="1363">
                  <c:v>44496</c:v>
                </c:pt>
                <c:pt idx="1364">
                  <c:v>44497</c:v>
                </c:pt>
                <c:pt idx="1365">
                  <c:v>44498</c:v>
                </c:pt>
                <c:pt idx="1366">
                  <c:v>44499</c:v>
                </c:pt>
                <c:pt idx="1367">
                  <c:v>44500</c:v>
                </c:pt>
                <c:pt idx="1368">
                  <c:v>44501</c:v>
                </c:pt>
                <c:pt idx="1369">
                  <c:v>44502</c:v>
                </c:pt>
                <c:pt idx="1370">
                  <c:v>44503</c:v>
                </c:pt>
                <c:pt idx="1371">
                  <c:v>44504</c:v>
                </c:pt>
                <c:pt idx="1372">
                  <c:v>44505</c:v>
                </c:pt>
                <c:pt idx="1373">
                  <c:v>44506</c:v>
                </c:pt>
                <c:pt idx="1374">
                  <c:v>44507</c:v>
                </c:pt>
                <c:pt idx="1375">
                  <c:v>44508</c:v>
                </c:pt>
                <c:pt idx="1376">
                  <c:v>44509</c:v>
                </c:pt>
                <c:pt idx="1377">
                  <c:v>44510</c:v>
                </c:pt>
                <c:pt idx="1378">
                  <c:v>44511</c:v>
                </c:pt>
                <c:pt idx="1379">
                  <c:v>44512</c:v>
                </c:pt>
                <c:pt idx="1380">
                  <c:v>44513</c:v>
                </c:pt>
                <c:pt idx="1381">
                  <c:v>44514</c:v>
                </c:pt>
                <c:pt idx="1382">
                  <c:v>44515</c:v>
                </c:pt>
                <c:pt idx="1383">
                  <c:v>44516</c:v>
                </c:pt>
                <c:pt idx="1384">
                  <c:v>44517</c:v>
                </c:pt>
                <c:pt idx="1385">
                  <c:v>44518</c:v>
                </c:pt>
                <c:pt idx="1386">
                  <c:v>44519</c:v>
                </c:pt>
                <c:pt idx="1387">
                  <c:v>44520</c:v>
                </c:pt>
                <c:pt idx="1388">
                  <c:v>44521</c:v>
                </c:pt>
                <c:pt idx="1389">
                  <c:v>44522</c:v>
                </c:pt>
                <c:pt idx="1390">
                  <c:v>44523</c:v>
                </c:pt>
                <c:pt idx="1391">
                  <c:v>44524</c:v>
                </c:pt>
                <c:pt idx="1392">
                  <c:v>44525</c:v>
                </c:pt>
                <c:pt idx="1393">
                  <c:v>44526</c:v>
                </c:pt>
                <c:pt idx="1394">
                  <c:v>44527</c:v>
                </c:pt>
                <c:pt idx="1395">
                  <c:v>44528</c:v>
                </c:pt>
                <c:pt idx="1396">
                  <c:v>44529</c:v>
                </c:pt>
                <c:pt idx="1397">
                  <c:v>44530</c:v>
                </c:pt>
                <c:pt idx="1398">
                  <c:v>44531</c:v>
                </c:pt>
                <c:pt idx="1399">
                  <c:v>44532</c:v>
                </c:pt>
                <c:pt idx="1400">
                  <c:v>44533</c:v>
                </c:pt>
                <c:pt idx="1401">
                  <c:v>44534</c:v>
                </c:pt>
                <c:pt idx="1402">
                  <c:v>44535</c:v>
                </c:pt>
                <c:pt idx="1403">
                  <c:v>44536</c:v>
                </c:pt>
                <c:pt idx="1404">
                  <c:v>44537</c:v>
                </c:pt>
                <c:pt idx="1405">
                  <c:v>44538</c:v>
                </c:pt>
                <c:pt idx="1406">
                  <c:v>44539</c:v>
                </c:pt>
                <c:pt idx="1407">
                  <c:v>44540</c:v>
                </c:pt>
                <c:pt idx="1408">
                  <c:v>44541</c:v>
                </c:pt>
                <c:pt idx="1409">
                  <c:v>44542</c:v>
                </c:pt>
                <c:pt idx="1410">
                  <c:v>44543</c:v>
                </c:pt>
                <c:pt idx="1411">
                  <c:v>44544</c:v>
                </c:pt>
                <c:pt idx="1412">
                  <c:v>44545</c:v>
                </c:pt>
                <c:pt idx="1413">
                  <c:v>44546</c:v>
                </c:pt>
                <c:pt idx="1414">
                  <c:v>44547</c:v>
                </c:pt>
                <c:pt idx="1415">
                  <c:v>44548</c:v>
                </c:pt>
                <c:pt idx="1416">
                  <c:v>44549</c:v>
                </c:pt>
                <c:pt idx="1417">
                  <c:v>44550</c:v>
                </c:pt>
                <c:pt idx="1418">
                  <c:v>44551</c:v>
                </c:pt>
                <c:pt idx="1419">
                  <c:v>44552</c:v>
                </c:pt>
                <c:pt idx="1420">
                  <c:v>44553</c:v>
                </c:pt>
                <c:pt idx="1421">
                  <c:v>44554</c:v>
                </c:pt>
                <c:pt idx="1422">
                  <c:v>44555</c:v>
                </c:pt>
                <c:pt idx="1423">
                  <c:v>44556</c:v>
                </c:pt>
                <c:pt idx="1424">
                  <c:v>44557</c:v>
                </c:pt>
                <c:pt idx="1425">
                  <c:v>44558</c:v>
                </c:pt>
                <c:pt idx="1426">
                  <c:v>44559</c:v>
                </c:pt>
                <c:pt idx="1427">
                  <c:v>44560</c:v>
                </c:pt>
                <c:pt idx="1428">
                  <c:v>44561</c:v>
                </c:pt>
                <c:pt idx="1429">
                  <c:v>44562</c:v>
                </c:pt>
                <c:pt idx="1430">
                  <c:v>44563</c:v>
                </c:pt>
                <c:pt idx="1431">
                  <c:v>44564</c:v>
                </c:pt>
                <c:pt idx="1432">
                  <c:v>44565</c:v>
                </c:pt>
                <c:pt idx="1433">
                  <c:v>44566</c:v>
                </c:pt>
                <c:pt idx="1434">
                  <c:v>44567</c:v>
                </c:pt>
                <c:pt idx="1435">
                  <c:v>44568</c:v>
                </c:pt>
                <c:pt idx="1436">
                  <c:v>44569</c:v>
                </c:pt>
                <c:pt idx="1437">
                  <c:v>44570</c:v>
                </c:pt>
                <c:pt idx="1438">
                  <c:v>44571</c:v>
                </c:pt>
                <c:pt idx="1439">
                  <c:v>44572</c:v>
                </c:pt>
                <c:pt idx="1440">
                  <c:v>44573</c:v>
                </c:pt>
                <c:pt idx="1441">
                  <c:v>44574</c:v>
                </c:pt>
                <c:pt idx="1442">
                  <c:v>44575</c:v>
                </c:pt>
                <c:pt idx="1443">
                  <c:v>44576</c:v>
                </c:pt>
                <c:pt idx="1444">
                  <c:v>44577</c:v>
                </c:pt>
                <c:pt idx="1445">
                  <c:v>44578</c:v>
                </c:pt>
                <c:pt idx="1446">
                  <c:v>44579</c:v>
                </c:pt>
                <c:pt idx="1447">
                  <c:v>44580</c:v>
                </c:pt>
                <c:pt idx="1448">
                  <c:v>44581</c:v>
                </c:pt>
                <c:pt idx="1449">
                  <c:v>44582</c:v>
                </c:pt>
                <c:pt idx="1450">
                  <c:v>44583</c:v>
                </c:pt>
                <c:pt idx="1451">
                  <c:v>44584</c:v>
                </c:pt>
                <c:pt idx="1452">
                  <c:v>44585</c:v>
                </c:pt>
                <c:pt idx="1453">
                  <c:v>44586</c:v>
                </c:pt>
                <c:pt idx="1454">
                  <c:v>44587</c:v>
                </c:pt>
                <c:pt idx="1455">
                  <c:v>44588</c:v>
                </c:pt>
                <c:pt idx="1456">
                  <c:v>44589</c:v>
                </c:pt>
                <c:pt idx="1457">
                  <c:v>44590</c:v>
                </c:pt>
                <c:pt idx="1458">
                  <c:v>44591</c:v>
                </c:pt>
                <c:pt idx="1459">
                  <c:v>44592</c:v>
                </c:pt>
                <c:pt idx="1460">
                  <c:v>44593</c:v>
                </c:pt>
                <c:pt idx="1461">
                  <c:v>44594</c:v>
                </c:pt>
                <c:pt idx="1462">
                  <c:v>44595</c:v>
                </c:pt>
                <c:pt idx="1463">
                  <c:v>44596</c:v>
                </c:pt>
                <c:pt idx="1464">
                  <c:v>44597</c:v>
                </c:pt>
                <c:pt idx="1465">
                  <c:v>44598</c:v>
                </c:pt>
                <c:pt idx="1466">
                  <c:v>44599</c:v>
                </c:pt>
                <c:pt idx="1467">
                  <c:v>44600</c:v>
                </c:pt>
                <c:pt idx="1468">
                  <c:v>44601</c:v>
                </c:pt>
                <c:pt idx="1469">
                  <c:v>44602</c:v>
                </c:pt>
                <c:pt idx="1470">
                  <c:v>44603</c:v>
                </c:pt>
                <c:pt idx="1471">
                  <c:v>44604</c:v>
                </c:pt>
                <c:pt idx="1472">
                  <c:v>44605</c:v>
                </c:pt>
                <c:pt idx="1473">
                  <c:v>44606</c:v>
                </c:pt>
                <c:pt idx="1474">
                  <c:v>44607</c:v>
                </c:pt>
                <c:pt idx="1475">
                  <c:v>44608</c:v>
                </c:pt>
                <c:pt idx="1476">
                  <c:v>44609</c:v>
                </c:pt>
                <c:pt idx="1477">
                  <c:v>44610</c:v>
                </c:pt>
                <c:pt idx="1478">
                  <c:v>44611</c:v>
                </c:pt>
                <c:pt idx="1479">
                  <c:v>44612</c:v>
                </c:pt>
                <c:pt idx="1480">
                  <c:v>44613</c:v>
                </c:pt>
                <c:pt idx="1481">
                  <c:v>44614</c:v>
                </c:pt>
                <c:pt idx="1482">
                  <c:v>44615</c:v>
                </c:pt>
                <c:pt idx="1483">
                  <c:v>44616</c:v>
                </c:pt>
                <c:pt idx="1484">
                  <c:v>44617</c:v>
                </c:pt>
                <c:pt idx="1485">
                  <c:v>44618</c:v>
                </c:pt>
                <c:pt idx="1486">
                  <c:v>44619</c:v>
                </c:pt>
                <c:pt idx="1487">
                  <c:v>44620</c:v>
                </c:pt>
                <c:pt idx="1488">
                  <c:v>44621</c:v>
                </c:pt>
                <c:pt idx="1489">
                  <c:v>44622</c:v>
                </c:pt>
                <c:pt idx="1490">
                  <c:v>44623</c:v>
                </c:pt>
                <c:pt idx="1491">
                  <c:v>44624</c:v>
                </c:pt>
                <c:pt idx="1492">
                  <c:v>44625</c:v>
                </c:pt>
                <c:pt idx="1493">
                  <c:v>44626</c:v>
                </c:pt>
                <c:pt idx="1494">
                  <c:v>44627</c:v>
                </c:pt>
                <c:pt idx="1495">
                  <c:v>44628</c:v>
                </c:pt>
                <c:pt idx="1496">
                  <c:v>44629</c:v>
                </c:pt>
                <c:pt idx="1497">
                  <c:v>44630</c:v>
                </c:pt>
                <c:pt idx="1498">
                  <c:v>44631</c:v>
                </c:pt>
                <c:pt idx="1499">
                  <c:v>44632</c:v>
                </c:pt>
                <c:pt idx="1500">
                  <c:v>44633</c:v>
                </c:pt>
                <c:pt idx="1501">
                  <c:v>44634</c:v>
                </c:pt>
                <c:pt idx="1502">
                  <c:v>44635</c:v>
                </c:pt>
                <c:pt idx="1503">
                  <c:v>44636</c:v>
                </c:pt>
                <c:pt idx="1504">
                  <c:v>44637</c:v>
                </c:pt>
                <c:pt idx="1505">
                  <c:v>44638</c:v>
                </c:pt>
                <c:pt idx="1506">
                  <c:v>44639</c:v>
                </c:pt>
                <c:pt idx="1507">
                  <c:v>44640</c:v>
                </c:pt>
                <c:pt idx="1508">
                  <c:v>44641</c:v>
                </c:pt>
                <c:pt idx="1509">
                  <c:v>44642</c:v>
                </c:pt>
                <c:pt idx="1510">
                  <c:v>44643</c:v>
                </c:pt>
                <c:pt idx="1511">
                  <c:v>44644</c:v>
                </c:pt>
                <c:pt idx="1512">
                  <c:v>44645</c:v>
                </c:pt>
                <c:pt idx="1513">
                  <c:v>44646</c:v>
                </c:pt>
                <c:pt idx="1514">
                  <c:v>44647</c:v>
                </c:pt>
                <c:pt idx="1515">
                  <c:v>44648</c:v>
                </c:pt>
                <c:pt idx="1516">
                  <c:v>44649</c:v>
                </c:pt>
                <c:pt idx="1517">
                  <c:v>44650</c:v>
                </c:pt>
                <c:pt idx="1518">
                  <c:v>44651</c:v>
                </c:pt>
                <c:pt idx="1519">
                  <c:v>44652</c:v>
                </c:pt>
                <c:pt idx="1520">
                  <c:v>44653</c:v>
                </c:pt>
                <c:pt idx="1521">
                  <c:v>44654</c:v>
                </c:pt>
                <c:pt idx="1522">
                  <c:v>44655</c:v>
                </c:pt>
                <c:pt idx="1523">
                  <c:v>44656</c:v>
                </c:pt>
                <c:pt idx="1524">
                  <c:v>44657</c:v>
                </c:pt>
                <c:pt idx="1525">
                  <c:v>44658</c:v>
                </c:pt>
                <c:pt idx="1526">
                  <c:v>44659</c:v>
                </c:pt>
                <c:pt idx="1527">
                  <c:v>44660</c:v>
                </c:pt>
                <c:pt idx="1528">
                  <c:v>44661</c:v>
                </c:pt>
                <c:pt idx="1529">
                  <c:v>44662</c:v>
                </c:pt>
                <c:pt idx="1530">
                  <c:v>44663</c:v>
                </c:pt>
                <c:pt idx="1531">
                  <c:v>44664</c:v>
                </c:pt>
                <c:pt idx="1532">
                  <c:v>44665</c:v>
                </c:pt>
                <c:pt idx="1533">
                  <c:v>44666</c:v>
                </c:pt>
                <c:pt idx="1534">
                  <c:v>44667</c:v>
                </c:pt>
                <c:pt idx="1535">
                  <c:v>44668</c:v>
                </c:pt>
                <c:pt idx="1536">
                  <c:v>44669</c:v>
                </c:pt>
                <c:pt idx="1537">
                  <c:v>44670</c:v>
                </c:pt>
                <c:pt idx="1538">
                  <c:v>44671</c:v>
                </c:pt>
                <c:pt idx="1539">
                  <c:v>44672</c:v>
                </c:pt>
                <c:pt idx="1540">
                  <c:v>44673</c:v>
                </c:pt>
                <c:pt idx="1541">
                  <c:v>44674</c:v>
                </c:pt>
                <c:pt idx="1542">
                  <c:v>44675</c:v>
                </c:pt>
                <c:pt idx="1543">
                  <c:v>44676</c:v>
                </c:pt>
                <c:pt idx="1544">
                  <c:v>44677</c:v>
                </c:pt>
                <c:pt idx="1545">
                  <c:v>44678</c:v>
                </c:pt>
                <c:pt idx="1546">
                  <c:v>44679</c:v>
                </c:pt>
                <c:pt idx="1547">
                  <c:v>44680</c:v>
                </c:pt>
                <c:pt idx="1548">
                  <c:v>44681</c:v>
                </c:pt>
                <c:pt idx="1549">
                  <c:v>44682</c:v>
                </c:pt>
                <c:pt idx="1550">
                  <c:v>44683</c:v>
                </c:pt>
                <c:pt idx="1551">
                  <c:v>44684</c:v>
                </c:pt>
                <c:pt idx="1552">
                  <c:v>44685</c:v>
                </c:pt>
                <c:pt idx="1553">
                  <c:v>44686</c:v>
                </c:pt>
                <c:pt idx="1554">
                  <c:v>44687</c:v>
                </c:pt>
                <c:pt idx="1555">
                  <c:v>44688</c:v>
                </c:pt>
                <c:pt idx="1556">
                  <c:v>44689</c:v>
                </c:pt>
                <c:pt idx="1557">
                  <c:v>44690</c:v>
                </c:pt>
                <c:pt idx="1558">
                  <c:v>44691</c:v>
                </c:pt>
                <c:pt idx="1559">
                  <c:v>44692</c:v>
                </c:pt>
                <c:pt idx="1560">
                  <c:v>44693</c:v>
                </c:pt>
                <c:pt idx="1561">
                  <c:v>44694</c:v>
                </c:pt>
                <c:pt idx="1562">
                  <c:v>44695</c:v>
                </c:pt>
                <c:pt idx="1563">
                  <c:v>44696</c:v>
                </c:pt>
                <c:pt idx="1564">
                  <c:v>44697</c:v>
                </c:pt>
                <c:pt idx="1565">
                  <c:v>44698</c:v>
                </c:pt>
                <c:pt idx="1566">
                  <c:v>44699</c:v>
                </c:pt>
                <c:pt idx="1567">
                  <c:v>44700</c:v>
                </c:pt>
                <c:pt idx="1568">
                  <c:v>44701</c:v>
                </c:pt>
                <c:pt idx="1569">
                  <c:v>44702</c:v>
                </c:pt>
                <c:pt idx="1570">
                  <c:v>44703</c:v>
                </c:pt>
                <c:pt idx="1571">
                  <c:v>44704</c:v>
                </c:pt>
                <c:pt idx="1572">
                  <c:v>44705</c:v>
                </c:pt>
                <c:pt idx="1573">
                  <c:v>44706</c:v>
                </c:pt>
                <c:pt idx="1574">
                  <c:v>44707</c:v>
                </c:pt>
                <c:pt idx="1575">
                  <c:v>44708</c:v>
                </c:pt>
                <c:pt idx="1576">
                  <c:v>44709</c:v>
                </c:pt>
                <c:pt idx="1577">
                  <c:v>44710</c:v>
                </c:pt>
                <c:pt idx="1578">
                  <c:v>44711</c:v>
                </c:pt>
                <c:pt idx="1579">
                  <c:v>44712</c:v>
                </c:pt>
                <c:pt idx="1580">
                  <c:v>44713</c:v>
                </c:pt>
                <c:pt idx="1581">
                  <c:v>44714</c:v>
                </c:pt>
                <c:pt idx="1582">
                  <c:v>44715</c:v>
                </c:pt>
                <c:pt idx="1583">
                  <c:v>44716</c:v>
                </c:pt>
                <c:pt idx="1584">
                  <c:v>44717</c:v>
                </c:pt>
                <c:pt idx="1585">
                  <c:v>44718</c:v>
                </c:pt>
                <c:pt idx="1586">
                  <c:v>44719</c:v>
                </c:pt>
                <c:pt idx="1587">
                  <c:v>44720</c:v>
                </c:pt>
                <c:pt idx="1588">
                  <c:v>44721</c:v>
                </c:pt>
                <c:pt idx="1589">
                  <c:v>44722</c:v>
                </c:pt>
                <c:pt idx="1590">
                  <c:v>44723</c:v>
                </c:pt>
                <c:pt idx="1591">
                  <c:v>44724</c:v>
                </c:pt>
                <c:pt idx="1592">
                  <c:v>44725</c:v>
                </c:pt>
                <c:pt idx="1593">
                  <c:v>44726</c:v>
                </c:pt>
                <c:pt idx="1594">
                  <c:v>44727</c:v>
                </c:pt>
                <c:pt idx="1595">
                  <c:v>44728</c:v>
                </c:pt>
                <c:pt idx="1596">
                  <c:v>44729</c:v>
                </c:pt>
                <c:pt idx="1597">
                  <c:v>44730</c:v>
                </c:pt>
                <c:pt idx="1598">
                  <c:v>44731</c:v>
                </c:pt>
                <c:pt idx="1599">
                  <c:v>44732</c:v>
                </c:pt>
                <c:pt idx="1600">
                  <c:v>44733</c:v>
                </c:pt>
                <c:pt idx="1601">
                  <c:v>44734</c:v>
                </c:pt>
                <c:pt idx="1602">
                  <c:v>44735</c:v>
                </c:pt>
                <c:pt idx="1603">
                  <c:v>44736</c:v>
                </c:pt>
                <c:pt idx="1604">
                  <c:v>44737</c:v>
                </c:pt>
                <c:pt idx="1605">
                  <c:v>44738</c:v>
                </c:pt>
                <c:pt idx="1606">
                  <c:v>44739</c:v>
                </c:pt>
                <c:pt idx="1607">
                  <c:v>44740</c:v>
                </c:pt>
                <c:pt idx="1608">
                  <c:v>44741</c:v>
                </c:pt>
                <c:pt idx="1609">
                  <c:v>44742</c:v>
                </c:pt>
                <c:pt idx="1610">
                  <c:v>44743</c:v>
                </c:pt>
                <c:pt idx="1611">
                  <c:v>44744</c:v>
                </c:pt>
                <c:pt idx="1612">
                  <c:v>44745</c:v>
                </c:pt>
                <c:pt idx="1613">
                  <c:v>44746</c:v>
                </c:pt>
                <c:pt idx="1614">
                  <c:v>44747</c:v>
                </c:pt>
                <c:pt idx="1615">
                  <c:v>44748</c:v>
                </c:pt>
                <c:pt idx="1616">
                  <c:v>44749</c:v>
                </c:pt>
                <c:pt idx="1617">
                  <c:v>44750</c:v>
                </c:pt>
                <c:pt idx="1618">
                  <c:v>44751</c:v>
                </c:pt>
                <c:pt idx="1619">
                  <c:v>44752</c:v>
                </c:pt>
                <c:pt idx="1620">
                  <c:v>44753</c:v>
                </c:pt>
                <c:pt idx="1621">
                  <c:v>44754</c:v>
                </c:pt>
                <c:pt idx="1622">
                  <c:v>44755</c:v>
                </c:pt>
                <c:pt idx="1623">
                  <c:v>44756</c:v>
                </c:pt>
                <c:pt idx="1624">
                  <c:v>44757</c:v>
                </c:pt>
                <c:pt idx="1625">
                  <c:v>44758</c:v>
                </c:pt>
                <c:pt idx="1626">
                  <c:v>44759</c:v>
                </c:pt>
                <c:pt idx="1627">
                  <c:v>44760</c:v>
                </c:pt>
                <c:pt idx="1628">
                  <c:v>44761</c:v>
                </c:pt>
                <c:pt idx="1629">
                  <c:v>44762</c:v>
                </c:pt>
                <c:pt idx="1630">
                  <c:v>44763</c:v>
                </c:pt>
                <c:pt idx="1631">
                  <c:v>44764</c:v>
                </c:pt>
                <c:pt idx="1632">
                  <c:v>44765</c:v>
                </c:pt>
                <c:pt idx="1633">
                  <c:v>44766</c:v>
                </c:pt>
                <c:pt idx="1634">
                  <c:v>44767</c:v>
                </c:pt>
                <c:pt idx="1635">
                  <c:v>44768</c:v>
                </c:pt>
                <c:pt idx="1636">
                  <c:v>44769</c:v>
                </c:pt>
                <c:pt idx="1637">
                  <c:v>44770</c:v>
                </c:pt>
                <c:pt idx="1638">
                  <c:v>44771</c:v>
                </c:pt>
                <c:pt idx="1639">
                  <c:v>44772</c:v>
                </c:pt>
                <c:pt idx="1640">
                  <c:v>44773</c:v>
                </c:pt>
                <c:pt idx="1641">
                  <c:v>44774</c:v>
                </c:pt>
                <c:pt idx="1642">
                  <c:v>44775</c:v>
                </c:pt>
                <c:pt idx="1643">
                  <c:v>44776</c:v>
                </c:pt>
                <c:pt idx="1644">
                  <c:v>44777</c:v>
                </c:pt>
                <c:pt idx="1645">
                  <c:v>44778</c:v>
                </c:pt>
                <c:pt idx="1646">
                  <c:v>44779</c:v>
                </c:pt>
                <c:pt idx="1647">
                  <c:v>44780</c:v>
                </c:pt>
                <c:pt idx="1648">
                  <c:v>44781</c:v>
                </c:pt>
                <c:pt idx="1649">
                  <c:v>44782</c:v>
                </c:pt>
                <c:pt idx="1650">
                  <c:v>44783</c:v>
                </c:pt>
                <c:pt idx="1651">
                  <c:v>44784</c:v>
                </c:pt>
                <c:pt idx="1652">
                  <c:v>44785</c:v>
                </c:pt>
                <c:pt idx="1653">
                  <c:v>44786</c:v>
                </c:pt>
                <c:pt idx="1654">
                  <c:v>44787</c:v>
                </c:pt>
                <c:pt idx="1655">
                  <c:v>44788</c:v>
                </c:pt>
                <c:pt idx="1656">
                  <c:v>44789</c:v>
                </c:pt>
                <c:pt idx="1657">
                  <c:v>44790</c:v>
                </c:pt>
                <c:pt idx="1658">
                  <c:v>44791</c:v>
                </c:pt>
                <c:pt idx="1659">
                  <c:v>44792</c:v>
                </c:pt>
                <c:pt idx="1660">
                  <c:v>44793</c:v>
                </c:pt>
                <c:pt idx="1661">
                  <c:v>44794</c:v>
                </c:pt>
                <c:pt idx="1662">
                  <c:v>44795</c:v>
                </c:pt>
                <c:pt idx="1663">
                  <c:v>44796</c:v>
                </c:pt>
                <c:pt idx="1664">
                  <c:v>44797</c:v>
                </c:pt>
                <c:pt idx="1665">
                  <c:v>44798</c:v>
                </c:pt>
                <c:pt idx="1666">
                  <c:v>44799</c:v>
                </c:pt>
                <c:pt idx="1667">
                  <c:v>44800</c:v>
                </c:pt>
                <c:pt idx="1668">
                  <c:v>44801</c:v>
                </c:pt>
                <c:pt idx="1669">
                  <c:v>44802</c:v>
                </c:pt>
                <c:pt idx="1670">
                  <c:v>44803</c:v>
                </c:pt>
                <c:pt idx="1671">
                  <c:v>44804</c:v>
                </c:pt>
                <c:pt idx="1672">
                  <c:v>44805</c:v>
                </c:pt>
                <c:pt idx="1673">
                  <c:v>44806</c:v>
                </c:pt>
                <c:pt idx="1674">
                  <c:v>44807</c:v>
                </c:pt>
                <c:pt idx="1675">
                  <c:v>44808</c:v>
                </c:pt>
                <c:pt idx="1676">
                  <c:v>44809</c:v>
                </c:pt>
                <c:pt idx="1677">
                  <c:v>44810</c:v>
                </c:pt>
                <c:pt idx="1678">
                  <c:v>44811</c:v>
                </c:pt>
                <c:pt idx="1679">
                  <c:v>44812</c:v>
                </c:pt>
                <c:pt idx="1680">
                  <c:v>44813</c:v>
                </c:pt>
                <c:pt idx="1681">
                  <c:v>44814</c:v>
                </c:pt>
                <c:pt idx="1682">
                  <c:v>44815</c:v>
                </c:pt>
                <c:pt idx="1683">
                  <c:v>44816</c:v>
                </c:pt>
                <c:pt idx="1684">
                  <c:v>44817</c:v>
                </c:pt>
                <c:pt idx="1685">
                  <c:v>44818</c:v>
                </c:pt>
                <c:pt idx="1686">
                  <c:v>44819</c:v>
                </c:pt>
                <c:pt idx="1687">
                  <c:v>44820</c:v>
                </c:pt>
                <c:pt idx="1688">
                  <c:v>44821</c:v>
                </c:pt>
                <c:pt idx="1689">
                  <c:v>44822</c:v>
                </c:pt>
                <c:pt idx="1690">
                  <c:v>44823</c:v>
                </c:pt>
                <c:pt idx="1691">
                  <c:v>44824</c:v>
                </c:pt>
                <c:pt idx="1692">
                  <c:v>44825</c:v>
                </c:pt>
                <c:pt idx="1693">
                  <c:v>44826</c:v>
                </c:pt>
                <c:pt idx="1694">
                  <c:v>44827</c:v>
                </c:pt>
                <c:pt idx="1695">
                  <c:v>44828</c:v>
                </c:pt>
                <c:pt idx="1696">
                  <c:v>44829</c:v>
                </c:pt>
                <c:pt idx="1697">
                  <c:v>44830</c:v>
                </c:pt>
                <c:pt idx="1698">
                  <c:v>44831</c:v>
                </c:pt>
                <c:pt idx="1699">
                  <c:v>44832</c:v>
                </c:pt>
                <c:pt idx="1700">
                  <c:v>44833</c:v>
                </c:pt>
                <c:pt idx="1701">
                  <c:v>44834</c:v>
                </c:pt>
                <c:pt idx="1702">
                  <c:v>44835</c:v>
                </c:pt>
                <c:pt idx="1703">
                  <c:v>44836</c:v>
                </c:pt>
                <c:pt idx="1704">
                  <c:v>44837</c:v>
                </c:pt>
                <c:pt idx="1705">
                  <c:v>44838</c:v>
                </c:pt>
                <c:pt idx="1706">
                  <c:v>44839</c:v>
                </c:pt>
                <c:pt idx="1707">
                  <c:v>44840</c:v>
                </c:pt>
                <c:pt idx="1708">
                  <c:v>44841</c:v>
                </c:pt>
                <c:pt idx="1709">
                  <c:v>44842</c:v>
                </c:pt>
                <c:pt idx="1710">
                  <c:v>44843</c:v>
                </c:pt>
                <c:pt idx="1711">
                  <c:v>44844</c:v>
                </c:pt>
                <c:pt idx="1712">
                  <c:v>44845</c:v>
                </c:pt>
                <c:pt idx="1713">
                  <c:v>44846</c:v>
                </c:pt>
                <c:pt idx="1714">
                  <c:v>44847</c:v>
                </c:pt>
                <c:pt idx="1715">
                  <c:v>44848</c:v>
                </c:pt>
                <c:pt idx="1716">
                  <c:v>44849</c:v>
                </c:pt>
                <c:pt idx="1717">
                  <c:v>44850</c:v>
                </c:pt>
                <c:pt idx="1718">
                  <c:v>44851</c:v>
                </c:pt>
                <c:pt idx="1719">
                  <c:v>44852</c:v>
                </c:pt>
                <c:pt idx="1720">
                  <c:v>44853</c:v>
                </c:pt>
                <c:pt idx="1721">
                  <c:v>44854</c:v>
                </c:pt>
                <c:pt idx="1722">
                  <c:v>44855</c:v>
                </c:pt>
                <c:pt idx="1723">
                  <c:v>44856</c:v>
                </c:pt>
                <c:pt idx="1724">
                  <c:v>44857</c:v>
                </c:pt>
                <c:pt idx="1725">
                  <c:v>44858</c:v>
                </c:pt>
                <c:pt idx="1726">
                  <c:v>44859</c:v>
                </c:pt>
                <c:pt idx="1727">
                  <c:v>44860</c:v>
                </c:pt>
                <c:pt idx="1728">
                  <c:v>44861</c:v>
                </c:pt>
                <c:pt idx="1729">
                  <c:v>44862</c:v>
                </c:pt>
                <c:pt idx="1730">
                  <c:v>44863</c:v>
                </c:pt>
                <c:pt idx="1731">
                  <c:v>44864</c:v>
                </c:pt>
                <c:pt idx="1732">
                  <c:v>44865</c:v>
                </c:pt>
                <c:pt idx="1733">
                  <c:v>44866</c:v>
                </c:pt>
                <c:pt idx="1734">
                  <c:v>44867</c:v>
                </c:pt>
                <c:pt idx="1735">
                  <c:v>44868</c:v>
                </c:pt>
                <c:pt idx="1736">
                  <c:v>44869</c:v>
                </c:pt>
                <c:pt idx="1737">
                  <c:v>44870</c:v>
                </c:pt>
                <c:pt idx="1738">
                  <c:v>44871</c:v>
                </c:pt>
                <c:pt idx="1739">
                  <c:v>44872</c:v>
                </c:pt>
                <c:pt idx="1740">
                  <c:v>44873</c:v>
                </c:pt>
                <c:pt idx="1741">
                  <c:v>44874</c:v>
                </c:pt>
                <c:pt idx="1742">
                  <c:v>44875</c:v>
                </c:pt>
                <c:pt idx="1743">
                  <c:v>44876</c:v>
                </c:pt>
                <c:pt idx="1744">
                  <c:v>44877</c:v>
                </c:pt>
                <c:pt idx="1745">
                  <c:v>44878</c:v>
                </c:pt>
                <c:pt idx="1746">
                  <c:v>44879</c:v>
                </c:pt>
                <c:pt idx="1747">
                  <c:v>44880</c:v>
                </c:pt>
                <c:pt idx="1748">
                  <c:v>44881</c:v>
                </c:pt>
                <c:pt idx="1749">
                  <c:v>44882</c:v>
                </c:pt>
                <c:pt idx="1750">
                  <c:v>44883</c:v>
                </c:pt>
                <c:pt idx="1751">
                  <c:v>44884</c:v>
                </c:pt>
                <c:pt idx="1752">
                  <c:v>44885</c:v>
                </c:pt>
                <c:pt idx="1753">
                  <c:v>44886</c:v>
                </c:pt>
                <c:pt idx="1754">
                  <c:v>44887</c:v>
                </c:pt>
                <c:pt idx="1755">
                  <c:v>44888</c:v>
                </c:pt>
                <c:pt idx="1756">
                  <c:v>44889</c:v>
                </c:pt>
                <c:pt idx="1757">
                  <c:v>44890</c:v>
                </c:pt>
                <c:pt idx="1758">
                  <c:v>44891</c:v>
                </c:pt>
                <c:pt idx="1759">
                  <c:v>44892</c:v>
                </c:pt>
                <c:pt idx="1760">
                  <c:v>44893</c:v>
                </c:pt>
                <c:pt idx="1761">
                  <c:v>44894</c:v>
                </c:pt>
                <c:pt idx="1762">
                  <c:v>44895</c:v>
                </c:pt>
                <c:pt idx="1763">
                  <c:v>44896</c:v>
                </c:pt>
                <c:pt idx="1764">
                  <c:v>44897</c:v>
                </c:pt>
                <c:pt idx="1765">
                  <c:v>44898</c:v>
                </c:pt>
                <c:pt idx="1766">
                  <c:v>44899</c:v>
                </c:pt>
                <c:pt idx="1767">
                  <c:v>44900</c:v>
                </c:pt>
                <c:pt idx="1768">
                  <c:v>44901</c:v>
                </c:pt>
                <c:pt idx="1769">
                  <c:v>44902</c:v>
                </c:pt>
                <c:pt idx="1770">
                  <c:v>44903</c:v>
                </c:pt>
                <c:pt idx="1771">
                  <c:v>44904</c:v>
                </c:pt>
                <c:pt idx="1772">
                  <c:v>44905</c:v>
                </c:pt>
                <c:pt idx="1773">
                  <c:v>44906</c:v>
                </c:pt>
                <c:pt idx="1774">
                  <c:v>44907</c:v>
                </c:pt>
                <c:pt idx="1775">
                  <c:v>44908</c:v>
                </c:pt>
                <c:pt idx="1776">
                  <c:v>44909</c:v>
                </c:pt>
                <c:pt idx="1777">
                  <c:v>44910</c:v>
                </c:pt>
                <c:pt idx="1778">
                  <c:v>44911</c:v>
                </c:pt>
                <c:pt idx="1779">
                  <c:v>44912</c:v>
                </c:pt>
                <c:pt idx="1780">
                  <c:v>44913</c:v>
                </c:pt>
                <c:pt idx="1781">
                  <c:v>44914</c:v>
                </c:pt>
                <c:pt idx="1782">
                  <c:v>44915</c:v>
                </c:pt>
                <c:pt idx="1783">
                  <c:v>44916</c:v>
                </c:pt>
                <c:pt idx="1784">
                  <c:v>44917</c:v>
                </c:pt>
                <c:pt idx="1785">
                  <c:v>44918</c:v>
                </c:pt>
                <c:pt idx="1786">
                  <c:v>44919</c:v>
                </c:pt>
                <c:pt idx="1787">
                  <c:v>44920</c:v>
                </c:pt>
                <c:pt idx="1788">
                  <c:v>44921</c:v>
                </c:pt>
                <c:pt idx="1789">
                  <c:v>44922</c:v>
                </c:pt>
                <c:pt idx="1790">
                  <c:v>44923</c:v>
                </c:pt>
                <c:pt idx="1791">
                  <c:v>44924</c:v>
                </c:pt>
                <c:pt idx="1792">
                  <c:v>44925</c:v>
                </c:pt>
                <c:pt idx="1793">
                  <c:v>44926</c:v>
                </c:pt>
                <c:pt idx="1794">
                  <c:v>44927</c:v>
                </c:pt>
                <c:pt idx="1795">
                  <c:v>44928</c:v>
                </c:pt>
                <c:pt idx="1796">
                  <c:v>44929</c:v>
                </c:pt>
                <c:pt idx="1797">
                  <c:v>44930</c:v>
                </c:pt>
                <c:pt idx="1798">
                  <c:v>44931</c:v>
                </c:pt>
                <c:pt idx="1799">
                  <c:v>44932</c:v>
                </c:pt>
                <c:pt idx="1800">
                  <c:v>44933</c:v>
                </c:pt>
                <c:pt idx="1801">
                  <c:v>44934</c:v>
                </c:pt>
                <c:pt idx="1802">
                  <c:v>44935</c:v>
                </c:pt>
                <c:pt idx="1803">
                  <c:v>44936</c:v>
                </c:pt>
                <c:pt idx="1804">
                  <c:v>44937</c:v>
                </c:pt>
                <c:pt idx="1805">
                  <c:v>44938</c:v>
                </c:pt>
                <c:pt idx="1806">
                  <c:v>44939</c:v>
                </c:pt>
                <c:pt idx="1807">
                  <c:v>44940</c:v>
                </c:pt>
                <c:pt idx="1808">
                  <c:v>44941</c:v>
                </c:pt>
                <c:pt idx="1809">
                  <c:v>44942</c:v>
                </c:pt>
                <c:pt idx="1810">
                  <c:v>44943</c:v>
                </c:pt>
                <c:pt idx="1811">
                  <c:v>44944</c:v>
                </c:pt>
                <c:pt idx="1812">
                  <c:v>44945</c:v>
                </c:pt>
                <c:pt idx="1813">
                  <c:v>44946</c:v>
                </c:pt>
                <c:pt idx="1814">
                  <c:v>44947</c:v>
                </c:pt>
                <c:pt idx="1815">
                  <c:v>44948</c:v>
                </c:pt>
                <c:pt idx="1816">
                  <c:v>44949</c:v>
                </c:pt>
                <c:pt idx="1817">
                  <c:v>44950</c:v>
                </c:pt>
                <c:pt idx="1818">
                  <c:v>44951</c:v>
                </c:pt>
                <c:pt idx="1819">
                  <c:v>44952</c:v>
                </c:pt>
                <c:pt idx="1820">
                  <c:v>44953</c:v>
                </c:pt>
                <c:pt idx="1821">
                  <c:v>44954</c:v>
                </c:pt>
                <c:pt idx="1822">
                  <c:v>44955</c:v>
                </c:pt>
                <c:pt idx="1823">
                  <c:v>44956</c:v>
                </c:pt>
                <c:pt idx="1824">
                  <c:v>44957</c:v>
                </c:pt>
                <c:pt idx="1825">
                  <c:v>44958</c:v>
                </c:pt>
                <c:pt idx="1826">
                  <c:v>44959</c:v>
                </c:pt>
                <c:pt idx="1827">
                  <c:v>44960</c:v>
                </c:pt>
                <c:pt idx="1828">
                  <c:v>44961</c:v>
                </c:pt>
                <c:pt idx="1829">
                  <c:v>44962</c:v>
                </c:pt>
                <c:pt idx="1830">
                  <c:v>44963</c:v>
                </c:pt>
                <c:pt idx="1831">
                  <c:v>44964</c:v>
                </c:pt>
                <c:pt idx="1832" formatCode="m/d/yyyy">
                  <c:v>44965</c:v>
                </c:pt>
                <c:pt idx="1833" formatCode="m/d/yyyy">
                  <c:v>44966</c:v>
                </c:pt>
                <c:pt idx="1834" formatCode="m/d/yyyy">
                  <c:v>44967</c:v>
                </c:pt>
                <c:pt idx="1835" formatCode="m/d/yyyy">
                  <c:v>44968</c:v>
                </c:pt>
                <c:pt idx="1836" formatCode="m/d/yyyy">
                  <c:v>44969</c:v>
                </c:pt>
                <c:pt idx="1837" formatCode="m/d/yyyy">
                  <c:v>44970</c:v>
                </c:pt>
                <c:pt idx="1838" formatCode="m/d/yyyy">
                  <c:v>44971</c:v>
                </c:pt>
                <c:pt idx="1839" formatCode="m/d/yyyy">
                  <c:v>44972</c:v>
                </c:pt>
                <c:pt idx="1840" formatCode="m/d/yyyy">
                  <c:v>44973</c:v>
                </c:pt>
                <c:pt idx="1841" formatCode="m/d/yyyy">
                  <c:v>44974</c:v>
                </c:pt>
                <c:pt idx="1842" formatCode="m/d/yyyy">
                  <c:v>44975</c:v>
                </c:pt>
                <c:pt idx="1843" formatCode="m/d/yyyy">
                  <c:v>44976</c:v>
                </c:pt>
                <c:pt idx="1844" formatCode="m/d/yyyy">
                  <c:v>44977</c:v>
                </c:pt>
                <c:pt idx="1845" formatCode="m/d/yyyy">
                  <c:v>44978</c:v>
                </c:pt>
                <c:pt idx="1846" formatCode="m/d/yyyy">
                  <c:v>44979</c:v>
                </c:pt>
                <c:pt idx="1847" formatCode="m/d/yyyy">
                  <c:v>44980</c:v>
                </c:pt>
                <c:pt idx="1848" formatCode="m/d/yyyy">
                  <c:v>44981</c:v>
                </c:pt>
                <c:pt idx="1849" formatCode="m/d/yyyy">
                  <c:v>44982</c:v>
                </c:pt>
                <c:pt idx="1850" formatCode="m/d/yyyy">
                  <c:v>44983</c:v>
                </c:pt>
                <c:pt idx="1851" formatCode="m/d/yyyy">
                  <c:v>44984</c:v>
                </c:pt>
                <c:pt idx="1852" formatCode="m/d/yyyy">
                  <c:v>44985</c:v>
                </c:pt>
                <c:pt idx="1853" formatCode="m/d/yyyy">
                  <c:v>44986</c:v>
                </c:pt>
                <c:pt idx="1854" formatCode="m/d/yyyy">
                  <c:v>44987</c:v>
                </c:pt>
                <c:pt idx="1855" formatCode="m/d/yyyy">
                  <c:v>44988</c:v>
                </c:pt>
                <c:pt idx="1856" formatCode="m/d/yyyy">
                  <c:v>44989</c:v>
                </c:pt>
                <c:pt idx="1857" formatCode="m/d/yyyy">
                  <c:v>44990</c:v>
                </c:pt>
                <c:pt idx="1858" formatCode="m/d/yyyy">
                  <c:v>44991</c:v>
                </c:pt>
                <c:pt idx="1859" formatCode="m/d/yyyy">
                  <c:v>44992</c:v>
                </c:pt>
                <c:pt idx="1860" formatCode="m/d/yyyy">
                  <c:v>44993</c:v>
                </c:pt>
                <c:pt idx="1861" formatCode="m/d/yyyy">
                  <c:v>44994</c:v>
                </c:pt>
                <c:pt idx="1862" formatCode="m/d/yyyy">
                  <c:v>44995</c:v>
                </c:pt>
                <c:pt idx="1863" formatCode="m/d/yyyy">
                  <c:v>44996</c:v>
                </c:pt>
                <c:pt idx="1864" formatCode="m/d/yyyy">
                  <c:v>44997</c:v>
                </c:pt>
                <c:pt idx="1865" formatCode="m/d/yyyy">
                  <c:v>44998</c:v>
                </c:pt>
                <c:pt idx="1866" formatCode="m/d/yyyy">
                  <c:v>44999</c:v>
                </c:pt>
                <c:pt idx="1867" formatCode="m/d/yyyy">
                  <c:v>45000</c:v>
                </c:pt>
                <c:pt idx="1868" formatCode="m/d/yyyy">
                  <c:v>45001</c:v>
                </c:pt>
                <c:pt idx="1869" formatCode="m/d/yyyy">
                  <c:v>45002</c:v>
                </c:pt>
                <c:pt idx="1870" formatCode="m/d/yyyy">
                  <c:v>45003</c:v>
                </c:pt>
                <c:pt idx="1871" formatCode="m/d/yyyy">
                  <c:v>45004</c:v>
                </c:pt>
                <c:pt idx="1872" formatCode="m/d/yyyy">
                  <c:v>45005</c:v>
                </c:pt>
                <c:pt idx="1873" formatCode="m/d/yyyy">
                  <c:v>45006</c:v>
                </c:pt>
                <c:pt idx="1874" formatCode="m/d/yyyy">
                  <c:v>45007</c:v>
                </c:pt>
                <c:pt idx="1875" formatCode="m/d/yyyy">
                  <c:v>45008</c:v>
                </c:pt>
                <c:pt idx="1876" formatCode="m/d/yyyy">
                  <c:v>45009</c:v>
                </c:pt>
                <c:pt idx="1877" formatCode="m/d/yyyy">
                  <c:v>45010</c:v>
                </c:pt>
                <c:pt idx="1878" formatCode="m/d/yyyy">
                  <c:v>45011</c:v>
                </c:pt>
                <c:pt idx="1879" formatCode="m/d/yyyy">
                  <c:v>45012</c:v>
                </c:pt>
                <c:pt idx="1880" formatCode="m/d/yyyy">
                  <c:v>45013</c:v>
                </c:pt>
                <c:pt idx="1881" formatCode="m/d/yyyy">
                  <c:v>45014</c:v>
                </c:pt>
                <c:pt idx="1882" formatCode="m/d/yyyy">
                  <c:v>45015</c:v>
                </c:pt>
                <c:pt idx="1883" formatCode="m/d/yyyy">
                  <c:v>45016</c:v>
                </c:pt>
                <c:pt idx="1884" formatCode="m/d/yyyy">
                  <c:v>45017</c:v>
                </c:pt>
                <c:pt idx="1885" formatCode="m/d/yyyy">
                  <c:v>45018</c:v>
                </c:pt>
                <c:pt idx="1886" formatCode="m/d/yyyy">
                  <c:v>45019</c:v>
                </c:pt>
                <c:pt idx="1887" formatCode="m/d/yyyy">
                  <c:v>45020</c:v>
                </c:pt>
                <c:pt idx="1888" formatCode="m/d/yyyy">
                  <c:v>45021</c:v>
                </c:pt>
                <c:pt idx="1889" formatCode="m/d/yyyy">
                  <c:v>45022</c:v>
                </c:pt>
                <c:pt idx="1890" formatCode="m/d/yyyy">
                  <c:v>45023</c:v>
                </c:pt>
                <c:pt idx="1891" formatCode="m/d/yyyy">
                  <c:v>45024</c:v>
                </c:pt>
                <c:pt idx="1892" formatCode="m/d/yyyy">
                  <c:v>45025</c:v>
                </c:pt>
                <c:pt idx="1893" formatCode="m/d/yyyy">
                  <c:v>45026</c:v>
                </c:pt>
                <c:pt idx="1894" formatCode="m/d/yyyy">
                  <c:v>45027</c:v>
                </c:pt>
                <c:pt idx="1895" formatCode="m/d/yyyy">
                  <c:v>45028</c:v>
                </c:pt>
                <c:pt idx="1896" formatCode="m/d/yyyy">
                  <c:v>45029</c:v>
                </c:pt>
                <c:pt idx="1897" formatCode="m/d/yyyy">
                  <c:v>45030</c:v>
                </c:pt>
                <c:pt idx="1898" formatCode="m/d/yyyy">
                  <c:v>45031</c:v>
                </c:pt>
                <c:pt idx="1899" formatCode="m/d/yyyy">
                  <c:v>45032</c:v>
                </c:pt>
                <c:pt idx="1900" formatCode="m/d/yyyy">
                  <c:v>45033</c:v>
                </c:pt>
                <c:pt idx="1901" formatCode="m/d/yyyy">
                  <c:v>45034</c:v>
                </c:pt>
                <c:pt idx="1902" formatCode="m/d/yyyy">
                  <c:v>45035</c:v>
                </c:pt>
                <c:pt idx="1903" formatCode="m/d/yyyy">
                  <c:v>45036</c:v>
                </c:pt>
                <c:pt idx="1904" formatCode="m/d/yyyy">
                  <c:v>45037</c:v>
                </c:pt>
                <c:pt idx="1905" formatCode="m/d/yyyy">
                  <c:v>45038</c:v>
                </c:pt>
                <c:pt idx="1906" formatCode="m/d/yyyy">
                  <c:v>45039</c:v>
                </c:pt>
                <c:pt idx="1907" formatCode="m/d/yyyy">
                  <c:v>45040</c:v>
                </c:pt>
                <c:pt idx="1908" formatCode="m/d/yyyy">
                  <c:v>45041</c:v>
                </c:pt>
                <c:pt idx="1909" formatCode="m/d/yyyy">
                  <c:v>45042</c:v>
                </c:pt>
                <c:pt idx="1910" formatCode="m/d/yyyy">
                  <c:v>45043</c:v>
                </c:pt>
                <c:pt idx="1911" formatCode="m/d/yyyy">
                  <c:v>45044</c:v>
                </c:pt>
                <c:pt idx="1912" formatCode="m/d/yyyy">
                  <c:v>45045</c:v>
                </c:pt>
                <c:pt idx="1913" formatCode="m/d/yyyy">
                  <c:v>45046</c:v>
                </c:pt>
                <c:pt idx="1914" formatCode="m/d/yyyy">
                  <c:v>45047</c:v>
                </c:pt>
                <c:pt idx="1915" formatCode="m/d/yyyy">
                  <c:v>45048</c:v>
                </c:pt>
                <c:pt idx="1916" formatCode="m/d/yyyy">
                  <c:v>45049</c:v>
                </c:pt>
                <c:pt idx="1917" formatCode="m/d/yyyy">
                  <c:v>45050</c:v>
                </c:pt>
                <c:pt idx="1918" formatCode="m/d/yyyy">
                  <c:v>45051</c:v>
                </c:pt>
                <c:pt idx="1919" formatCode="m/d/yyyy">
                  <c:v>45052</c:v>
                </c:pt>
                <c:pt idx="1920" formatCode="m/d/yyyy">
                  <c:v>45053</c:v>
                </c:pt>
                <c:pt idx="1921" formatCode="m/d/yyyy">
                  <c:v>45054</c:v>
                </c:pt>
                <c:pt idx="1922" formatCode="m/d/yyyy">
                  <c:v>45055</c:v>
                </c:pt>
                <c:pt idx="1923" formatCode="m/d/yyyy">
                  <c:v>45056</c:v>
                </c:pt>
                <c:pt idx="1924" formatCode="m/d/yyyy">
                  <c:v>45057</c:v>
                </c:pt>
                <c:pt idx="1925" formatCode="m/d/yyyy">
                  <c:v>45058</c:v>
                </c:pt>
                <c:pt idx="1926" formatCode="m/d/yyyy">
                  <c:v>45059</c:v>
                </c:pt>
              </c:numCache>
            </c:numRef>
          </c:cat>
          <c:val>
            <c:numRef>
              <c:f>'FRED Graph'!$B$12:$B$1950</c:f>
              <c:numCache>
                <c:formatCode>0.00</c:formatCode>
                <c:ptCount val="1939"/>
                <c:pt idx="0">
                  <c:v>1.42</c:v>
                </c:pt>
                <c:pt idx="1">
                  <c:v>1.42</c:v>
                </c:pt>
                <c:pt idx="2">
                  <c:v>1.42</c:v>
                </c:pt>
                <c:pt idx="3">
                  <c:v>1.42</c:v>
                </c:pt>
                <c:pt idx="4">
                  <c:v>1.42</c:v>
                </c:pt>
                <c:pt idx="5">
                  <c:v>1.42</c:v>
                </c:pt>
                <c:pt idx="6">
                  <c:v>1.42</c:v>
                </c:pt>
                <c:pt idx="7">
                  <c:v>1.42</c:v>
                </c:pt>
                <c:pt idx="8">
                  <c:v>1.42</c:v>
                </c:pt>
                <c:pt idx="9">
                  <c:v>1.42</c:v>
                </c:pt>
                <c:pt idx="10">
                  <c:v>1.42</c:v>
                </c:pt>
                <c:pt idx="11">
                  <c:v>1.42</c:v>
                </c:pt>
                <c:pt idx="12">
                  <c:v>1.42</c:v>
                </c:pt>
                <c:pt idx="13">
                  <c:v>1.42</c:v>
                </c:pt>
                <c:pt idx="14">
                  <c:v>1.42</c:v>
                </c:pt>
                <c:pt idx="15">
                  <c:v>1.42</c:v>
                </c:pt>
                <c:pt idx="16">
                  <c:v>1.42</c:v>
                </c:pt>
                <c:pt idx="17">
                  <c:v>1.42</c:v>
                </c:pt>
                <c:pt idx="18">
                  <c:v>1.42</c:v>
                </c:pt>
                <c:pt idx="19">
                  <c:v>1.42</c:v>
                </c:pt>
                <c:pt idx="20">
                  <c:v>1.42</c:v>
                </c:pt>
                <c:pt idx="21">
                  <c:v>1.42</c:v>
                </c:pt>
                <c:pt idx="22">
                  <c:v>1.42</c:v>
                </c:pt>
                <c:pt idx="23">
                  <c:v>1.42</c:v>
                </c:pt>
                <c:pt idx="24">
                  <c:v>1.42</c:v>
                </c:pt>
                <c:pt idx="25">
                  <c:v>1.42</c:v>
                </c:pt>
                <c:pt idx="26">
                  <c:v>1.35</c:v>
                </c:pt>
                <c:pt idx="27">
                  <c:v>1.42</c:v>
                </c:pt>
                <c:pt idx="28">
                  <c:v>1.42</c:v>
                </c:pt>
                <c:pt idx="29">
                  <c:v>1.42</c:v>
                </c:pt>
                <c:pt idx="30">
                  <c:v>1.42</c:v>
                </c:pt>
                <c:pt idx="31">
                  <c:v>1.42</c:v>
                </c:pt>
                <c:pt idx="32">
                  <c:v>1.42</c:v>
                </c:pt>
                <c:pt idx="33">
                  <c:v>1.42</c:v>
                </c:pt>
                <c:pt idx="34">
                  <c:v>1.42</c:v>
                </c:pt>
                <c:pt idx="35">
                  <c:v>1.42</c:v>
                </c:pt>
                <c:pt idx="36">
                  <c:v>1.42</c:v>
                </c:pt>
                <c:pt idx="37">
                  <c:v>1.42</c:v>
                </c:pt>
                <c:pt idx="38">
                  <c:v>1.42</c:v>
                </c:pt>
                <c:pt idx="39">
                  <c:v>1.42</c:v>
                </c:pt>
                <c:pt idx="40">
                  <c:v>1.42</c:v>
                </c:pt>
                <c:pt idx="41">
                  <c:v>1.43</c:v>
                </c:pt>
                <c:pt idx="42">
                  <c:v>1.43</c:v>
                </c:pt>
                <c:pt idx="43">
                  <c:v>1.43</c:v>
                </c:pt>
                <c:pt idx="44">
                  <c:v>1.43</c:v>
                </c:pt>
                <c:pt idx="45">
                  <c:v>1.43</c:v>
                </c:pt>
                <c:pt idx="46">
                  <c:v>1.44</c:v>
                </c:pt>
                <c:pt idx="47">
                  <c:v>1.44</c:v>
                </c:pt>
                <c:pt idx="48">
                  <c:v>1.68</c:v>
                </c:pt>
                <c:pt idx="49">
                  <c:v>1.68</c:v>
                </c:pt>
                <c:pt idx="50">
                  <c:v>1.68</c:v>
                </c:pt>
                <c:pt idx="51">
                  <c:v>1.68</c:v>
                </c:pt>
                <c:pt idx="52">
                  <c:v>1.68</c:v>
                </c:pt>
                <c:pt idx="53">
                  <c:v>1.68</c:v>
                </c:pt>
                <c:pt idx="54">
                  <c:v>1.68</c:v>
                </c:pt>
                <c:pt idx="55">
                  <c:v>1.68</c:v>
                </c:pt>
                <c:pt idx="56">
                  <c:v>1.67</c:v>
                </c:pt>
                <c:pt idx="57">
                  <c:v>1.67</c:v>
                </c:pt>
                <c:pt idx="58">
                  <c:v>1.67</c:v>
                </c:pt>
                <c:pt idx="59">
                  <c:v>1.68</c:v>
                </c:pt>
                <c:pt idx="60">
                  <c:v>1.69</c:v>
                </c:pt>
                <c:pt idx="61">
                  <c:v>1.69</c:v>
                </c:pt>
                <c:pt idx="62">
                  <c:v>1.69</c:v>
                </c:pt>
                <c:pt idx="63">
                  <c:v>1.69</c:v>
                </c:pt>
                <c:pt idx="64">
                  <c:v>1.69</c:v>
                </c:pt>
                <c:pt idx="65">
                  <c:v>1.69</c:v>
                </c:pt>
                <c:pt idx="66">
                  <c:v>1.69</c:v>
                </c:pt>
                <c:pt idx="67">
                  <c:v>1.69</c:v>
                </c:pt>
                <c:pt idx="68">
                  <c:v>1.69</c:v>
                </c:pt>
                <c:pt idx="69">
                  <c:v>1.69</c:v>
                </c:pt>
                <c:pt idx="70">
                  <c:v>1.69</c:v>
                </c:pt>
                <c:pt idx="71">
                  <c:v>1.69</c:v>
                </c:pt>
                <c:pt idx="72">
                  <c:v>1.69</c:v>
                </c:pt>
                <c:pt idx="73">
                  <c:v>1.69</c:v>
                </c:pt>
                <c:pt idx="74">
                  <c:v>1.69</c:v>
                </c:pt>
                <c:pt idx="75">
                  <c:v>1.69</c:v>
                </c:pt>
                <c:pt idx="76">
                  <c:v>1.69</c:v>
                </c:pt>
                <c:pt idx="77">
                  <c:v>1.7</c:v>
                </c:pt>
                <c:pt idx="78">
                  <c:v>1.7</c:v>
                </c:pt>
                <c:pt idx="79">
                  <c:v>1.7</c:v>
                </c:pt>
                <c:pt idx="80">
                  <c:v>1.7</c:v>
                </c:pt>
                <c:pt idx="81">
                  <c:v>1.7</c:v>
                </c:pt>
                <c:pt idx="82">
                  <c:v>1.7</c:v>
                </c:pt>
                <c:pt idx="83">
                  <c:v>1.7</c:v>
                </c:pt>
                <c:pt idx="84">
                  <c:v>1.7</c:v>
                </c:pt>
                <c:pt idx="85">
                  <c:v>1.7</c:v>
                </c:pt>
                <c:pt idx="86">
                  <c:v>1.7</c:v>
                </c:pt>
                <c:pt idx="87">
                  <c:v>1.69</c:v>
                </c:pt>
                <c:pt idx="88">
                  <c:v>1.7</c:v>
                </c:pt>
                <c:pt idx="89">
                  <c:v>1.7</c:v>
                </c:pt>
                <c:pt idx="90">
                  <c:v>1.7</c:v>
                </c:pt>
                <c:pt idx="91">
                  <c:v>1.7</c:v>
                </c:pt>
                <c:pt idx="92">
                  <c:v>1.7</c:v>
                </c:pt>
                <c:pt idx="93">
                  <c:v>1.7</c:v>
                </c:pt>
                <c:pt idx="94">
                  <c:v>1.7</c:v>
                </c:pt>
                <c:pt idx="95">
                  <c:v>1.7</c:v>
                </c:pt>
                <c:pt idx="96">
                  <c:v>1.7</c:v>
                </c:pt>
                <c:pt idx="97">
                  <c:v>1.7</c:v>
                </c:pt>
                <c:pt idx="98">
                  <c:v>1.7</c:v>
                </c:pt>
                <c:pt idx="99">
                  <c:v>1.7</c:v>
                </c:pt>
                <c:pt idx="100">
                  <c:v>1.7</c:v>
                </c:pt>
                <c:pt idx="101">
                  <c:v>1.7</c:v>
                </c:pt>
                <c:pt idx="102">
                  <c:v>1.7</c:v>
                </c:pt>
                <c:pt idx="103">
                  <c:v>1.7</c:v>
                </c:pt>
                <c:pt idx="104">
                  <c:v>1.7</c:v>
                </c:pt>
                <c:pt idx="105">
                  <c:v>1.7</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1.9</c:v>
                </c:pt>
                <c:pt idx="133">
                  <c:v>1.9</c:v>
                </c:pt>
                <c:pt idx="134">
                  <c:v>1.9</c:v>
                </c:pt>
                <c:pt idx="135">
                  <c:v>1.9</c:v>
                </c:pt>
                <c:pt idx="136">
                  <c:v>1.9</c:v>
                </c:pt>
                <c:pt idx="137">
                  <c:v>1.91</c:v>
                </c:pt>
                <c:pt idx="138">
                  <c:v>1.92</c:v>
                </c:pt>
                <c:pt idx="139">
                  <c:v>1.92</c:v>
                </c:pt>
                <c:pt idx="140">
                  <c:v>1.92</c:v>
                </c:pt>
                <c:pt idx="141">
                  <c:v>1.92</c:v>
                </c:pt>
                <c:pt idx="142">
                  <c:v>1.92</c:v>
                </c:pt>
                <c:pt idx="143">
                  <c:v>1.92</c:v>
                </c:pt>
                <c:pt idx="144">
                  <c:v>1.92</c:v>
                </c:pt>
                <c:pt idx="145">
                  <c:v>1.91</c:v>
                </c:pt>
                <c:pt idx="146">
                  <c:v>1.91</c:v>
                </c:pt>
                <c:pt idx="147">
                  <c:v>1.91</c:v>
                </c:pt>
                <c:pt idx="148">
                  <c:v>1.91</c:v>
                </c:pt>
                <c:pt idx="149">
                  <c:v>1.91</c:v>
                </c:pt>
                <c:pt idx="150">
                  <c:v>1.91</c:v>
                </c:pt>
                <c:pt idx="151">
                  <c:v>1.91</c:v>
                </c:pt>
                <c:pt idx="152">
                  <c:v>1.91</c:v>
                </c:pt>
                <c:pt idx="153">
                  <c:v>1.91</c:v>
                </c:pt>
                <c:pt idx="154">
                  <c:v>1.91</c:v>
                </c:pt>
                <c:pt idx="155">
                  <c:v>1.91</c:v>
                </c:pt>
                <c:pt idx="156">
                  <c:v>1.91</c:v>
                </c:pt>
                <c:pt idx="157">
                  <c:v>1.91</c:v>
                </c:pt>
                <c:pt idx="158">
                  <c:v>1.91</c:v>
                </c:pt>
                <c:pt idx="159">
                  <c:v>1.91</c:v>
                </c:pt>
                <c:pt idx="160">
                  <c:v>1.91</c:v>
                </c:pt>
                <c:pt idx="161">
                  <c:v>1.91</c:v>
                </c:pt>
                <c:pt idx="162">
                  <c:v>1.91</c:v>
                </c:pt>
                <c:pt idx="163">
                  <c:v>1.91</c:v>
                </c:pt>
                <c:pt idx="164">
                  <c:v>1.91</c:v>
                </c:pt>
                <c:pt idx="165">
                  <c:v>1.91</c:v>
                </c:pt>
                <c:pt idx="166">
                  <c:v>1.91</c:v>
                </c:pt>
                <c:pt idx="167">
                  <c:v>1.91</c:v>
                </c:pt>
                <c:pt idx="168">
                  <c:v>1.91</c:v>
                </c:pt>
                <c:pt idx="169">
                  <c:v>1.91</c:v>
                </c:pt>
                <c:pt idx="170">
                  <c:v>1.91</c:v>
                </c:pt>
                <c:pt idx="171">
                  <c:v>1.91</c:v>
                </c:pt>
                <c:pt idx="172">
                  <c:v>1.91</c:v>
                </c:pt>
                <c:pt idx="173">
                  <c:v>1.91</c:v>
                </c:pt>
                <c:pt idx="174">
                  <c:v>1.91</c:v>
                </c:pt>
                <c:pt idx="175">
                  <c:v>1.91</c:v>
                </c:pt>
                <c:pt idx="176">
                  <c:v>1.91</c:v>
                </c:pt>
                <c:pt idx="177">
                  <c:v>1.91</c:v>
                </c:pt>
                <c:pt idx="178">
                  <c:v>1.91</c:v>
                </c:pt>
                <c:pt idx="179">
                  <c:v>1.91</c:v>
                </c:pt>
                <c:pt idx="180">
                  <c:v>1.91</c:v>
                </c:pt>
                <c:pt idx="181">
                  <c:v>1.91</c:v>
                </c:pt>
                <c:pt idx="182">
                  <c:v>1.91</c:v>
                </c:pt>
                <c:pt idx="183">
                  <c:v>1.91</c:v>
                </c:pt>
                <c:pt idx="184">
                  <c:v>1.91</c:v>
                </c:pt>
                <c:pt idx="185">
                  <c:v>1.91</c:v>
                </c:pt>
                <c:pt idx="186">
                  <c:v>1.91</c:v>
                </c:pt>
                <c:pt idx="187">
                  <c:v>1.91</c:v>
                </c:pt>
                <c:pt idx="188">
                  <c:v>1.91</c:v>
                </c:pt>
                <c:pt idx="189">
                  <c:v>1.91</c:v>
                </c:pt>
                <c:pt idx="190">
                  <c:v>1.91</c:v>
                </c:pt>
                <c:pt idx="191">
                  <c:v>1.91</c:v>
                </c:pt>
                <c:pt idx="192">
                  <c:v>1.91</c:v>
                </c:pt>
                <c:pt idx="193">
                  <c:v>1.91</c:v>
                </c:pt>
                <c:pt idx="194">
                  <c:v>1.91</c:v>
                </c:pt>
                <c:pt idx="195">
                  <c:v>1.92</c:v>
                </c:pt>
                <c:pt idx="196">
                  <c:v>1.92</c:v>
                </c:pt>
                <c:pt idx="197">
                  <c:v>1.92</c:v>
                </c:pt>
                <c:pt idx="198">
                  <c:v>1.92</c:v>
                </c:pt>
                <c:pt idx="199">
                  <c:v>1.92</c:v>
                </c:pt>
                <c:pt idx="200">
                  <c:v>1.92</c:v>
                </c:pt>
                <c:pt idx="201">
                  <c:v>1.92</c:v>
                </c:pt>
                <c:pt idx="202">
                  <c:v>1.92</c:v>
                </c:pt>
                <c:pt idx="203">
                  <c:v>1.92</c:v>
                </c:pt>
                <c:pt idx="204">
                  <c:v>1.92</c:v>
                </c:pt>
                <c:pt idx="205">
                  <c:v>1.92</c:v>
                </c:pt>
                <c:pt idx="206">
                  <c:v>1.92</c:v>
                </c:pt>
                <c:pt idx="207">
                  <c:v>1.92</c:v>
                </c:pt>
                <c:pt idx="208">
                  <c:v>1.92</c:v>
                </c:pt>
                <c:pt idx="209">
                  <c:v>1.92</c:v>
                </c:pt>
                <c:pt idx="210">
                  <c:v>1.91</c:v>
                </c:pt>
                <c:pt idx="211">
                  <c:v>1.91</c:v>
                </c:pt>
                <c:pt idx="212">
                  <c:v>1.91</c:v>
                </c:pt>
                <c:pt idx="213">
                  <c:v>1.91</c:v>
                </c:pt>
                <c:pt idx="214">
                  <c:v>1.92</c:v>
                </c:pt>
                <c:pt idx="215">
                  <c:v>1.92</c:v>
                </c:pt>
                <c:pt idx="216">
                  <c:v>1.92</c:v>
                </c:pt>
                <c:pt idx="217">
                  <c:v>1.92</c:v>
                </c:pt>
                <c:pt idx="218">
                  <c:v>1.92</c:v>
                </c:pt>
                <c:pt idx="219">
                  <c:v>1.92</c:v>
                </c:pt>
                <c:pt idx="220">
                  <c:v>1.92</c:v>
                </c:pt>
                <c:pt idx="221">
                  <c:v>1.92</c:v>
                </c:pt>
                <c:pt idx="222">
                  <c:v>1.92</c:v>
                </c:pt>
                <c:pt idx="223">
                  <c:v>1.92</c:v>
                </c:pt>
                <c:pt idx="224">
                  <c:v>1.92</c:v>
                </c:pt>
                <c:pt idx="225">
                  <c:v>1.92</c:v>
                </c:pt>
                <c:pt idx="226">
                  <c:v>1.92</c:v>
                </c:pt>
                <c:pt idx="227">
                  <c:v>1.92</c:v>
                </c:pt>
                <c:pt idx="228">
                  <c:v>1.92</c:v>
                </c:pt>
                <c:pt idx="229">
                  <c:v>1.92</c:v>
                </c:pt>
                <c:pt idx="230">
                  <c:v>1.92</c:v>
                </c:pt>
                <c:pt idx="231">
                  <c:v>1.92</c:v>
                </c:pt>
                <c:pt idx="232">
                  <c:v>1.92</c:v>
                </c:pt>
                <c:pt idx="233">
                  <c:v>1.92</c:v>
                </c:pt>
                <c:pt idx="234">
                  <c:v>1.93</c:v>
                </c:pt>
                <c:pt idx="235">
                  <c:v>1.93</c:v>
                </c:pt>
                <c:pt idx="236">
                  <c:v>1.93</c:v>
                </c:pt>
                <c:pt idx="237">
                  <c:v>2.1800000000000002</c:v>
                </c:pt>
                <c:pt idx="238">
                  <c:v>2.1800000000000002</c:v>
                </c:pt>
                <c:pt idx="239">
                  <c:v>2.1800000000000002</c:v>
                </c:pt>
                <c:pt idx="240">
                  <c:v>2.1800000000000002</c:v>
                </c:pt>
                <c:pt idx="241">
                  <c:v>2.1800000000000002</c:v>
                </c:pt>
                <c:pt idx="242">
                  <c:v>2.1800000000000002</c:v>
                </c:pt>
                <c:pt idx="243">
                  <c:v>2.1800000000000002</c:v>
                </c:pt>
                <c:pt idx="244">
                  <c:v>2.1800000000000002</c:v>
                </c:pt>
                <c:pt idx="245">
                  <c:v>2.1800000000000002</c:v>
                </c:pt>
                <c:pt idx="246">
                  <c:v>2.1800000000000002</c:v>
                </c:pt>
                <c:pt idx="247">
                  <c:v>2.1800000000000002</c:v>
                </c:pt>
                <c:pt idx="248">
                  <c:v>2.1800000000000002</c:v>
                </c:pt>
                <c:pt idx="249">
                  <c:v>2.1800000000000002</c:v>
                </c:pt>
                <c:pt idx="250">
                  <c:v>2.1800000000000002</c:v>
                </c:pt>
                <c:pt idx="251">
                  <c:v>2.1800000000000002</c:v>
                </c:pt>
                <c:pt idx="252">
                  <c:v>2.1800000000000002</c:v>
                </c:pt>
                <c:pt idx="253">
                  <c:v>2.1800000000000002</c:v>
                </c:pt>
                <c:pt idx="254">
                  <c:v>2.1800000000000002</c:v>
                </c:pt>
                <c:pt idx="255">
                  <c:v>2.1800000000000002</c:v>
                </c:pt>
                <c:pt idx="256">
                  <c:v>2.1800000000000002</c:v>
                </c:pt>
                <c:pt idx="257">
                  <c:v>2.19</c:v>
                </c:pt>
                <c:pt idx="258">
                  <c:v>2.19</c:v>
                </c:pt>
                <c:pt idx="259">
                  <c:v>2.19</c:v>
                </c:pt>
                <c:pt idx="260">
                  <c:v>2.19</c:v>
                </c:pt>
                <c:pt idx="261">
                  <c:v>2.19</c:v>
                </c:pt>
                <c:pt idx="262">
                  <c:v>2.19</c:v>
                </c:pt>
                <c:pt idx="263">
                  <c:v>2.2000000000000002</c:v>
                </c:pt>
                <c:pt idx="264">
                  <c:v>2.2000000000000002</c:v>
                </c:pt>
                <c:pt idx="265">
                  <c:v>2.2000000000000002</c:v>
                </c:pt>
                <c:pt idx="266">
                  <c:v>2.2000000000000002</c:v>
                </c:pt>
                <c:pt idx="267">
                  <c:v>2.2000000000000002</c:v>
                </c:pt>
                <c:pt idx="268">
                  <c:v>2.2000000000000002</c:v>
                </c:pt>
                <c:pt idx="269">
                  <c:v>2.2000000000000002</c:v>
                </c:pt>
                <c:pt idx="270">
                  <c:v>2.2000000000000002</c:v>
                </c:pt>
                <c:pt idx="271">
                  <c:v>2.2000000000000002</c:v>
                </c:pt>
                <c:pt idx="272">
                  <c:v>2.2000000000000002</c:v>
                </c:pt>
                <c:pt idx="273">
                  <c:v>2.19</c:v>
                </c:pt>
                <c:pt idx="274">
                  <c:v>2.19</c:v>
                </c:pt>
                <c:pt idx="275">
                  <c:v>2.19</c:v>
                </c:pt>
                <c:pt idx="276">
                  <c:v>2.2000000000000002</c:v>
                </c:pt>
                <c:pt idx="277">
                  <c:v>2.2000000000000002</c:v>
                </c:pt>
                <c:pt idx="278">
                  <c:v>2.2000000000000002</c:v>
                </c:pt>
                <c:pt idx="279">
                  <c:v>2.2000000000000002</c:v>
                </c:pt>
                <c:pt idx="280">
                  <c:v>2.19</c:v>
                </c:pt>
                <c:pt idx="281">
                  <c:v>2.19</c:v>
                </c:pt>
                <c:pt idx="282">
                  <c:v>2.19</c:v>
                </c:pt>
                <c:pt idx="283">
                  <c:v>2.19</c:v>
                </c:pt>
                <c:pt idx="284">
                  <c:v>2.2000000000000002</c:v>
                </c:pt>
                <c:pt idx="285">
                  <c:v>2.2000000000000002</c:v>
                </c:pt>
                <c:pt idx="286">
                  <c:v>2.2000000000000002</c:v>
                </c:pt>
                <c:pt idx="287">
                  <c:v>2.2000000000000002</c:v>
                </c:pt>
                <c:pt idx="288">
                  <c:v>2.2000000000000002</c:v>
                </c:pt>
                <c:pt idx="289">
                  <c:v>2.2000000000000002</c:v>
                </c:pt>
                <c:pt idx="290">
                  <c:v>2.2000000000000002</c:v>
                </c:pt>
                <c:pt idx="291">
                  <c:v>2.2000000000000002</c:v>
                </c:pt>
                <c:pt idx="292">
                  <c:v>2.2000000000000002</c:v>
                </c:pt>
                <c:pt idx="293">
                  <c:v>2.2000000000000002</c:v>
                </c:pt>
                <c:pt idx="294">
                  <c:v>2.2000000000000002</c:v>
                </c:pt>
                <c:pt idx="295">
                  <c:v>2.2000000000000002</c:v>
                </c:pt>
                <c:pt idx="296">
                  <c:v>2.2000000000000002</c:v>
                </c:pt>
                <c:pt idx="297">
                  <c:v>2.2000000000000002</c:v>
                </c:pt>
                <c:pt idx="298">
                  <c:v>2.2000000000000002</c:v>
                </c:pt>
                <c:pt idx="299">
                  <c:v>2.2000000000000002</c:v>
                </c:pt>
                <c:pt idx="300">
                  <c:v>2.2000000000000002</c:v>
                </c:pt>
                <c:pt idx="301">
                  <c:v>2.2000000000000002</c:v>
                </c:pt>
                <c:pt idx="302">
                  <c:v>2.2000000000000002</c:v>
                </c:pt>
                <c:pt idx="303">
                  <c:v>2.2000000000000002</c:v>
                </c:pt>
                <c:pt idx="304">
                  <c:v>2.19</c:v>
                </c:pt>
                <c:pt idx="305">
                  <c:v>2.2000000000000002</c:v>
                </c:pt>
                <c:pt idx="306">
                  <c:v>2.2000000000000002</c:v>
                </c:pt>
                <c:pt idx="307">
                  <c:v>2.2000000000000002</c:v>
                </c:pt>
                <c:pt idx="308">
                  <c:v>2.19</c:v>
                </c:pt>
                <c:pt idx="309">
                  <c:v>2.19</c:v>
                </c:pt>
                <c:pt idx="310">
                  <c:v>2.19</c:v>
                </c:pt>
                <c:pt idx="311">
                  <c:v>2.2000000000000002</c:v>
                </c:pt>
                <c:pt idx="312">
                  <c:v>2.19</c:v>
                </c:pt>
                <c:pt idx="313">
                  <c:v>2.19</c:v>
                </c:pt>
                <c:pt idx="314">
                  <c:v>2.19</c:v>
                </c:pt>
                <c:pt idx="315">
                  <c:v>2.19</c:v>
                </c:pt>
                <c:pt idx="316">
                  <c:v>2.19</c:v>
                </c:pt>
                <c:pt idx="317">
                  <c:v>2.19</c:v>
                </c:pt>
                <c:pt idx="318">
                  <c:v>2.2000000000000002</c:v>
                </c:pt>
                <c:pt idx="319">
                  <c:v>2.2000000000000002</c:v>
                </c:pt>
                <c:pt idx="320">
                  <c:v>2.2000000000000002</c:v>
                </c:pt>
                <c:pt idx="321">
                  <c:v>2.4</c:v>
                </c:pt>
                <c:pt idx="322">
                  <c:v>2.4</c:v>
                </c:pt>
                <c:pt idx="323">
                  <c:v>2.4</c:v>
                </c:pt>
                <c:pt idx="324">
                  <c:v>2.4</c:v>
                </c:pt>
                <c:pt idx="325">
                  <c:v>2.4</c:v>
                </c:pt>
                <c:pt idx="326">
                  <c:v>2.4</c:v>
                </c:pt>
                <c:pt idx="327">
                  <c:v>2.4</c:v>
                </c:pt>
                <c:pt idx="328">
                  <c:v>2.4</c:v>
                </c:pt>
                <c:pt idx="329">
                  <c:v>2.4</c:v>
                </c:pt>
                <c:pt idx="330">
                  <c:v>2.4</c:v>
                </c:pt>
                <c:pt idx="331">
                  <c:v>2.4</c:v>
                </c:pt>
                <c:pt idx="332">
                  <c:v>2.4</c:v>
                </c:pt>
                <c:pt idx="333">
                  <c:v>2.4</c:v>
                </c:pt>
                <c:pt idx="334">
                  <c:v>2.4</c:v>
                </c:pt>
                <c:pt idx="335">
                  <c:v>2.4</c:v>
                </c:pt>
                <c:pt idx="336">
                  <c:v>2.4</c:v>
                </c:pt>
                <c:pt idx="337">
                  <c:v>2.4</c:v>
                </c:pt>
                <c:pt idx="338">
                  <c:v>2.4</c:v>
                </c:pt>
                <c:pt idx="339">
                  <c:v>2.4</c:v>
                </c:pt>
                <c:pt idx="340">
                  <c:v>2.4</c:v>
                </c:pt>
                <c:pt idx="341">
                  <c:v>2.4</c:v>
                </c:pt>
                <c:pt idx="342">
                  <c:v>2.4</c:v>
                </c:pt>
                <c:pt idx="343">
                  <c:v>2.4</c:v>
                </c:pt>
                <c:pt idx="344">
                  <c:v>2.4</c:v>
                </c:pt>
                <c:pt idx="345">
                  <c:v>2.4</c:v>
                </c:pt>
                <c:pt idx="346">
                  <c:v>2.4</c:v>
                </c:pt>
                <c:pt idx="347">
                  <c:v>2.4</c:v>
                </c:pt>
                <c:pt idx="348">
                  <c:v>2.4</c:v>
                </c:pt>
                <c:pt idx="349">
                  <c:v>2.4</c:v>
                </c:pt>
                <c:pt idx="350">
                  <c:v>2.4</c:v>
                </c:pt>
                <c:pt idx="351">
                  <c:v>2.4</c:v>
                </c:pt>
                <c:pt idx="352">
                  <c:v>2.4</c:v>
                </c:pt>
                <c:pt idx="353">
                  <c:v>2.4</c:v>
                </c:pt>
                <c:pt idx="354">
                  <c:v>2.4</c:v>
                </c:pt>
                <c:pt idx="355">
                  <c:v>2.4</c:v>
                </c:pt>
                <c:pt idx="356">
                  <c:v>2.4</c:v>
                </c:pt>
                <c:pt idx="357">
                  <c:v>2.4</c:v>
                </c:pt>
                <c:pt idx="358">
                  <c:v>2.4</c:v>
                </c:pt>
                <c:pt idx="359">
                  <c:v>2.4</c:v>
                </c:pt>
                <c:pt idx="360">
                  <c:v>2.4</c:v>
                </c:pt>
                <c:pt idx="361">
                  <c:v>2.4</c:v>
                </c:pt>
                <c:pt idx="362">
                  <c:v>2.4</c:v>
                </c:pt>
                <c:pt idx="363">
                  <c:v>2.4</c:v>
                </c:pt>
                <c:pt idx="364">
                  <c:v>2.4</c:v>
                </c:pt>
                <c:pt idx="365">
                  <c:v>2.4</c:v>
                </c:pt>
                <c:pt idx="366">
                  <c:v>2.4</c:v>
                </c:pt>
                <c:pt idx="367">
                  <c:v>2.4</c:v>
                </c:pt>
                <c:pt idx="368">
                  <c:v>2.4</c:v>
                </c:pt>
                <c:pt idx="369">
                  <c:v>2.4</c:v>
                </c:pt>
                <c:pt idx="370">
                  <c:v>2.4</c:v>
                </c:pt>
                <c:pt idx="371">
                  <c:v>2.4</c:v>
                </c:pt>
                <c:pt idx="372">
                  <c:v>2.4</c:v>
                </c:pt>
                <c:pt idx="373">
                  <c:v>2.4</c:v>
                </c:pt>
                <c:pt idx="374">
                  <c:v>2.4</c:v>
                </c:pt>
                <c:pt idx="375">
                  <c:v>2.4</c:v>
                </c:pt>
                <c:pt idx="376">
                  <c:v>2.4</c:v>
                </c:pt>
                <c:pt idx="377">
                  <c:v>2.4</c:v>
                </c:pt>
                <c:pt idx="378">
                  <c:v>2.4</c:v>
                </c:pt>
                <c:pt idx="379">
                  <c:v>2.4</c:v>
                </c:pt>
                <c:pt idx="380">
                  <c:v>2.4</c:v>
                </c:pt>
                <c:pt idx="381">
                  <c:v>2.4</c:v>
                </c:pt>
                <c:pt idx="382">
                  <c:v>2.4</c:v>
                </c:pt>
                <c:pt idx="383">
                  <c:v>2.4</c:v>
                </c:pt>
                <c:pt idx="384">
                  <c:v>2.4</c:v>
                </c:pt>
                <c:pt idx="385">
                  <c:v>2.4</c:v>
                </c:pt>
                <c:pt idx="386">
                  <c:v>2.4</c:v>
                </c:pt>
                <c:pt idx="387">
                  <c:v>2.4</c:v>
                </c:pt>
                <c:pt idx="388">
                  <c:v>2.4</c:v>
                </c:pt>
                <c:pt idx="389">
                  <c:v>2.4</c:v>
                </c:pt>
                <c:pt idx="390">
                  <c:v>2.4</c:v>
                </c:pt>
                <c:pt idx="391">
                  <c:v>2.4</c:v>
                </c:pt>
                <c:pt idx="392">
                  <c:v>2.4</c:v>
                </c:pt>
                <c:pt idx="393">
                  <c:v>2.4</c:v>
                </c:pt>
                <c:pt idx="394">
                  <c:v>2.4</c:v>
                </c:pt>
                <c:pt idx="395">
                  <c:v>2.4</c:v>
                </c:pt>
                <c:pt idx="396">
                  <c:v>2.4</c:v>
                </c:pt>
                <c:pt idx="397">
                  <c:v>2.4</c:v>
                </c:pt>
                <c:pt idx="398">
                  <c:v>2.4</c:v>
                </c:pt>
                <c:pt idx="399">
                  <c:v>2.4</c:v>
                </c:pt>
                <c:pt idx="400">
                  <c:v>2.4</c:v>
                </c:pt>
                <c:pt idx="401">
                  <c:v>2.4</c:v>
                </c:pt>
                <c:pt idx="402">
                  <c:v>2.4</c:v>
                </c:pt>
                <c:pt idx="403">
                  <c:v>2.4</c:v>
                </c:pt>
                <c:pt idx="404">
                  <c:v>2.4</c:v>
                </c:pt>
                <c:pt idx="405">
                  <c:v>2.4</c:v>
                </c:pt>
                <c:pt idx="406">
                  <c:v>2.4</c:v>
                </c:pt>
                <c:pt idx="407">
                  <c:v>2.4</c:v>
                </c:pt>
                <c:pt idx="408">
                  <c:v>2.4</c:v>
                </c:pt>
                <c:pt idx="409">
                  <c:v>2.4</c:v>
                </c:pt>
                <c:pt idx="410">
                  <c:v>2.4</c:v>
                </c:pt>
                <c:pt idx="411">
                  <c:v>2.41</c:v>
                </c:pt>
                <c:pt idx="412">
                  <c:v>2.41</c:v>
                </c:pt>
                <c:pt idx="413">
                  <c:v>2.41</c:v>
                </c:pt>
                <c:pt idx="414">
                  <c:v>2.41</c:v>
                </c:pt>
                <c:pt idx="415">
                  <c:v>2.41</c:v>
                </c:pt>
                <c:pt idx="416">
                  <c:v>2.4</c:v>
                </c:pt>
                <c:pt idx="417">
                  <c:v>2.4</c:v>
                </c:pt>
                <c:pt idx="418">
                  <c:v>2.41</c:v>
                </c:pt>
                <c:pt idx="419">
                  <c:v>2.41</c:v>
                </c:pt>
                <c:pt idx="420">
                  <c:v>2.4300000000000002</c:v>
                </c:pt>
                <c:pt idx="421">
                  <c:v>2.4300000000000002</c:v>
                </c:pt>
                <c:pt idx="422">
                  <c:v>2.4300000000000002</c:v>
                </c:pt>
                <c:pt idx="423">
                  <c:v>2.41</c:v>
                </c:pt>
                <c:pt idx="424">
                  <c:v>2.41</c:v>
                </c:pt>
                <c:pt idx="425">
                  <c:v>2.41</c:v>
                </c:pt>
                <c:pt idx="426">
                  <c:v>2.41</c:v>
                </c:pt>
                <c:pt idx="427">
                  <c:v>2.41</c:v>
                </c:pt>
                <c:pt idx="428">
                  <c:v>2.41</c:v>
                </c:pt>
                <c:pt idx="429">
                  <c:v>2.41</c:v>
                </c:pt>
                <c:pt idx="430">
                  <c:v>2.41</c:v>
                </c:pt>
                <c:pt idx="431">
                  <c:v>2.41</c:v>
                </c:pt>
                <c:pt idx="432">
                  <c:v>2.41</c:v>
                </c:pt>
                <c:pt idx="433">
                  <c:v>2.41</c:v>
                </c:pt>
                <c:pt idx="434">
                  <c:v>2.41</c:v>
                </c:pt>
                <c:pt idx="435">
                  <c:v>2.41</c:v>
                </c:pt>
                <c:pt idx="436">
                  <c:v>2.41</c:v>
                </c:pt>
                <c:pt idx="437">
                  <c:v>2.41</c:v>
                </c:pt>
                <c:pt idx="438">
                  <c:v>2.41</c:v>
                </c:pt>
                <c:pt idx="439">
                  <c:v>2.42</c:v>
                </c:pt>
                <c:pt idx="440">
                  <c:v>2.4300000000000002</c:v>
                </c:pt>
                <c:pt idx="441">
                  <c:v>2.44</c:v>
                </c:pt>
                <c:pt idx="442">
                  <c:v>2.44</c:v>
                </c:pt>
                <c:pt idx="443">
                  <c:v>2.44</c:v>
                </c:pt>
                <c:pt idx="444">
                  <c:v>2.44</c:v>
                </c:pt>
                <c:pt idx="445">
                  <c:v>2.44</c:v>
                </c:pt>
                <c:pt idx="446">
                  <c:v>2.44</c:v>
                </c:pt>
                <c:pt idx="447">
                  <c:v>2.44</c:v>
                </c:pt>
                <c:pt idx="448">
                  <c:v>2.44</c:v>
                </c:pt>
                <c:pt idx="449">
                  <c:v>2.44</c:v>
                </c:pt>
                <c:pt idx="450">
                  <c:v>2.44</c:v>
                </c:pt>
                <c:pt idx="451">
                  <c:v>2.4500000000000002</c:v>
                </c:pt>
                <c:pt idx="452">
                  <c:v>2.4500000000000002</c:v>
                </c:pt>
                <c:pt idx="453">
                  <c:v>2.4500000000000002</c:v>
                </c:pt>
                <c:pt idx="454">
                  <c:v>2.41</c:v>
                </c:pt>
                <c:pt idx="455">
                  <c:v>2.4</c:v>
                </c:pt>
                <c:pt idx="456">
                  <c:v>2.4</c:v>
                </c:pt>
                <c:pt idx="457">
                  <c:v>2.4</c:v>
                </c:pt>
                <c:pt idx="458">
                  <c:v>2.4</c:v>
                </c:pt>
                <c:pt idx="459">
                  <c:v>2.4</c:v>
                </c:pt>
                <c:pt idx="460">
                  <c:v>2.39</c:v>
                </c:pt>
                <c:pt idx="461">
                  <c:v>2.38</c:v>
                </c:pt>
                <c:pt idx="462">
                  <c:v>2.38</c:v>
                </c:pt>
                <c:pt idx="463">
                  <c:v>2.38</c:v>
                </c:pt>
                <c:pt idx="464">
                  <c:v>2.38</c:v>
                </c:pt>
                <c:pt idx="465">
                  <c:v>2.38</c:v>
                </c:pt>
                <c:pt idx="466">
                  <c:v>2.38</c:v>
                </c:pt>
                <c:pt idx="467">
                  <c:v>2.4</c:v>
                </c:pt>
                <c:pt idx="468">
                  <c:v>2.39</c:v>
                </c:pt>
                <c:pt idx="469">
                  <c:v>2.39</c:v>
                </c:pt>
                <c:pt idx="470">
                  <c:v>2.39</c:v>
                </c:pt>
                <c:pt idx="471">
                  <c:v>2.39</c:v>
                </c:pt>
                <c:pt idx="472">
                  <c:v>2.39</c:v>
                </c:pt>
                <c:pt idx="473">
                  <c:v>2.39</c:v>
                </c:pt>
                <c:pt idx="474">
                  <c:v>2.38</c:v>
                </c:pt>
                <c:pt idx="475">
                  <c:v>2.38</c:v>
                </c:pt>
                <c:pt idx="476">
                  <c:v>2.38</c:v>
                </c:pt>
                <c:pt idx="477">
                  <c:v>2.38</c:v>
                </c:pt>
                <c:pt idx="478">
                  <c:v>2.38</c:v>
                </c:pt>
                <c:pt idx="479">
                  <c:v>2.38</c:v>
                </c:pt>
                <c:pt idx="480">
                  <c:v>2.39</c:v>
                </c:pt>
                <c:pt idx="481">
                  <c:v>2.39</c:v>
                </c:pt>
                <c:pt idx="482">
                  <c:v>2.39</c:v>
                </c:pt>
                <c:pt idx="483">
                  <c:v>2.4</c:v>
                </c:pt>
                <c:pt idx="484">
                  <c:v>2.4</c:v>
                </c:pt>
                <c:pt idx="485">
                  <c:v>2.4</c:v>
                </c:pt>
                <c:pt idx="486">
                  <c:v>2.38</c:v>
                </c:pt>
                <c:pt idx="487">
                  <c:v>2.38</c:v>
                </c:pt>
                <c:pt idx="488">
                  <c:v>2.38</c:v>
                </c:pt>
                <c:pt idx="489">
                  <c:v>2.37</c:v>
                </c:pt>
                <c:pt idx="490">
                  <c:v>2.37</c:v>
                </c:pt>
                <c:pt idx="491">
                  <c:v>2.37</c:v>
                </c:pt>
                <c:pt idx="492">
                  <c:v>2.37</c:v>
                </c:pt>
                <c:pt idx="493">
                  <c:v>2.37</c:v>
                </c:pt>
                <c:pt idx="494">
                  <c:v>2.37</c:v>
                </c:pt>
                <c:pt idx="495">
                  <c:v>2.37</c:v>
                </c:pt>
                <c:pt idx="496">
                  <c:v>2.37</c:v>
                </c:pt>
                <c:pt idx="497">
                  <c:v>2.36</c:v>
                </c:pt>
                <c:pt idx="498">
                  <c:v>2.36</c:v>
                </c:pt>
                <c:pt idx="499">
                  <c:v>2.36</c:v>
                </c:pt>
                <c:pt idx="500">
                  <c:v>2.38</c:v>
                </c:pt>
                <c:pt idx="501">
                  <c:v>2.37</c:v>
                </c:pt>
                <c:pt idx="502">
                  <c:v>2.37</c:v>
                </c:pt>
                <c:pt idx="503">
                  <c:v>2.37</c:v>
                </c:pt>
                <c:pt idx="504">
                  <c:v>2.38</c:v>
                </c:pt>
                <c:pt idx="505">
                  <c:v>2.38</c:v>
                </c:pt>
                <c:pt idx="506">
                  <c:v>2.38</c:v>
                </c:pt>
                <c:pt idx="507">
                  <c:v>2.38</c:v>
                </c:pt>
                <c:pt idx="508">
                  <c:v>2.38</c:v>
                </c:pt>
                <c:pt idx="509">
                  <c:v>2.38</c:v>
                </c:pt>
                <c:pt idx="510">
                  <c:v>2.38</c:v>
                </c:pt>
                <c:pt idx="511">
                  <c:v>2.4</c:v>
                </c:pt>
                <c:pt idx="512">
                  <c:v>2.4</c:v>
                </c:pt>
                <c:pt idx="513">
                  <c:v>2.4</c:v>
                </c:pt>
                <c:pt idx="514">
                  <c:v>2.39</c:v>
                </c:pt>
                <c:pt idx="515">
                  <c:v>2.4</c:v>
                </c:pt>
                <c:pt idx="516">
                  <c:v>2.41</c:v>
                </c:pt>
                <c:pt idx="517">
                  <c:v>2.41</c:v>
                </c:pt>
                <c:pt idx="518">
                  <c:v>2.42</c:v>
                </c:pt>
                <c:pt idx="519">
                  <c:v>2.42</c:v>
                </c:pt>
                <c:pt idx="520">
                  <c:v>2.42</c:v>
                </c:pt>
                <c:pt idx="521">
                  <c:v>2.41</c:v>
                </c:pt>
                <c:pt idx="522">
                  <c:v>2.41</c:v>
                </c:pt>
                <c:pt idx="523">
                  <c:v>2.41</c:v>
                </c:pt>
                <c:pt idx="524">
                  <c:v>2.4</c:v>
                </c:pt>
                <c:pt idx="525">
                  <c:v>2.38</c:v>
                </c:pt>
                <c:pt idx="526">
                  <c:v>2.38</c:v>
                </c:pt>
                <c:pt idx="527">
                  <c:v>2.38</c:v>
                </c:pt>
                <c:pt idx="528">
                  <c:v>2.4</c:v>
                </c:pt>
                <c:pt idx="529">
                  <c:v>2.41</c:v>
                </c:pt>
                <c:pt idx="530">
                  <c:v>2.41</c:v>
                </c:pt>
                <c:pt idx="531">
                  <c:v>2.41</c:v>
                </c:pt>
                <c:pt idx="532">
                  <c:v>2.41</c:v>
                </c:pt>
                <c:pt idx="533">
                  <c:v>2.41</c:v>
                </c:pt>
                <c:pt idx="534">
                  <c:v>2.41</c:v>
                </c:pt>
                <c:pt idx="535">
                  <c:v>2.4</c:v>
                </c:pt>
                <c:pt idx="536">
                  <c:v>2.4</c:v>
                </c:pt>
                <c:pt idx="537">
                  <c:v>2.4</c:v>
                </c:pt>
                <c:pt idx="538">
                  <c:v>2.4</c:v>
                </c:pt>
                <c:pt idx="539">
                  <c:v>2.4</c:v>
                </c:pt>
                <c:pt idx="540">
                  <c:v>2.4</c:v>
                </c:pt>
                <c:pt idx="541">
                  <c:v>2.4</c:v>
                </c:pt>
                <c:pt idx="542">
                  <c:v>2.4</c:v>
                </c:pt>
                <c:pt idx="543">
                  <c:v>2.39</c:v>
                </c:pt>
                <c:pt idx="544">
                  <c:v>2.4</c:v>
                </c:pt>
                <c:pt idx="545">
                  <c:v>2.14</c:v>
                </c:pt>
                <c:pt idx="546">
                  <c:v>2.14</c:v>
                </c:pt>
                <c:pt idx="547">
                  <c:v>2.14</c:v>
                </c:pt>
                <c:pt idx="548">
                  <c:v>2.14</c:v>
                </c:pt>
                <c:pt idx="549">
                  <c:v>2.13</c:v>
                </c:pt>
                <c:pt idx="550">
                  <c:v>2.13</c:v>
                </c:pt>
                <c:pt idx="551">
                  <c:v>2.12</c:v>
                </c:pt>
                <c:pt idx="552">
                  <c:v>2.12</c:v>
                </c:pt>
                <c:pt idx="553">
                  <c:v>2.12</c:v>
                </c:pt>
                <c:pt idx="554">
                  <c:v>2.12</c:v>
                </c:pt>
                <c:pt idx="555">
                  <c:v>2.12</c:v>
                </c:pt>
                <c:pt idx="556">
                  <c:v>2.12</c:v>
                </c:pt>
                <c:pt idx="557">
                  <c:v>2.12</c:v>
                </c:pt>
                <c:pt idx="558">
                  <c:v>2.12</c:v>
                </c:pt>
                <c:pt idx="559">
                  <c:v>2.13</c:v>
                </c:pt>
                <c:pt idx="560">
                  <c:v>2.13</c:v>
                </c:pt>
                <c:pt idx="561">
                  <c:v>2.13</c:v>
                </c:pt>
                <c:pt idx="562">
                  <c:v>2.13</c:v>
                </c:pt>
                <c:pt idx="563">
                  <c:v>2.13</c:v>
                </c:pt>
                <c:pt idx="564">
                  <c:v>2.13</c:v>
                </c:pt>
                <c:pt idx="565">
                  <c:v>2.12</c:v>
                </c:pt>
                <c:pt idx="566">
                  <c:v>2.12</c:v>
                </c:pt>
                <c:pt idx="567">
                  <c:v>2.12</c:v>
                </c:pt>
                <c:pt idx="568">
                  <c:v>2.12</c:v>
                </c:pt>
                <c:pt idx="569">
                  <c:v>2.12</c:v>
                </c:pt>
                <c:pt idx="570">
                  <c:v>2.12</c:v>
                </c:pt>
                <c:pt idx="571">
                  <c:v>2.12</c:v>
                </c:pt>
                <c:pt idx="572">
                  <c:v>2.12</c:v>
                </c:pt>
                <c:pt idx="573">
                  <c:v>2.12</c:v>
                </c:pt>
                <c:pt idx="574">
                  <c:v>2.13</c:v>
                </c:pt>
                <c:pt idx="575">
                  <c:v>2.13</c:v>
                </c:pt>
                <c:pt idx="576">
                  <c:v>2.13</c:v>
                </c:pt>
                <c:pt idx="577">
                  <c:v>2.13</c:v>
                </c:pt>
                <c:pt idx="578">
                  <c:v>2.13</c:v>
                </c:pt>
                <c:pt idx="579">
                  <c:v>2.13</c:v>
                </c:pt>
                <c:pt idx="580">
                  <c:v>2.13</c:v>
                </c:pt>
                <c:pt idx="581">
                  <c:v>2.12</c:v>
                </c:pt>
                <c:pt idx="582">
                  <c:v>2.12</c:v>
                </c:pt>
                <c:pt idx="583">
                  <c:v>2.12</c:v>
                </c:pt>
                <c:pt idx="584">
                  <c:v>2.13</c:v>
                </c:pt>
                <c:pt idx="585">
                  <c:v>2.13</c:v>
                </c:pt>
                <c:pt idx="586">
                  <c:v>2.13</c:v>
                </c:pt>
                <c:pt idx="587">
                  <c:v>2.13</c:v>
                </c:pt>
                <c:pt idx="588">
                  <c:v>2.14</c:v>
                </c:pt>
                <c:pt idx="589">
                  <c:v>2.14</c:v>
                </c:pt>
                <c:pt idx="590">
                  <c:v>2.14</c:v>
                </c:pt>
                <c:pt idx="591">
                  <c:v>2.25</c:v>
                </c:pt>
                <c:pt idx="592">
                  <c:v>2.2999999999999998</c:v>
                </c:pt>
                <c:pt idx="593">
                  <c:v>2.25</c:v>
                </c:pt>
                <c:pt idx="594">
                  <c:v>1.9</c:v>
                </c:pt>
                <c:pt idx="595">
                  <c:v>1.9</c:v>
                </c:pt>
                <c:pt idx="596">
                  <c:v>1.9</c:v>
                </c:pt>
                <c:pt idx="597">
                  <c:v>1.9</c:v>
                </c:pt>
                <c:pt idx="598">
                  <c:v>1.9</c:v>
                </c:pt>
                <c:pt idx="599">
                  <c:v>1.9</c:v>
                </c:pt>
                <c:pt idx="600">
                  <c:v>1.9</c:v>
                </c:pt>
                <c:pt idx="601">
                  <c:v>1.85</c:v>
                </c:pt>
                <c:pt idx="602">
                  <c:v>1.83</c:v>
                </c:pt>
                <c:pt idx="603">
                  <c:v>1.83</c:v>
                </c:pt>
                <c:pt idx="604">
                  <c:v>1.83</c:v>
                </c:pt>
                <c:pt idx="605">
                  <c:v>1.9</c:v>
                </c:pt>
                <c:pt idx="606">
                  <c:v>1.88</c:v>
                </c:pt>
                <c:pt idx="607">
                  <c:v>1.85</c:v>
                </c:pt>
                <c:pt idx="608">
                  <c:v>1.83</c:v>
                </c:pt>
                <c:pt idx="609">
                  <c:v>1.82</c:v>
                </c:pt>
                <c:pt idx="610">
                  <c:v>1.82</c:v>
                </c:pt>
                <c:pt idx="611">
                  <c:v>1.82</c:v>
                </c:pt>
                <c:pt idx="612">
                  <c:v>1.82</c:v>
                </c:pt>
                <c:pt idx="613">
                  <c:v>1.82</c:v>
                </c:pt>
                <c:pt idx="614">
                  <c:v>1.82</c:v>
                </c:pt>
                <c:pt idx="615">
                  <c:v>1.82</c:v>
                </c:pt>
                <c:pt idx="616">
                  <c:v>1.82</c:v>
                </c:pt>
                <c:pt idx="617">
                  <c:v>1.82</c:v>
                </c:pt>
                <c:pt idx="618">
                  <c:v>1.82</c:v>
                </c:pt>
                <c:pt idx="619">
                  <c:v>1.82</c:v>
                </c:pt>
                <c:pt idx="620">
                  <c:v>1.9</c:v>
                </c:pt>
                <c:pt idx="621">
                  <c:v>1.9</c:v>
                </c:pt>
                <c:pt idx="622">
                  <c:v>1.85</c:v>
                </c:pt>
                <c:pt idx="623">
                  <c:v>1.85</c:v>
                </c:pt>
                <c:pt idx="624">
                  <c:v>1.85</c:v>
                </c:pt>
                <c:pt idx="625">
                  <c:v>1.85</c:v>
                </c:pt>
                <c:pt idx="626">
                  <c:v>1.85</c:v>
                </c:pt>
                <c:pt idx="627">
                  <c:v>1.85</c:v>
                </c:pt>
                <c:pt idx="628">
                  <c:v>1.85</c:v>
                </c:pt>
                <c:pt idx="629">
                  <c:v>1.85</c:v>
                </c:pt>
                <c:pt idx="630">
                  <c:v>1.83</c:v>
                </c:pt>
                <c:pt idx="631">
                  <c:v>1.83</c:v>
                </c:pt>
                <c:pt idx="632">
                  <c:v>1.83</c:v>
                </c:pt>
                <c:pt idx="633">
                  <c:v>1.83</c:v>
                </c:pt>
                <c:pt idx="634">
                  <c:v>1.82</c:v>
                </c:pt>
                <c:pt idx="635">
                  <c:v>1.82</c:v>
                </c:pt>
                <c:pt idx="636">
                  <c:v>1.58</c:v>
                </c:pt>
                <c:pt idx="637">
                  <c:v>1.57</c:v>
                </c:pt>
                <c:pt idx="638">
                  <c:v>1.57</c:v>
                </c:pt>
                <c:pt idx="639">
                  <c:v>1.57</c:v>
                </c:pt>
                <c:pt idx="640">
                  <c:v>1.56</c:v>
                </c:pt>
                <c:pt idx="641">
                  <c:v>1.56</c:v>
                </c:pt>
                <c:pt idx="642">
                  <c:v>1.55</c:v>
                </c:pt>
                <c:pt idx="643">
                  <c:v>1.55</c:v>
                </c:pt>
                <c:pt idx="644">
                  <c:v>1.55</c:v>
                </c:pt>
                <c:pt idx="645">
                  <c:v>1.55</c:v>
                </c:pt>
                <c:pt idx="646">
                  <c:v>1.55</c:v>
                </c:pt>
                <c:pt idx="647">
                  <c:v>1.55</c:v>
                </c:pt>
                <c:pt idx="648">
                  <c:v>1.55</c:v>
                </c:pt>
                <c:pt idx="649">
                  <c:v>1.55</c:v>
                </c:pt>
                <c:pt idx="650">
                  <c:v>1.55</c:v>
                </c:pt>
                <c:pt idx="651">
                  <c:v>1.55</c:v>
                </c:pt>
                <c:pt idx="652">
                  <c:v>1.55</c:v>
                </c:pt>
                <c:pt idx="653">
                  <c:v>1.55</c:v>
                </c:pt>
                <c:pt idx="654">
                  <c:v>1.55</c:v>
                </c:pt>
                <c:pt idx="655">
                  <c:v>1.55</c:v>
                </c:pt>
                <c:pt idx="656">
                  <c:v>1.55</c:v>
                </c:pt>
                <c:pt idx="657">
                  <c:v>1.55</c:v>
                </c:pt>
                <c:pt idx="658">
                  <c:v>1.55</c:v>
                </c:pt>
                <c:pt idx="659">
                  <c:v>1.55</c:v>
                </c:pt>
                <c:pt idx="660">
                  <c:v>1.55</c:v>
                </c:pt>
                <c:pt idx="661">
                  <c:v>1.55</c:v>
                </c:pt>
                <c:pt idx="662">
                  <c:v>1.55</c:v>
                </c:pt>
                <c:pt idx="663">
                  <c:v>1.55</c:v>
                </c:pt>
                <c:pt idx="664">
                  <c:v>1.55</c:v>
                </c:pt>
                <c:pt idx="665">
                  <c:v>1.56</c:v>
                </c:pt>
                <c:pt idx="666">
                  <c:v>1.56</c:v>
                </c:pt>
                <c:pt idx="667">
                  <c:v>1.56</c:v>
                </c:pt>
                <c:pt idx="668">
                  <c:v>1.56</c:v>
                </c:pt>
                <c:pt idx="669">
                  <c:v>1.55</c:v>
                </c:pt>
                <c:pt idx="670">
                  <c:v>1.55</c:v>
                </c:pt>
                <c:pt idx="671">
                  <c:v>1.55</c:v>
                </c:pt>
                <c:pt idx="672">
                  <c:v>1.55</c:v>
                </c:pt>
                <c:pt idx="673">
                  <c:v>1.55</c:v>
                </c:pt>
                <c:pt idx="674">
                  <c:v>1.55</c:v>
                </c:pt>
                <c:pt idx="675">
                  <c:v>1.55</c:v>
                </c:pt>
                <c:pt idx="676">
                  <c:v>1.55</c:v>
                </c:pt>
                <c:pt idx="677">
                  <c:v>1.55</c:v>
                </c:pt>
                <c:pt idx="678">
                  <c:v>1.55</c:v>
                </c:pt>
                <c:pt idx="679">
                  <c:v>1.55</c:v>
                </c:pt>
                <c:pt idx="680">
                  <c:v>1.55</c:v>
                </c:pt>
                <c:pt idx="681">
                  <c:v>1.55</c:v>
                </c:pt>
                <c:pt idx="682">
                  <c:v>1.56</c:v>
                </c:pt>
                <c:pt idx="683">
                  <c:v>1.55</c:v>
                </c:pt>
                <c:pt idx="684">
                  <c:v>1.55</c:v>
                </c:pt>
                <c:pt idx="685">
                  <c:v>1.55</c:v>
                </c:pt>
                <c:pt idx="686">
                  <c:v>1.55</c:v>
                </c:pt>
                <c:pt idx="687">
                  <c:v>1.55</c:v>
                </c:pt>
                <c:pt idx="688">
                  <c:v>1.55</c:v>
                </c:pt>
                <c:pt idx="689">
                  <c:v>1.55</c:v>
                </c:pt>
                <c:pt idx="690">
                  <c:v>1.55</c:v>
                </c:pt>
                <c:pt idx="691">
                  <c:v>1.55</c:v>
                </c:pt>
                <c:pt idx="692">
                  <c:v>1.55</c:v>
                </c:pt>
                <c:pt idx="693">
                  <c:v>1.55</c:v>
                </c:pt>
                <c:pt idx="694">
                  <c:v>1.55</c:v>
                </c:pt>
                <c:pt idx="695">
                  <c:v>1.55</c:v>
                </c:pt>
                <c:pt idx="696">
                  <c:v>1.55</c:v>
                </c:pt>
                <c:pt idx="697">
                  <c:v>1.55</c:v>
                </c:pt>
                <c:pt idx="698">
                  <c:v>1.55</c:v>
                </c:pt>
                <c:pt idx="699">
                  <c:v>1.55</c:v>
                </c:pt>
                <c:pt idx="700">
                  <c:v>1.55</c:v>
                </c:pt>
                <c:pt idx="701">
                  <c:v>1.55</c:v>
                </c:pt>
                <c:pt idx="702">
                  <c:v>1.55</c:v>
                </c:pt>
                <c:pt idx="703">
                  <c:v>1.55</c:v>
                </c:pt>
                <c:pt idx="704">
                  <c:v>1.55</c:v>
                </c:pt>
                <c:pt idx="705">
                  <c:v>1.55</c:v>
                </c:pt>
                <c:pt idx="706">
                  <c:v>1.55</c:v>
                </c:pt>
                <c:pt idx="707">
                  <c:v>1.54</c:v>
                </c:pt>
                <c:pt idx="708">
                  <c:v>1.54</c:v>
                </c:pt>
                <c:pt idx="709">
                  <c:v>1.54</c:v>
                </c:pt>
                <c:pt idx="710">
                  <c:v>1.54</c:v>
                </c:pt>
                <c:pt idx="711">
                  <c:v>1.54</c:v>
                </c:pt>
                <c:pt idx="712">
                  <c:v>1.54</c:v>
                </c:pt>
                <c:pt idx="713">
                  <c:v>1.54</c:v>
                </c:pt>
                <c:pt idx="714">
                  <c:v>1.55</c:v>
                </c:pt>
                <c:pt idx="715">
                  <c:v>1.55</c:v>
                </c:pt>
                <c:pt idx="716">
                  <c:v>1.55</c:v>
                </c:pt>
                <c:pt idx="717">
                  <c:v>1.55</c:v>
                </c:pt>
                <c:pt idx="718">
                  <c:v>1.55</c:v>
                </c:pt>
                <c:pt idx="719">
                  <c:v>1.55</c:v>
                </c:pt>
                <c:pt idx="720">
                  <c:v>1.55</c:v>
                </c:pt>
                <c:pt idx="721">
                  <c:v>1.55</c:v>
                </c:pt>
                <c:pt idx="722">
                  <c:v>1.55</c:v>
                </c:pt>
                <c:pt idx="723">
                  <c:v>1.55</c:v>
                </c:pt>
                <c:pt idx="724">
                  <c:v>1.55</c:v>
                </c:pt>
                <c:pt idx="725">
                  <c:v>1.55</c:v>
                </c:pt>
                <c:pt idx="726">
                  <c:v>1.55</c:v>
                </c:pt>
                <c:pt idx="727">
                  <c:v>1.6</c:v>
                </c:pt>
                <c:pt idx="728">
                  <c:v>1.59</c:v>
                </c:pt>
                <c:pt idx="729">
                  <c:v>1.59</c:v>
                </c:pt>
                <c:pt idx="730">
                  <c:v>1.59</c:v>
                </c:pt>
                <c:pt idx="731">
                  <c:v>1.59</c:v>
                </c:pt>
                <c:pt idx="732">
                  <c:v>1.59</c:v>
                </c:pt>
                <c:pt idx="733">
                  <c:v>1.59</c:v>
                </c:pt>
                <c:pt idx="734">
                  <c:v>1.59</c:v>
                </c:pt>
                <c:pt idx="735">
                  <c:v>1.58</c:v>
                </c:pt>
                <c:pt idx="736">
                  <c:v>1.58</c:v>
                </c:pt>
                <c:pt idx="737">
                  <c:v>1.58</c:v>
                </c:pt>
                <c:pt idx="738">
                  <c:v>1.58</c:v>
                </c:pt>
                <c:pt idx="739">
                  <c:v>1.58</c:v>
                </c:pt>
                <c:pt idx="740">
                  <c:v>1.58</c:v>
                </c:pt>
                <c:pt idx="741">
                  <c:v>1.58</c:v>
                </c:pt>
                <c:pt idx="742">
                  <c:v>1.58</c:v>
                </c:pt>
                <c:pt idx="743">
                  <c:v>1.58</c:v>
                </c:pt>
                <c:pt idx="744">
                  <c:v>1.58</c:v>
                </c:pt>
                <c:pt idx="745">
                  <c:v>1.58</c:v>
                </c:pt>
                <c:pt idx="746">
                  <c:v>1.59</c:v>
                </c:pt>
                <c:pt idx="747">
                  <c:v>1.59</c:v>
                </c:pt>
                <c:pt idx="748">
                  <c:v>1.59</c:v>
                </c:pt>
                <c:pt idx="749">
                  <c:v>1.58</c:v>
                </c:pt>
                <c:pt idx="750">
                  <c:v>1.58</c:v>
                </c:pt>
                <c:pt idx="751">
                  <c:v>1.58</c:v>
                </c:pt>
                <c:pt idx="752">
                  <c:v>1.58</c:v>
                </c:pt>
                <c:pt idx="753">
                  <c:v>1.58</c:v>
                </c:pt>
                <c:pt idx="754">
                  <c:v>1.58</c:v>
                </c:pt>
                <c:pt idx="755">
                  <c:v>1.58</c:v>
                </c:pt>
                <c:pt idx="756">
                  <c:v>1.58</c:v>
                </c:pt>
                <c:pt idx="757">
                  <c:v>1.58</c:v>
                </c:pt>
                <c:pt idx="758">
                  <c:v>1.58</c:v>
                </c:pt>
                <c:pt idx="759">
                  <c:v>1.59</c:v>
                </c:pt>
                <c:pt idx="760">
                  <c:v>1.59</c:v>
                </c:pt>
                <c:pt idx="761">
                  <c:v>1.0900000000000001</c:v>
                </c:pt>
                <c:pt idx="762">
                  <c:v>1.0900000000000001</c:v>
                </c:pt>
                <c:pt idx="763">
                  <c:v>1.0900000000000001</c:v>
                </c:pt>
                <c:pt idx="764">
                  <c:v>1.0900000000000001</c:v>
                </c:pt>
                <c:pt idx="765">
                  <c:v>1.0900000000000001</c:v>
                </c:pt>
                <c:pt idx="766">
                  <c:v>1.0900000000000001</c:v>
                </c:pt>
                <c:pt idx="767">
                  <c:v>1.0900000000000001</c:v>
                </c:pt>
                <c:pt idx="768">
                  <c:v>1.0900000000000001</c:v>
                </c:pt>
                <c:pt idx="769">
                  <c:v>1.1000000000000001</c:v>
                </c:pt>
                <c:pt idx="770">
                  <c:v>1.1000000000000001</c:v>
                </c:pt>
                <c:pt idx="771">
                  <c:v>1.1000000000000001</c:v>
                </c:pt>
                <c:pt idx="772">
                  <c:v>1.1000000000000001</c:v>
                </c:pt>
                <c:pt idx="773">
                  <c:v>0.25</c:v>
                </c:pt>
                <c:pt idx="774">
                  <c:v>0.25</c:v>
                </c:pt>
                <c:pt idx="775">
                  <c:v>0.25</c:v>
                </c:pt>
                <c:pt idx="776">
                  <c:v>0.2</c:v>
                </c:pt>
                <c:pt idx="777">
                  <c:v>0.15</c:v>
                </c:pt>
                <c:pt idx="778">
                  <c:v>0.15</c:v>
                </c:pt>
                <c:pt idx="779">
                  <c:v>0.15</c:v>
                </c:pt>
                <c:pt idx="780">
                  <c:v>0.15</c:v>
                </c:pt>
                <c:pt idx="781">
                  <c:v>0.12</c:v>
                </c:pt>
                <c:pt idx="782">
                  <c:v>0.1</c:v>
                </c:pt>
                <c:pt idx="783">
                  <c:v>0.1</c:v>
                </c:pt>
                <c:pt idx="784">
                  <c:v>0.1</c:v>
                </c:pt>
                <c:pt idx="785">
                  <c:v>0.1</c:v>
                </c:pt>
                <c:pt idx="786">
                  <c:v>0.1</c:v>
                </c:pt>
                <c:pt idx="787">
                  <c:v>0.09</c:v>
                </c:pt>
                <c:pt idx="788">
                  <c:v>0.08</c:v>
                </c:pt>
                <c:pt idx="789">
                  <c:v>0.06</c:v>
                </c:pt>
                <c:pt idx="790">
                  <c:v>0.05</c:v>
                </c:pt>
                <c:pt idx="791">
                  <c:v>0.05</c:v>
                </c:pt>
                <c:pt idx="792">
                  <c:v>0.05</c:v>
                </c:pt>
                <c:pt idx="793">
                  <c:v>0.05</c:v>
                </c:pt>
                <c:pt idx="794">
                  <c:v>0.05</c:v>
                </c:pt>
                <c:pt idx="795">
                  <c:v>0.05</c:v>
                </c:pt>
                <c:pt idx="796">
                  <c:v>0.05</c:v>
                </c:pt>
                <c:pt idx="797">
                  <c:v>0.05</c:v>
                </c:pt>
                <c:pt idx="798">
                  <c:v>0.05</c:v>
                </c:pt>
                <c:pt idx="799">
                  <c:v>0.05</c:v>
                </c:pt>
                <c:pt idx="800">
                  <c:v>0.05</c:v>
                </c:pt>
                <c:pt idx="801">
                  <c:v>0.05</c:v>
                </c:pt>
                <c:pt idx="802">
                  <c:v>0.05</c:v>
                </c:pt>
                <c:pt idx="803">
                  <c:v>0.05</c:v>
                </c:pt>
                <c:pt idx="804">
                  <c:v>0.05</c:v>
                </c:pt>
                <c:pt idx="805">
                  <c:v>0.05</c:v>
                </c:pt>
                <c:pt idx="806">
                  <c:v>0.05</c:v>
                </c:pt>
                <c:pt idx="807">
                  <c:v>0.05</c:v>
                </c:pt>
                <c:pt idx="808">
                  <c:v>0.05</c:v>
                </c:pt>
                <c:pt idx="809">
                  <c:v>0.05</c:v>
                </c:pt>
                <c:pt idx="810">
                  <c:v>0.05</c:v>
                </c:pt>
                <c:pt idx="811">
                  <c:v>0.04</c:v>
                </c:pt>
                <c:pt idx="812">
                  <c:v>0.05</c:v>
                </c:pt>
                <c:pt idx="813">
                  <c:v>0.05</c:v>
                </c:pt>
                <c:pt idx="814">
                  <c:v>0.05</c:v>
                </c:pt>
                <c:pt idx="815">
                  <c:v>0.04</c:v>
                </c:pt>
                <c:pt idx="816">
                  <c:v>0.04</c:v>
                </c:pt>
                <c:pt idx="817">
                  <c:v>0.04</c:v>
                </c:pt>
                <c:pt idx="818">
                  <c:v>0.05</c:v>
                </c:pt>
                <c:pt idx="819">
                  <c:v>0.05</c:v>
                </c:pt>
                <c:pt idx="820">
                  <c:v>0.05</c:v>
                </c:pt>
                <c:pt idx="821">
                  <c:v>0.05</c:v>
                </c:pt>
                <c:pt idx="822">
                  <c:v>0.05</c:v>
                </c:pt>
                <c:pt idx="823">
                  <c:v>0.05</c:v>
                </c:pt>
                <c:pt idx="824">
                  <c:v>0.05</c:v>
                </c:pt>
                <c:pt idx="825">
                  <c:v>0.05</c:v>
                </c:pt>
                <c:pt idx="826">
                  <c:v>0.05</c:v>
                </c:pt>
                <c:pt idx="827">
                  <c:v>0.05</c:v>
                </c:pt>
                <c:pt idx="828">
                  <c:v>0.05</c:v>
                </c:pt>
                <c:pt idx="829">
                  <c:v>0.05</c:v>
                </c:pt>
                <c:pt idx="830">
                  <c:v>0.05</c:v>
                </c:pt>
                <c:pt idx="831">
                  <c:v>0.05</c:v>
                </c:pt>
                <c:pt idx="832">
                  <c:v>0.05</c:v>
                </c:pt>
                <c:pt idx="833">
                  <c:v>0.05</c:v>
                </c:pt>
                <c:pt idx="834">
                  <c:v>0.05</c:v>
                </c:pt>
                <c:pt idx="835">
                  <c:v>0.05</c:v>
                </c:pt>
                <c:pt idx="836">
                  <c:v>0.05</c:v>
                </c:pt>
                <c:pt idx="837">
                  <c:v>0.05</c:v>
                </c:pt>
                <c:pt idx="838">
                  <c:v>0.05</c:v>
                </c:pt>
                <c:pt idx="839">
                  <c:v>0.05</c:v>
                </c:pt>
                <c:pt idx="840">
                  <c:v>0.05</c:v>
                </c:pt>
                <c:pt idx="841">
                  <c:v>0.05</c:v>
                </c:pt>
                <c:pt idx="842">
                  <c:v>0.05</c:v>
                </c:pt>
                <c:pt idx="843">
                  <c:v>0.05</c:v>
                </c:pt>
                <c:pt idx="844">
                  <c:v>0.05</c:v>
                </c:pt>
                <c:pt idx="845">
                  <c:v>0.05</c:v>
                </c:pt>
                <c:pt idx="846">
                  <c:v>0.05</c:v>
                </c:pt>
                <c:pt idx="847">
                  <c:v>0.05</c:v>
                </c:pt>
                <c:pt idx="848">
                  <c:v>0.05</c:v>
                </c:pt>
                <c:pt idx="849">
                  <c:v>0.05</c:v>
                </c:pt>
                <c:pt idx="850">
                  <c:v>0.05</c:v>
                </c:pt>
                <c:pt idx="851">
                  <c:v>0.06</c:v>
                </c:pt>
                <c:pt idx="852">
                  <c:v>0.06</c:v>
                </c:pt>
                <c:pt idx="853">
                  <c:v>0.06</c:v>
                </c:pt>
                <c:pt idx="854">
                  <c:v>7.0000000000000007E-2</c:v>
                </c:pt>
                <c:pt idx="855">
                  <c:v>7.0000000000000007E-2</c:v>
                </c:pt>
                <c:pt idx="856">
                  <c:v>7.0000000000000007E-2</c:v>
                </c:pt>
                <c:pt idx="857">
                  <c:v>7.0000000000000007E-2</c:v>
                </c:pt>
                <c:pt idx="858">
                  <c:v>7.0000000000000007E-2</c:v>
                </c:pt>
                <c:pt idx="859">
                  <c:v>0.08</c:v>
                </c:pt>
                <c:pt idx="860">
                  <c:v>0.08</c:v>
                </c:pt>
                <c:pt idx="861">
                  <c:v>0.08</c:v>
                </c:pt>
                <c:pt idx="862">
                  <c:v>0.08</c:v>
                </c:pt>
                <c:pt idx="863">
                  <c:v>0.08</c:v>
                </c:pt>
                <c:pt idx="864">
                  <c:v>0.09</c:v>
                </c:pt>
                <c:pt idx="865">
                  <c:v>0.09</c:v>
                </c:pt>
                <c:pt idx="866">
                  <c:v>0.09</c:v>
                </c:pt>
                <c:pt idx="867">
                  <c:v>0.09</c:v>
                </c:pt>
                <c:pt idx="868">
                  <c:v>0.09</c:v>
                </c:pt>
                <c:pt idx="869">
                  <c:v>0.09</c:v>
                </c:pt>
                <c:pt idx="870">
                  <c:v>0.09</c:v>
                </c:pt>
                <c:pt idx="871">
                  <c:v>0.08</c:v>
                </c:pt>
                <c:pt idx="872">
                  <c:v>0.08</c:v>
                </c:pt>
                <c:pt idx="873">
                  <c:v>0.08</c:v>
                </c:pt>
                <c:pt idx="874">
                  <c:v>0.08</c:v>
                </c:pt>
                <c:pt idx="875">
                  <c:v>0.08</c:v>
                </c:pt>
                <c:pt idx="876">
                  <c:v>0.08</c:v>
                </c:pt>
                <c:pt idx="877">
                  <c:v>0.08</c:v>
                </c:pt>
                <c:pt idx="878">
                  <c:v>0.08</c:v>
                </c:pt>
                <c:pt idx="879">
                  <c:v>0.08</c:v>
                </c:pt>
                <c:pt idx="880">
                  <c:v>0.08</c:v>
                </c:pt>
                <c:pt idx="881">
                  <c:v>0.09</c:v>
                </c:pt>
                <c:pt idx="882">
                  <c:v>0.09</c:v>
                </c:pt>
                <c:pt idx="883">
                  <c:v>0.09</c:v>
                </c:pt>
                <c:pt idx="884">
                  <c:v>0.09</c:v>
                </c:pt>
                <c:pt idx="885">
                  <c:v>0.09</c:v>
                </c:pt>
                <c:pt idx="886">
                  <c:v>0.09</c:v>
                </c:pt>
                <c:pt idx="887">
                  <c:v>0.09</c:v>
                </c:pt>
                <c:pt idx="888">
                  <c:v>0.09</c:v>
                </c:pt>
                <c:pt idx="889">
                  <c:v>0.09</c:v>
                </c:pt>
                <c:pt idx="890">
                  <c:v>0.09</c:v>
                </c:pt>
                <c:pt idx="891">
                  <c:v>0.09</c:v>
                </c:pt>
                <c:pt idx="892">
                  <c:v>0.09</c:v>
                </c:pt>
                <c:pt idx="893">
                  <c:v>0.09</c:v>
                </c:pt>
                <c:pt idx="894">
                  <c:v>0.1</c:v>
                </c:pt>
                <c:pt idx="895">
                  <c:v>0.1</c:v>
                </c:pt>
                <c:pt idx="896">
                  <c:v>0.09</c:v>
                </c:pt>
                <c:pt idx="897">
                  <c:v>0.09</c:v>
                </c:pt>
                <c:pt idx="898">
                  <c:v>0.09</c:v>
                </c:pt>
                <c:pt idx="899">
                  <c:v>0.1</c:v>
                </c:pt>
                <c:pt idx="900">
                  <c:v>0.1</c:v>
                </c:pt>
                <c:pt idx="901">
                  <c:v>0.09</c:v>
                </c:pt>
                <c:pt idx="902">
                  <c:v>0.09</c:v>
                </c:pt>
                <c:pt idx="903">
                  <c:v>0.09</c:v>
                </c:pt>
                <c:pt idx="904">
                  <c:v>0.09</c:v>
                </c:pt>
                <c:pt idx="905">
                  <c:v>0.09</c:v>
                </c:pt>
                <c:pt idx="906">
                  <c:v>0.1</c:v>
                </c:pt>
                <c:pt idx="907">
                  <c:v>0.1</c:v>
                </c:pt>
                <c:pt idx="908">
                  <c:v>0.1</c:v>
                </c:pt>
                <c:pt idx="909">
                  <c:v>0.1</c:v>
                </c:pt>
                <c:pt idx="910">
                  <c:v>0.1</c:v>
                </c:pt>
                <c:pt idx="911">
                  <c:v>0.1</c:v>
                </c:pt>
                <c:pt idx="912">
                  <c:v>0.1</c:v>
                </c:pt>
                <c:pt idx="913">
                  <c:v>0.1</c:v>
                </c:pt>
                <c:pt idx="914">
                  <c:v>0.1</c:v>
                </c:pt>
                <c:pt idx="915">
                  <c:v>0.1</c:v>
                </c:pt>
                <c:pt idx="916">
                  <c:v>0.1</c:v>
                </c:pt>
                <c:pt idx="917">
                  <c:v>0.1</c:v>
                </c:pt>
                <c:pt idx="918">
                  <c:v>0.1</c:v>
                </c:pt>
                <c:pt idx="919">
                  <c:v>0.1</c:v>
                </c:pt>
                <c:pt idx="920">
                  <c:v>0.1</c:v>
                </c:pt>
                <c:pt idx="921">
                  <c:v>0.1</c:v>
                </c:pt>
                <c:pt idx="922">
                  <c:v>0.1</c:v>
                </c:pt>
                <c:pt idx="923">
                  <c:v>0.1</c:v>
                </c:pt>
                <c:pt idx="924">
                  <c:v>0.1</c:v>
                </c:pt>
                <c:pt idx="925">
                  <c:v>0.1</c:v>
                </c:pt>
                <c:pt idx="926">
                  <c:v>0.1</c:v>
                </c:pt>
                <c:pt idx="927">
                  <c:v>0.1</c:v>
                </c:pt>
                <c:pt idx="928">
                  <c:v>0.09</c:v>
                </c:pt>
                <c:pt idx="929">
                  <c:v>0.09</c:v>
                </c:pt>
                <c:pt idx="930">
                  <c:v>0.09</c:v>
                </c:pt>
                <c:pt idx="931">
                  <c:v>0.09</c:v>
                </c:pt>
                <c:pt idx="932">
                  <c:v>0.09</c:v>
                </c:pt>
                <c:pt idx="933">
                  <c:v>0.09</c:v>
                </c:pt>
                <c:pt idx="934">
                  <c:v>0.09</c:v>
                </c:pt>
                <c:pt idx="935">
                  <c:v>0.09</c:v>
                </c:pt>
                <c:pt idx="936">
                  <c:v>0.09</c:v>
                </c:pt>
                <c:pt idx="937">
                  <c:v>0.08</c:v>
                </c:pt>
                <c:pt idx="938">
                  <c:v>0.09</c:v>
                </c:pt>
                <c:pt idx="939">
                  <c:v>0.09</c:v>
                </c:pt>
                <c:pt idx="940">
                  <c:v>0.09</c:v>
                </c:pt>
                <c:pt idx="941">
                  <c:v>0.09</c:v>
                </c:pt>
                <c:pt idx="942">
                  <c:v>0.09</c:v>
                </c:pt>
                <c:pt idx="943">
                  <c:v>0.09</c:v>
                </c:pt>
                <c:pt idx="944">
                  <c:v>0.09</c:v>
                </c:pt>
                <c:pt idx="945">
                  <c:v>0.09</c:v>
                </c:pt>
                <c:pt idx="946">
                  <c:v>0.09</c:v>
                </c:pt>
                <c:pt idx="947">
                  <c:v>0.09</c:v>
                </c:pt>
                <c:pt idx="948">
                  <c:v>0.09</c:v>
                </c:pt>
                <c:pt idx="949">
                  <c:v>0.09</c:v>
                </c:pt>
                <c:pt idx="950">
                  <c:v>0.09</c:v>
                </c:pt>
                <c:pt idx="951">
                  <c:v>0.09</c:v>
                </c:pt>
                <c:pt idx="952">
                  <c:v>0.09</c:v>
                </c:pt>
                <c:pt idx="953">
                  <c:v>0.09</c:v>
                </c:pt>
                <c:pt idx="954">
                  <c:v>0.09</c:v>
                </c:pt>
                <c:pt idx="955">
                  <c:v>0.09</c:v>
                </c:pt>
                <c:pt idx="956">
                  <c:v>0.09</c:v>
                </c:pt>
                <c:pt idx="957">
                  <c:v>0.09</c:v>
                </c:pt>
                <c:pt idx="958">
                  <c:v>0.09</c:v>
                </c:pt>
                <c:pt idx="959">
                  <c:v>0.09</c:v>
                </c:pt>
                <c:pt idx="960">
                  <c:v>0.09</c:v>
                </c:pt>
                <c:pt idx="961">
                  <c:v>0.09</c:v>
                </c:pt>
                <c:pt idx="962">
                  <c:v>0.09</c:v>
                </c:pt>
                <c:pt idx="963">
                  <c:v>0.09</c:v>
                </c:pt>
                <c:pt idx="964">
                  <c:v>0.09</c:v>
                </c:pt>
                <c:pt idx="965">
                  <c:v>0.09</c:v>
                </c:pt>
                <c:pt idx="966">
                  <c:v>0.09</c:v>
                </c:pt>
                <c:pt idx="967">
                  <c:v>0.09</c:v>
                </c:pt>
                <c:pt idx="968">
                  <c:v>0.09</c:v>
                </c:pt>
                <c:pt idx="969">
                  <c:v>0.09</c:v>
                </c:pt>
                <c:pt idx="970">
                  <c:v>0.09</c:v>
                </c:pt>
                <c:pt idx="971">
                  <c:v>0.09</c:v>
                </c:pt>
                <c:pt idx="972">
                  <c:v>0.09</c:v>
                </c:pt>
                <c:pt idx="973">
                  <c:v>0.09</c:v>
                </c:pt>
                <c:pt idx="974">
                  <c:v>0.09</c:v>
                </c:pt>
                <c:pt idx="975">
                  <c:v>0.09</c:v>
                </c:pt>
                <c:pt idx="976">
                  <c:v>0.09</c:v>
                </c:pt>
                <c:pt idx="977">
                  <c:v>0.09</c:v>
                </c:pt>
                <c:pt idx="978">
                  <c:v>0.09</c:v>
                </c:pt>
                <c:pt idx="979">
                  <c:v>0.09</c:v>
                </c:pt>
                <c:pt idx="980">
                  <c:v>0.09</c:v>
                </c:pt>
                <c:pt idx="981">
                  <c:v>0.09</c:v>
                </c:pt>
                <c:pt idx="982">
                  <c:v>0.09</c:v>
                </c:pt>
                <c:pt idx="983">
                  <c:v>0.09</c:v>
                </c:pt>
                <c:pt idx="984">
                  <c:v>0.09</c:v>
                </c:pt>
                <c:pt idx="985">
                  <c:v>0.09</c:v>
                </c:pt>
                <c:pt idx="986">
                  <c:v>0.09</c:v>
                </c:pt>
                <c:pt idx="987">
                  <c:v>0.09</c:v>
                </c:pt>
                <c:pt idx="988">
                  <c:v>0.09</c:v>
                </c:pt>
                <c:pt idx="989">
                  <c:v>0.09</c:v>
                </c:pt>
                <c:pt idx="990">
                  <c:v>0.09</c:v>
                </c:pt>
                <c:pt idx="991">
                  <c:v>0.09</c:v>
                </c:pt>
                <c:pt idx="992">
                  <c:v>0.09</c:v>
                </c:pt>
                <c:pt idx="993">
                  <c:v>0.09</c:v>
                </c:pt>
                <c:pt idx="994">
                  <c:v>0.09</c:v>
                </c:pt>
                <c:pt idx="995">
                  <c:v>0.09</c:v>
                </c:pt>
                <c:pt idx="996">
                  <c:v>0.09</c:v>
                </c:pt>
                <c:pt idx="997">
                  <c:v>0.09</c:v>
                </c:pt>
                <c:pt idx="998">
                  <c:v>0.09</c:v>
                </c:pt>
                <c:pt idx="999">
                  <c:v>0.09</c:v>
                </c:pt>
                <c:pt idx="1000">
                  <c:v>0.09</c:v>
                </c:pt>
                <c:pt idx="1001">
                  <c:v>0.09</c:v>
                </c:pt>
                <c:pt idx="1002">
                  <c:v>0.09</c:v>
                </c:pt>
                <c:pt idx="1003">
                  <c:v>0.09</c:v>
                </c:pt>
                <c:pt idx="1004">
                  <c:v>0.09</c:v>
                </c:pt>
                <c:pt idx="1005">
                  <c:v>0.09</c:v>
                </c:pt>
                <c:pt idx="1006">
                  <c:v>0.09</c:v>
                </c:pt>
                <c:pt idx="1007">
                  <c:v>0.09</c:v>
                </c:pt>
                <c:pt idx="1008">
                  <c:v>0.09</c:v>
                </c:pt>
                <c:pt idx="1009">
                  <c:v>0.09</c:v>
                </c:pt>
                <c:pt idx="1010">
                  <c:v>0.09</c:v>
                </c:pt>
                <c:pt idx="1011">
                  <c:v>0.09</c:v>
                </c:pt>
                <c:pt idx="1012">
                  <c:v>0.09</c:v>
                </c:pt>
                <c:pt idx="1013">
                  <c:v>0.09</c:v>
                </c:pt>
                <c:pt idx="1014">
                  <c:v>0.09</c:v>
                </c:pt>
                <c:pt idx="1015">
                  <c:v>0.09</c:v>
                </c:pt>
                <c:pt idx="1016">
                  <c:v>0.09</c:v>
                </c:pt>
                <c:pt idx="1017">
                  <c:v>0.09</c:v>
                </c:pt>
                <c:pt idx="1018">
                  <c:v>0.09</c:v>
                </c:pt>
                <c:pt idx="1019">
                  <c:v>0.09</c:v>
                </c:pt>
                <c:pt idx="1020">
                  <c:v>0.09</c:v>
                </c:pt>
                <c:pt idx="1021">
                  <c:v>0.08</c:v>
                </c:pt>
                <c:pt idx="1022">
                  <c:v>0.08</c:v>
                </c:pt>
                <c:pt idx="1023">
                  <c:v>0.08</c:v>
                </c:pt>
                <c:pt idx="1024">
                  <c:v>0.08</c:v>
                </c:pt>
                <c:pt idx="1025">
                  <c:v>0.08</c:v>
                </c:pt>
                <c:pt idx="1026">
                  <c:v>0.08</c:v>
                </c:pt>
                <c:pt idx="1027">
                  <c:v>0.08</c:v>
                </c:pt>
                <c:pt idx="1028">
                  <c:v>0.08</c:v>
                </c:pt>
                <c:pt idx="1029">
                  <c:v>0.08</c:v>
                </c:pt>
                <c:pt idx="1030">
                  <c:v>0.08</c:v>
                </c:pt>
                <c:pt idx="1031">
                  <c:v>0.08</c:v>
                </c:pt>
                <c:pt idx="1032">
                  <c:v>0.09</c:v>
                </c:pt>
                <c:pt idx="1033">
                  <c:v>0.09</c:v>
                </c:pt>
                <c:pt idx="1034">
                  <c:v>0.09</c:v>
                </c:pt>
                <c:pt idx="1035">
                  <c:v>0.09</c:v>
                </c:pt>
                <c:pt idx="1036">
                  <c:v>0.09</c:v>
                </c:pt>
                <c:pt idx="1037">
                  <c:v>0.09</c:v>
                </c:pt>
                <c:pt idx="1038">
                  <c:v>0.09</c:v>
                </c:pt>
                <c:pt idx="1039">
                  <c:v>0.09</c:v>
                </c:pt>
                <c:pt idx="1040">
                  <c:v>0.09</c:v>
                </c:pt>
                <c:pt idx="1041">
                  <c:v>0.09</c:v>
                </c:pt>
                <c:pt idx="1042">
                  <c:v>0.09</c:v>
                </c:pt>
                <c:pt idx="1043">
                  <c:v>0.09</c:v>
                </c:pt>
                <c:pt idx="1044">
                  <c:v>0.09</c:v>
                </c:pt>
                <c:pt idx="1045">
                  <c:v>0.09</c:v>
                </c:pt>
                <c:pt idx="1046">
                  <c:v>0.09</c:v>
                </c:pt>
                <c:pt idx="1047">
                  <c:v>0.09</c:v>
                </c:pt>
                <c:pt idx="1048">
                  <c:v>0.09</c:v>
                </c:pt>
                <c:pt idx="1049">
                  <c:v>0.09</c:v>
                </c:pt>
                <c:pt idx="1050">
                  <c:v>0.09</c:v>
                </c:pt>
                <c:pt idx="1051">
                  <c:v>0.09</c:v>
                </c:pt>
                <c:pt idx="1052">
                  <c:v>0.09</c:v>
                </c:pt>
                <c:pt idx="1053">
                  <c:v>0.09</c:v>
                </c:pt>
                <c:pt idx="1054">
                  <c:v>0.09</c:v>
                </c:pt>
                <c:pt idx="1055">
                  <c:v>0.09</c:v>
                </c:pt>
                <c:pt idx="1056">
                  <c:v>0.09</c:v>
                </c:pt>
                <c:pt idx="1057">
                  <c:v>0.09</c:v>
                </c:pt>
                <c:pt idx="1058">
                  <c:v>0.09</c:v>
                </c:pt>
                <c:pt idx="1059">
                  <c:v>0.09</c:v>
                </c:pt>
                <c:pt idx="1060">
                  <c:v>0.09</c:v>
                </c:pt>
                <c:pt idx="1061">
                  <c:v>0.09</c:v>
                </c:pt>
                <c:pt idx="1062">
                  <c:v>0.09</c:v>
                </c:pt>
                <c:pt idx="1063">
                  <c:v>0.09</c:v>
                </c:pt>
                <c:pt idx="1064">
                  <c:v>0.09</c:v>
                </c:pt>
                <c:pt idx="1065">
                  <c:v>0.09</c:v>
                </c:pt>
                <c:pt idx="1066">
                  <c:v>0.09</c:v>
                </c:pt>
                <c:pt idx="1067">
                  <c:v>0.09</c:v>
                </c:pt>
                <c:pt idx="1068">
                  <c:v>0.09</c:v>
                </c:pt>
                <c:pt idx="1069">
                  <c:v>0.09</c:v>
                </c:pt>
                <c:pt idx="1070">
                  <c:v>0.09</c:v>
                </c:pt>
                <c:pt idx="1071">
                  <c:v>0.09</c:v>
                </c:pt>
                <c:pt idx="1072">
                  <c:v>0.09</c:v>
                </c:pt>
                <c:pt idx="1073">
                  <c:v>0.09</c:v>
                </c:pt>
                <c:pt idx="1074">
                  <c:v>0.09</c:v>
                </c:pt>
                <c:pt idx="1075">
                  <c:v>0.09</c:v>
                </c:pt>
                <c:pt idx="1076">
                  <c:v>0.09</c:v>
                </c:pt>
                <c:pt idx="1077">
                  <c:v>0.09</c:v>
                </c:pt>
                <c:pt idx="1078">
                  <c:v>0.09</c:v>
                </c:pt>
                <c:pt idx="1079">
                  <c:v>0.09</c:v>
                </c:pt>
                <c:pt idx="1080">
                  <c:v>0.09</c:v>
                </c:pt>
                <c:pt idx="1081">
                  <c:v>0.09</c:v>
                </c:pt>
                <c:pt idx="1082">
                  <c:v>0.09</c:v>
                </c:pt>
                <c:pt idx="1083">
                  <c:v>0.09</c:v>
                </c:pt>
                <c:pt idx="1084">
                  <c:v>0.08</c:v>
                </c:pt>
                <c:pt idx="1085">
                  <c:v>0.08</c:v>
                </c:pt>
                <c:pt idx="1086">
                  <c:v>0.08</c:v>
                </c:pt>
                <c:pt idx="1087">
                  <c:v>0.08</c:v>
                </c:pt>
                <c:pt idx="1088">
                  <c:v>0.08</c:v>
                </c:pt>
                <c:pt idx="1089">
                  <c:v>0.08</c:v>
                </c:pt>
                <c:pt idx="1090">
                  <c:v>0.08</c:v>
                </c:pt>
                <c:pt idx="1091">
                  <c:v>7.0000000000000007E-2</c:v>
                </c:pt>
                <c:pt idx="1092">
                  <c:v>7.0000000000000007E-2</c:v>
                </c:pt>
                <c:pt idx="1093">
                  <c:v>7.0000000000000007E-2</c:v>
                </c:pt>
                <c:pt idx="1094">
                  <c:v>7.0000000000000007E-2</c:v>
                </c:pt>
                <c:pt idx="1095">
                  <c:v>0.08</c:v>
                </c:pt>
                <c:pt idx="1096">
                  <c:v>0.08</c:v>
                </c:pt>
                <c:pt idx="1097">
                  <c:v>0.08</c:v>
                </c:pt>
                <c:pt idx="1098">
                  <c:v>0.08</c:v>
                </c:pt>
                <c:pt idx="1099">
                  <c:v>0.08</c:v>
                </c:pt>
                <c:pt idx="1100">
                  <c:v>0.08</c:v>
                </c:pt>
                <c:pt idx="1101">
                  <c:v>0.08</c:v>
                </c:pt>
                <c:pt idx="1102">
                  <c:v>7.0000000000000007E-2</c:v>
                </c:pt>
                <c:pt idx="1103">
                  <c:v>0.08</c:v>
                </c:pt>
                <c:pt idx="1104">
                  <c:v>0.08</c:v>
                </c:pt>
                <c:pt idx="1105">
                  <c:v>0.08</c:v>
                </c:pt>
                <c:pt idx="1106">
                  <c:v>0.08</c:v>
                </c:pt>
                <c:pt idx="1107">
                  <c:v>0.08</c:v>
                </c:pt>
                <c:pt idx="1108">
                  <c:v>0.08</c:v>
                </c:pt>
                <c:pt idx="1109">
                  <c:v>0.08</c:v>
                </c:pt>
                <c:pt idx="1110">
                  <c:v>0.08</c:v>
                </c:pt>
                <c:pt idx="1111">
                  <c:v>0.08</c:v>
                </c:pt>
                <c:pt idx="1112">
                  <c:v>7.0000000000000007E-2</c:v>
                </c:pt>
                <c:pt idx="1113">
                  <c:v>7.0000000000000007E-2</c:v>
                </c:pt>
                <c:pt idx="1114">
                  <c:v>7.0000000000000007E-2</c:v>
                </c:pt>
                <c:pt idx="1115">
                  <c:v>7.0000000000000007E-2</c:v>
                </c:pt>
                <c:pt idx="1116">
                  <c:v>7.0000000000000007E-2</c:v>
                </c:pt>
                <c:pt idx="1117">
                  <c:v>7.0000000000000007E-2</c:v>
                </c:pt>
                <c:pt idx="1118">
                  <c:v>7.0000000000000007E-2</c:v>
                </c:pt>
                <c:pt idx="1119">
                  <c:v>7.0000000000000007E-2</c:v>
                </c:pt>
                <c:pt idx="1120">
                  <c:v>7.0000000000000007E-2</c:v>
                </c:pt>
                <c:pt idx="1121">
                  <c:v>7.0000000000000007E-2</c:v>
                </c:pt>
                <c:pt idx="1122">
                  <c:v>7.0000000000000007E-2</c:v>
                </c:pt>
                <c:pt idx="1123">
                  <c:v>7.0000000000000007E-2</c:v>
                </c:pt>
                <c:pt idx="1124">
                  <c:v>7.0000000000000007E-2</c:v>
                </c:pt>
                <c:pt idx="1125">
                  <c:v>7.0000000000000007E-2</c:v>
                </c:pt>
                <c:pt idx="1126">
                  <c:v>7.0000000000000007E-2</c:v>
                </c:pt>
                <c:pt idx="1127">
                  <c:v>7.0000000000000007E-2</c:v>
                </c:pt>
                <c:pt idx="1128">
                  <c:v>7.0000000000000007E-2</c:v>
                </c:pt>
                <c:pt idx="1129">
                  <c:v>7.0000000000000007E-2</c:v>
                </c:pt>
                <c:pt idx="1130">
                  <c:v>7.0000000000000007E-2</c:v>
                </c:pt>
                <c:pt idx="1131">
                  <c:v>7.0000000000000007E-2</c:v>
                </c:pt>
                <c:pt idx="1132">
                  <c:v>7.0000000000000007E-2</c:v>
                </c:pt>
                <c:pt idx="1133">
                  <c:v>7.0000000000000007E-2</c:v>
                </c:pt>
                <c:pt idx="1134">
                  <c:v>7.0000000000000007E-2</c:v>
                </c:pt>
                <c:pt idx="1135">
                  <c:v>7.0000000000000007E-2</c:v>
                </c:pt>
                <c:pt idx="1136">
                  <c:v>7.0000000000000007E-2</c:v>
                </c:pt>
                <c:pt idx="1137">
                  <c:v>7.0000000000000007E-2</c:v>
                </c:pt>
                <c:pt idx="1138">
                  <c:v>7.0000000000000007E-2</c:v>
                </c:pt>
                <c:pt idx="1139">
                  <c:v>7.0000000000000007E-2</c:v>
                </c:pt>
                <c:pt idx="1140">
                  <c:v>7.0000000000000007E-2</c:v>
                </c:pt>
                <c:pt idx="1141">
                  <c:v>7.0000000000000007E-2</c:v>
                </c:pt>
                <c:pt idx="1142">
                  <c:v>7.0000000000000007E-2</c:v>
                </c:pt>
                <c:pt idx="1143">
                  <c:v>7.0000000000000007E-2</c:v>
                </c:pt>
                <c:pt idx="1144">
                  <c:v>7.0000000000000007E-2</c:v>
                </c:pt>
                <c:pt idx="1145">
                  <c:v>7.0000000000000007E-2</c:v>
                </c:pt>
                <c:pt idx="1146">
                  <c:v>7.0000000000000007E-2</c:v>
                </c:pt>
                <c:pt idx="1147">
                  <c:v>7.0000000000000007E-2</c:v>
                </c:pt>
                <c:pt idx="1148">
                  <c:v>7.0000000000000007E-2</c:v>
                </c:pt>
                <c:pt idx="1149">
                  <c:v>7.0000000000000007E-2</c:v>
                </c:pt>
                <c:pt idx="1150">
                  <c:v>7.0000000000000007E-2</c:v>
                </c:pt>
                <c:pt idx="1151">
                  <c:v>7.0000000000000007E-2</c:v>
                </c:pt>
                <c:pt idx="1152">
                  <c:v>7.0000000000000007E-2</c:v>
                </c:pt>
                <c:pt idx="1153">
                  <c:v>0.06</c:v>
                </c:pt>
                <c:pt idx="1154">
                  <c:v>7.0000000000000007E-2</c:v>
                </c:pt>
                <c:pt idx="1155">
                  <c:v>7.0000000000000007E-2</c:v>
                </c:pt>
                <c:pt idx="1156">
                  <c:v>7.0000000000000007E-2</c:v>
                </c:pt>
                <c:pt idx="1157">
                  <c:v>7.0000000000000007E-2</c:v>
                </c:pt>
                <c:pt idx="1158">
                  <c:v>7.0000000000000007E-2</c:v>
                </c:pt>
                <c:pt idx="1159">
                  <c:v>7.0000000000000007E-2</c:v>
                </c:pt>
                <c:pt idx="1160">
                  <c:v>7.0000000000000007E-2</c:v>
                </c:pt>
                <c:pt idx="1161">
                  <c:v>7.0000000000000007E-2</c:v>
                </c:pt>
                <c:pt idx="1162">
                  <c:v>7.0000000000000007E-2</c:v>
                </c:pt>
                <c:pt idx="1163">
                  <c:v>7.0000000000000007E-2</c:v>
                </c:pt>
                <c:pt idx="1164">
                  <c:v>7.0000000000000007E-2</c:v>
                </c:pt>
                <c:pt idx="1165">
                  <c:v>7.0000000000000007E-2</c:v>
                </c:pt>
                <c:pt idx="1166">
                  <c:v>7.0000000000000007E-2</c:v>
                </c:pt>
                <c:pt idx="1167">
                  <c:v>7.0000000000000007E-2</c:v>
                </c:pt>
                <c:pt idx="1168">
                  <c:v>7.0000000000000007E-2</c:v>
                </c:pt>
                <c:pt idx="1169">
                  <c:v>7.0000000000000007E-2</c:v>
                </c:pt>
                <c:pt idx="1170">
                  <c:v>7.0000000000000007E-2</c:v>
                </c:pt>
                <c:pt idx="1171">
                  <c:v>7.0000000000000007E-2</c:v>
                </c:pt>
                <c:pt idx="1172">
                  <c:v>7.0000000000000007E-2</c:v>
                </c:pt>
                <c:pt idx="1173">
                  <c:v>7.0000000000000007E-2</c:v>
                </c:pt>
                <c:pt idx="1174">
                  <c:v>7.0000000000000007E-2</c:v>
                </c:pt>
                <c:pt idx="1175">
                  <c:v>7.0000000000000007E-2</c:v>
                </c:pt>
                <c:pt idx="1176">
                  <c:v>7.0000000000000007E-2</c:v>
                </c:pt>
                <c:pt idx="1177">
                  <c:v>7.0000000000000007E-2</c:v>
                </c:pt>
                <c:pt idx="1178">
                  <c:v>7.0000000000000007E-2</c:v>
                </c:pt>
                <c:pt idx="1179">
                  <c:v>7.0000000000000007E-2</c:v>
                </c:pt>
                <c:pt idx="1180">
                  <c:v>7.0000000000000007E-2</c:v>
                </c:pt>
                <c:pt idx="1181">
                  <c:v>7.0000000000000007E-2</c:v>
                </c:pt>
                <c:pt idx="1182">
                  <c:v>0.06</c:v>
                </c:pt>
                <c:pt idx="1183">
                  <c:v>0.05</c:v>
                </c:pt>
                <c:pt idx="1184">
                  <c:v>0.05</c:v>
                </c:pt>
                <c:pt idx="1185">
                  <c:v>0.05</c:v>
                </c:pt>
                <c:pt idx="1186">
                  <c:v>0.06</c:v>
                </c:pt>
                <c:pt idx="1187">
                  <c:v>0.06</c:v>
                </c:pt>
                <c:pt idx="1188">
                  <c:v>0.06</c:v>
                </c:pt>
                <c:pt idx="1189">
                  <c:v>0.06</c:v>
                </c:pt>
                <c:pt idx="1190">
                  <c:v>0.06</c:v>
                </c:pt>
                <c:pt idx="1191">
                  <c:v>0.06</c:v>
                </c:pt>
                <c:pt idx="1192">
                  <c:v>0.06</c:v>
                </c:pt>
                <c:pt idx="1193">
                  <c:v>0.06</c:v>
                </c:pt>
                <c:pt idx="1194">
                  <c:v>0.06</c:v>
                </c:pt>
                <c:pt idx="1195">
                  <c:v>0.06</c:v>
                </c:pt>
                <c:pt idx="1196">
                  <c:v>0.06</c:v>
                </c:pt>
                <c:pt idx="1197">
                  <c:v>0.06</c:v>
                </c:pt>
                <c:pt idx="1198">
                  <c:v>0.06</c:v>
                </c:pt>
                <c:pt idx="1199">
                  <c:v>0.06</c:v>
                </c:pt>
                <c:pt idx="1200">
                  <c:v>0.06</c:v>
                </c:pt>
                <c:pt idx="1201">
                  <c:v>0.06</c:v>
                </c:pt>
                <c:pt idx="1202">
                  <c:v>0.06</c:v>
                </c:pt>
                <c:pt idx="1203">
                  <c:v>0.06</c:v>
                </c:pt>
                <c:pt idx="1204">
                  <c:v>0.06</c:v>
                </c:pt>
                <c:pt idx="1205">
                  <c:v>0.06</c:v>
                </c:pt>
                <c:pt idx="1206">
                  <c:v>0.06</c:v>
                </c:pt>
                <c:pt idx="1207">
                  <c:v>0.06</c:v>
                </c:pt>
                <c:pt idx="1208">
                  <c:v>0.06</c:v>
                </c:pt>
                <c:pt idx="1209">
                  <c:v>0.06</c:v>
                </c:pt>
                <c:pt idx="1210">
                  <c:v>0.06</c:v>
                </c:pt>
                <c:pt idx="1211">
                  <c:v>0.05</c:v>
                </c:pt>
                <c:pt idx="1212">
                  <c:v>0.05</c:v>
                </c:pt>
                <c:pt idx="1213">
                  <c:v>0.05</c:v>
                </c:pt>
                <c:pt idx="1214">
                  <c:v>0.05</c:v>
                </c:pt>
                <c:pt idx="1215">
                  <c:v>0.06</c:v>
                </c:pt>
                <c:pt idx="1216">
                  <c:v>0.06</c:v>
                </c:pt>
                <c:pt idx="1217">
                  <c:v>0.06</c:v>
                </c:pt>
                <c:pt idx="1218">
                  <c:v>0.06</c:v>
                </c:pt>
                <c:pt idx="1219">
                  <c:v>0.06</c:v>
                </c:pt>
                <c:pt idx="1220">
                  <c:v>0.06</c:v>
                </c:pt>
                <c:pt idx="1221">
                  <c:v>0.06</c:v>
                </c:pt>
                <c:pt idx="1222">
                  <c:v>0.06</c:v>
                </c:pt>
                <c:pt idx="1223">
                  <c:v>0.06</c:v>
                </c:pt>
                <c:pt idx="1224">
                  <c:v>0.06</c:v>
                </c:pt>
                <c:pt idx="1225">
                  <c:v>0.06</c:v>
                </c:pt>
                <c:pt idx="1226">
                  <c:v>0.06</c:v>
                </c:pt>
                <c:pt idx="1227">
                  <c:v>0.06</c:v>
                </c:pt>
                <c:pt idx="1228">
                  <c:v>0.06</c:v>
                </c:pt>
                <c:pt idx="1229">
                  <c:v>0.06</c:v>
                </c:pt>
                <c:pt idx="1230">
                  <c:v>0.06</c:v>
                </c:pt>
                <c:pt idx="1231">
                  <c:v>0.1</c:v>
                </c:pt>
                <c:pt idx="1232">
                  <c:v>0.1</c:v>
                </c:pt>
                <c:pt idx="1233">
                  <c:v>0.1</c:v>
                </c:pt>
                <c:pt idx="1234">
                  <c:v>0.1</c:v>
                </c:pt>
                <c:pt idx="1235">
                  <c:v>0.1</c:v>
                </c:pt>
                <c:pt idx="1236">
                  <c:v>0.1</c:v>
                </c:pt>
                <c:pt idx="1237">
                  <c:v>0.1</c:v>
                </c:pt>
                <c:pt idx="1238">
                  <c:v>0.1</c:v>
                </c:pt>
                <c:pt idx="1239">
                  <c:v>0.1</c:v>
                </c:pt>
                <c:pt idx="1240">
                  <c:v>0.1</c:v>
                </c:pt>
                <c:pt idx="1241">
                  <c:v>0.1</c:v>
                </c:pt>
                <c:pt idx="1242">
                  <c:v>0.1</c:v>
                </c:pt>
                <c:pt idx="1243">
                  <c:v>0.1</c:v>
                </c:pt>
                <c:pt idx="1244">
                  <c:v>0.08</c:v>
                </c:pt>
                <c:pt idx="1245">
                  <c:v>0.1</c:v>
                </c:pt>
                <c:pt idx="1246">
                  <c:v>0.1</c:v>
                </c:pt>
                <c:pt idx="1247">
                  <c:v>0.1</c:v>
                </c:pt>
                <c:pt idx="1248">
                  <c:v>0.1</c:v>
                </c:pt>
                <c:pt idx="1249">
                  <c:v>0.1</c:v>
                </c:pt>
                <c:pt idx="1250">
                  <c:v>0.1</c:v>
                </c:pt>
                <c:pt idx="1251">
                  <c:v>0.1</c:v>
                </c:pt>
                <c:pt idx="1252">
                  <c:v>0.1</c:v>
                </c:pt>
                <c:pt idx="1253">
                  <c:v>0.1</c:v>
                </c:pt>
                <c:pt idx="1254">
                  <c:v>0.1</c:v>
                </c:pt>
                <c:pt idx="1255">
                  <c:v>0.1</c:v>
                </c:pt>
                <c:pt idx="1256">
                  <c:v>0.1</c:v>
                </c:pt>
                <c:pt idx="1257">
                  <c:v>0.1</c:v>
                </c:pt>
                <c:pt idx="1258">
                  <c:v>0.1</c:v>
                </c:pt>
                <c:pt idx="1259">
                  <c:v>0.1</c:v>
                </c:pt>
                <c:pt idx="1260">
                  <c:v>0.1</c:v>
                </c:pt>
                <c:pt idx="1261">
                  <c:v>0.1</c:v>
                </c:pt>
                <c:pt idx="1262">
                  <c:v>0.1</c:v>
                </c:pt>
                <c:pt idx="1263">
                  <c:v>0.1</c:v>
                </c:pt>
                <c:pt idx="1264">
                  <c:v>0.1</c:v>
                </c:pt>
                <c:pt idx="1265">
                  <c:v>0.1</c:v>
                </c:pt>
                <c:pt idx="1266">
                  <c:v>0.1</c:v>
                </c:pt>
                <c:pt idx="1267">
                  <c:v>0.1</c:v>
                </c:pt>
                <c:pt idx="1268">
                  <c:v>0.1</c:v>
                </c:pt>
                <c:pt idx="1269">
                  <c:v>0.1</c:v>
                </c:pt>
                <c:pt idx="1270">
                  <c:v>0.1</c:v>
                </c:pt>
                <c:pt idx="1271">
                  <c:v>0.1</c:v>
                </c:pt>
                <c:pt idx="1272">
                  <c:v>0.1</c:v>
                </c:pt>
                <c:pt idx="1273">
                  <c:v>0.1</c:v>
                </c:pt>
                <c:pt idx="1274">
                  <c:v>7.0000000000000007E-2</c:v>
                </c:pt>
                <c:pt idx="1275">
                  <c:v>7.0000000000000007E-2</c:v>
                </c:pt>
                <c:pt idx="1276">
                  <c:v>7.0000000000000007E-2</c:v>
                </c:pt>
                <c:pt idx="1277">
                  <c:v>0.1</c:v>
                </c:pt>
                <c:pt idx="1278">
                  <c:v>0.1</c:v>
                </c:pt>
                <c:pt idx="1279">
                  <c:v>0.1</c:v>
                </c:pt>
                <c:pt idx="1280">
                  <c:v>0.1</c:v>
                </c:pt>
                <c:pt idx="1281">
                  <c:v>0.1</c:v>
                </c:pt>
                <c:pt idx="1282">
                  <c:v>0.1</c:v>
                </c:pt>
                <c:pt idx="1283">
                  <c:v>0.1</c:v>
                </c:pt>
                <c:pt idx="1284">
                  <c:v>0.1</c:v>
                </c:pt>
                <c:pt idx="1285">
                  <c:v>0.1</c:v>
                </c:pt>
                <c:pt idx="1286">
                  <c:v>0.1</c:v>
                </c:pt>
                <c:pt idx="1287">
                  <c:v>0.1</c:v>
                </c:pt>
                <c:pt idx="1288">
                  <c:v>0.1</c:v>
                </c:pt>
                <c:pt idx="1289">
                  <c:v>0.1</c:v>
                </c:pt>
                <c:pt idx="1290">
                  <c:v>0.1</c:v>
                </c:pt>
                <c:pt idx="1291">
                  <c:v>0.1</c:v>
                </c:pt>
                <c:pt idx="1292">
                  <c:v>0.1</c:v>
                </c:pt>
                <c:pt idx="1293">
                  <c:v>0.09</c:v>
                </c:pt>
                <c:pt idx="1294">
                  <c:v>0.09</c:v>
                </c:pt>
                <c:pt idx="1295">
                  <c:v>0.09</c:v>
                </c:pt>
                <c:pt idx="1296">
                  <c:v>0.09</c:v>
                </c:pt>
                <c:pt idx="1297">
                  <c:v>0.09</c:v>
                </c:pt>
                <c:pt idx="1298">
                  <c:v>0.09</c:v>
                </c:pt>
                <c:pt idx="1299">
                  <c:v>0.09</c:v>
                </c:pt>
                <c:pt idx="1300">
                  <c:v>0.09</c:v>
                </c:pt>
                <c:pt idx="1301">
                  <c:v>0.09</c:v>
                </c:pt>
                <c:pt idx="1302">
                  <c:v>0.08</c:v>
                </c:pt>
                <c:pt idx="1303">
                  <c:v>0.08</c:v>
                </c:pt>
                <c:pt idx="1304">
                  <c:v>0.08</c:v>
                </c:pt>
                <c:pt idx="1305">
                  <c:v>0.08</c:v>
                </c:pt>
                <c:pt idx="1306">
                  <c:v>0.06</c:v>
                </c:pt>
                <c:pt idx="1307">
                  <c:v>0.08</c:v>
                </c:pt>
                <c:pt idx="1308">
                  <c:v>0.08</c:v>
                </c:pt>
                <c:pt idx="1309">
                  <c:v>0.08</c:v>
                </c:pt>
                <c:pt idx="1310">
                  <c:v>0.08</c:v>
                </c:pt>
                <c:pt idx="1311">
                  <c:v>0.08</c:v>
                </c:pt>
                <c:pt idx="1312">
                  <c:v>0.08</c:v>
                </c:pt>
                <c:pt idx="1313">
                  <c:v>0.08</c:v>
                </c:pt>
                <c:pt idx="1314">
                  <c:v>0.08</c:v>
                </c:pt>
                <c:pt idx="1315">
                  <c:v>0.08</c:v>
                </c:pt>
                <c:pt idx="1316">
                  <c:v>0.08</c:v>
                </c:pt>
                <c:pt idx="1317">
                  <c:v>0.08</c:v>
                </c:pt>
                <c:pt idx="1318">
                  <c:v>0.08</c:v>
                </c:pt>
                <c:pt idx="1319">
                  <c:v>0.08</c:v>
                </c:pt>
                <c:pt idx="1320">
                  <c:v>0.08</c:v>
                </c:pt>
                <c:pt idx="1321">
                  <c:v>0.08</c:v>
                </c:pt>
                <c:pt idx="1322">
                  <c:v>0.08</c:v>
                </c:pt>
                <c:pt idx="1323">
                  <c:v>0.08</c:v>
                </c:pt>
                <c:pt idx="1324">
                  <c:v>0.08</c:v>
                </c:pt>
                <c:pt idx="1325">
                  <c:v>0.08</c:v>
                </c:pt>
                <c:pt idx="1326">
                  <c:v>0.08</c:v>
                </c:pt>
                <c:pt idx="1327">
                  <c:v>0.08</c:v>
                </c:pt>
                <c:pt idx="1328">
                  <c:v>0.08</c:v>
                </c:pt>
                <c:pt idx="1329">
                  <c:v>0.08</c:v>
                </c:pt>
                <c:pt idx="1330">
                  <c:v>0.08</c:v>
                </c:pt>
                <c:pt idx="1331">
                  <c:v>0.08</c:v>
                </c:pt>
                <c:pt idx="1332">
                  <c:v>0.08</c:v>
                </c:pt>
                <c:pt idx="1333">
                  <c:v>0.08</c:v>
                </c:pt>
                <c:pt idx="1334">
                  <c:v>0.08</c:v>
                </c:pt>
                <c:pt idx="1335">
                  <c:v>0.08</c:v>
                </c:pt>
                <c:pt idx="1336">
                  <c:v>0.06</c:v>
                </c:pt>
                <c:pt idx="1337">
                  <c:v>0.08</c:v>
                </c:pt>
                <c:pt idx="1338">
                  <c:v>0.08</c:v>
                </c:pt>
                <c:pt idx="1339">
                  <c:v>0.08</c:v>
                </c:pt>
                <c:pt idx="1340">
                  <c:v>0.08</c:v>
                </c:pt>
                <c:pt idx="1341">
                  <c:v>0.08</c:v>
                </c:pt>
                <c:pt idx="1342">
                  <c:v>0.08</c:v>
                </c:pt>
                <c:pt idx="1343">
                  <c:v>0.08</c:v>
                </c:pt>
                <c:pt idx="1344">
                  <c:v>0.08</c:v>
                </c:pt>
                <c:pt idx="1345">
                  <c:v>0.08</c:v>
                </c:pt>
                <c:pt idx="1346">
                  <c:v>0.08</c:v>
                </c:pt>
                <c:pt idx="1347">
                  <c:v>0.08</c:v>
                </c:pt>
                <c:pt idx="1348">
                  <c:v>0.08</c:v>
                </c:pt>
                <c:pt idx="1349">
                  <c:v>0.08</c:v>
                </c:pt>
                <c:pt idx="1350">
                  <c:v>0.08</c:v>
                </c:pt>
                <c:pt idx="1351">
                  <c:v>0.08</c:v>
                </c:pt>
                <c:pt idx="1352">
                  <c:v>0.08</c:v>
                </c:pt>
                <c:pt idx="1353">
                  <c:v>0.08</c:v>
                </c:pt>
                <c:pt idx="1354">
                  <c:v>0.08</c:v>
                </c:pt>
                <c:pt idx="1355">
                  <c:v>0.08</c:v>
                </c:pt>
                <c:pt idx="1356">
                  <c:v>0.08</c:v>
                </c:pt>
                <c:pt idx="1357">
                  <c:v>0.08</c:v>
                </c:pt>
                <c:pt idx="1358">
                  <c:v>0.08</c:v>
                </c:pt>
                <c:pt idx="1359">
                  <c:v>0.08</c:v>
                </c:pt>
                <c:pt idx="1360">
                  <c:v>0.08</c:v>
                </c:pt>
                <c:pt idx="1361">
                  <c:v>0.08</c:v>
                </c:pt>
                <c:pt idx="1362">
                  <c:v>0.08</c:v>
                </c:pt>
                <c:pt idx="1363">
                  <c:v>0.08</c:v>
                </c:pt>
                <c:pt idx="1364">
                  <c:v>0.08</c:v>
                </c:pt>
                <c:pt idx="1365">
                  <c:v>7.0000000000000007E-2</c:v>
                </c:pt>
                <c:pt idx="1366">
                  <c:v>7.0000000000000007E-2</c:v>
                </c:pt>
                <c:pt idx="1367">
                  <c:v>7.0000000000000007E-2</c:v>
                </c:pt>
                <c:pt idx="1368">
                  <c:v>0.08</c:v>
                </c:pt>
                <c:pt idx="1369">
                  <c:v>0.08</c:v>
                </c:pt>
                <c:pt idx="1370">
                  <c:v>0.08</c:v>
                </c:pt>
                <c:pt idx="1371">
                  <c:v>0.08</c:v>
                </c:pt>
                <c:pt idx="1372">
                  <c:v>0.08</c:v>
                </c:pt>
                <c:pt idx="1373">
                  <c:v>0.08</c:v>
                </c:pt>
                <c:pt idx="1374">
                  <c:v>0.08</c:v>
                </c:pt>
                <c:pt idx="1375">
                  <c:v>0.08</c:v>
                </c:pt>
                <c:pt idx="1376">
                  <c:v>0.08</c:v>
                </c:pt>
                <c:pt idx="1377">
                  <c:v>0.08</c:v>
                </c:pt>
                <c:pt idx="1378">
                  <c:v>0.08</c:v>
                </c:pt>
                <c:pt idx="1379">
                  <c:v>0.08</c:v>
                </c:pt>
                <c:pt idx="1380">
                  <c:v>0.08</c:v>
                </c:pt>
                <c:pt idx="1381">
                  <c:v>0.08</c:v>
                </c:pt>
                <c:pt idx="1382">
                  <c:v>0.08</c:v>
                </c:pt>
                <c:pt idx="1383">
                  <c:v>0.08</c:v>
                </c:pt>
                <c:pt idx="1384">
                  <c:v>0.08</c:v>
                </c:pt>
                <c:pt idx="1385">
                  <c:v>0.08</c:v>
                </c:pt>
                <c:pt idx="1386">
                  <c:v>0.08</c:v>
                </c:pt>
                <c:pt idx="1387">
                  <c:v>0.08</c:v>
                </c:pt>
                <c:pt idx="1388">
                  <c:v>0.08</c:v>
                </c:pt>
                <c:pt idx="1389">
                  <c:v>0.08</c:v>
                </c:pt>
                <c:pt idx="1390">
                  <c:v>0.08</c:v>
                </c:pt>
                <c:pt idx="1391">
                  <c:v>0.08</c:v>
                </c:pt>
                <c:pt idx="1392">
                  <c:v>0.08</c:v>
                </c:pt>
                <c:pt idx="1393">
                  <c:v>0.08</c:v>
                </c:pt>
                <c:pt idx="1394">
                  <c:v>0.08</c:v>
                </c:pt>
                <c:pt idx="1395">
                  <c:v>0.08</c:v>
                </c:pt>
                <c:pt idx="1396">
                  <c:v>0.08</c:v>
                </c:pt>
                <c:pt idx="1397">
                  <c:v>7.0000000000000007E-2</c:v>
                </c:pt>
                <c:pt idx="1398">
                  <c:v>0.08</c:v>
                </c:pt>
                <c:pt idx="1399">
                  <c:v>0.08</c:v>
                </c:pt>
                <c:pt idx="1400">
                  <c:v>0.08</c:v>
                </c:pt>
                <c:pt idx="1401">
                  <c:v>0.08</c:v>
                </c:pt>
                <c:pt idx="1402">
                  <c:v>0.08</c:v>
                </c:pt>
                <c:pt idx="1403">
                  <c:v>0.08</c:v>
                </c:pt>
                <c:pt idx="1404">
                  <c:v>0.08</c:v>
                </c:pt>
                <c:pt idx="1405">
                  <c:v>0.08</c:v>
                </c:pt>
                <c:pt idx="1406">
                  <c:v>0.08</c:v>
                </c:pt>
                <c:pt idx="1407">
                  <c:v>0.08</c:v>
                </c:pt>
                <c:pt idx="1408">
                  <c:v>0.08</c:v>
                </c:pt>
                <c:pt idx="1409">
                  <c:v>0.08</c:v>
                </c:pt>
                <c:pt idx="1410">
                  <c:v>0.08</c:v>
                </c:pt>
                <c:pt idx="1411">
                  <c:v>0.08</c:v>
                </c:pt>
                <c:pt idx="1412">
                  <c:v>0.08</c:v>
                </c:pt>
                <c:pt idx="1413">
                  <c:v>0.08</c:v>
                </c:pt>
                <c:pt idx="1414">
                  <c:v>0.08</c:v>
                </c:pt>
                <c:pt idx="1415">
                  <c:v>0.08</c:v>
                </c:pt>
                <c:pt idx="1416">
                  <c:v>0.08</c:v>
                </c:pt>
                <c:pt idx="1417">
                  <c:v>0.08</c:v>
                </c:pt>
                <c:pt idx="1418">
                  <c:v>0.08</c:v>
                </c:pt>
                <c:pt idx="1419">
                  <c:v>0.08</c:v>
                </c:pt>
                <c:pt idx="1420">
                  <c:v>0.08</c:v>
                </c:pt>
                <c:pt idx="1421">
                  <c:v>0.08</c:v>
                </c:pt>
                <c:pt idx="1422">
                  <c:v>0.08</c:v>
                </c:pt>
                <c:pt idx="1423">
                  <c:v>0.08</c:v>
                </c:pt>
                <c:pt idx="1424">
                  <c:v>0.08</c:v>
                </c:pt>
                <c:pt idx="1425">
                  <c:v>0.08</c:v>
                </c:pt>
                <c:pt idx="1426">
                  <c:v>0.08</c:v>
                </c:pt>
                <c:pt idx="1427">
                  <c:v>0.08</c:v>
                </c:pt>
                <c:pt idx="1428">
                  <c:v>7.0000000000000007E-2</c:v>
                </c:pt>
                <c:pt idx="1429">
                  <c:v>7.0000000000000007E-2</c:v>
                </c:pt>
                <c:pt idx="1430">
                  <c:v>7.0000000000000007E-2</c:v>
                </c:pt>
                <c:pt idx="1431">
                  <c:v>0.08</c:v>
                </c:pt>
                <c:pt idx="1432">
                  <c:v>0.08</c:v>
                </c:pt>
                <c:pt idx="1433">
                  <c:v>0.08</c:v>
                </c:pt>
                <c:pt idx="1434">
                  <c:v>0.08</c:v>
                </c:pt>
                <c:pt idx="1435">
                  <c:v>0.08</c:v>
                </c:pt>
                <c:pt idx="1436">
                  <c:v>0.08</c:v>
                </c:pt>
                <c:pt idx="1437">
                  <c:v>0.08</c:v>
                </c:pt>
                <c:pt idx="1438">
                  <c:v>0.08</c:v>
                </c:pt>
                <c:pt idx="1439">
                  <c:v>0.08</c:v>
                </c:pt>
                <c:pt idx="1440">
                  <c:v>0.08</c:v>
                </c:pt>
                <c:pt idx="1441">
                  <c:v>0.08</c:v>
                </c:pt>
                <c:pt idx="1442">
                  <c:v>0.08</c:v>
                </c:pt>
                <c:pt idx="1443">
                  <c:v>0.08</c:v>
                </c:pt>
                <c:pt idx="1444">
                  <c:v>0.08</c:v>
                </c:pt>
                <c:pt idx="1445">
                  <c:v>0.08</c:v>
                </c:pt>
                <c:pt idx="1446">
                  <c:v>0.08</c:v>
                </c:pt>
                <c:pt idx="1447">
                  <c:v>0.08</c:v>
                </c:pt>
                <c:pt idx="1448">
                  <c:v>0.08</c:v>
                </c:pt>
                <c:pt idx="1449">
                  <c:v>0.08</c:v>
                </c:pt>
                <c:pt idx="1450">
                  <c:v>0.08</c:v>
                </c:pt>
                <c:pt idx="1451">
                  <c:v>0.08</c:v>
                </c:pt>
                <c:pt idx="1452">
                  <c:v>0.08</c:v>
                </c:pt>
                <c:pt idx="1453">
                  <c:v>0.08</c:v>
                </c:pt>
                <c:pt idx="1454">
                  <c:v>0.08</c:v>
                </c:pt>
                <c:pt idx="1455">
                  <c:v>0.08</c:v>
                </c:pt>
                <c:pt idx="1456">
                  <c:v>0.08</c:v>
                </c:pt>
                <c:pt idx="1457">
                  <c:v>0.08</c:v>
                </c:pt>
                <c:pt idx="1458">
                  <c:v>0.08</c:v>
                </c:pt>
                <c:pt idx="1459">
                  <c:v>0.08</c:v>
                </c:pt>
                <c:pt idx="1460">
                  <c:v>0.08</c:v>
                </c:pt>
                <c:pt idx="1461">
                  <c:v>0.08</c:v>
                </c:pt>
                <c:pt idx="1462">
                  <c:v>0.08</c:v>
                </c:pt>
                <c:pt idx="1463">
                  <c:v>0.08</c:v>
                </c:pt>
                <c:pt idx="1464">
                  <c:v>0.08</c:v>
                </c:pt>
                <c:pt idx="1465">
                  <c:v>0.08</c:v>
                </c:pt>
                <c:pt idx="1466">
                  <c:v>0.08</c:v>
                </c:pt>
                <c:pt idx="1467">
                  <c:v>0.08</c:v>
                </c:pt>
                <c:pt idx="1468">
                  <c:v>0.08</c:v>
                </c:pt>
                <c:pt idx="1469">
                  <c:v>0.08</c:v>
                </c:pt>
                <c:pt idx="1470">
                  <c:v>0.08</c:v>
                </c:pt>
                <c:pt idx="1471">
                  <c:v>0.08</c:v>
                </c:pt>
                <c:pt idx="1472">
                  <c:v>0.08</c:v>
                </c:pt>
                <c:pt idx="1473">
                  <c:v>0.08</c:v>
                </c:pt>
                <c:pt idx="1474">
                  <c:v>0.08</c:v>
                </c:pt>
                <c:pt idx="1475">
                  <c:v>0.08</c:v>
                </c:pt>
                <c:pt idx="1476">
                  <c:v>0.08</c:v>
                </c:pt>
                <c:pt idx="1477">
                  <c:v>0.08</c:v>
                </c:pt>
                <c:pt idx="1478">
                  <c:v>0.08</c:v>
                </c:pt>
                <c:pt idx="1479">
                  <c:v>0.08</c:v>
                </c:pt>
                <c:pt idx="1480">
                  <c:v>0.08</c:v>
                </c:pt>
                <c:pt idx="1481">
                  <c:v>0.08</c:v>
                </c:pt>
                <c:pt idx="1482">
                  <c:v>0.08</c:v>
                </c:pt>
                <c:pt idx="1483">
                  <c:v>0.08</c:v>
                </c:pt>
                <c:pt idx="1484">
                  <c:v>0.08</c:v>
                </c:pt>
                <c:pt idx="1485">
                  <c:v>0.08</c:v>
                </c:pt>
                <c:pt idx="1486">
                  <c:v>0.08</c:v>
                </c:pt>
                <c:pt idx="1487">
                  <c:v>0.08</c:v>
                </c:pt>
                <c:pt idx="1488">
                  <c:v>0.08</c:v>
                </c:pt>
                <c:pt idx="1489">
                  <c:v>0.08</c:v>
                </c:pt>
                <c:pt idx="1490">
                  <c:v>0.08</c:v>
                </c:pt>
                <c:pt idx="1491">
                  <c:v>0.08</c:v>
                </c:pt>
                <c:pt idx="1492">
                  <c:v>0.08</c:v>
                </c:pt>
                <c:pt idx="1493">
                  <c:v>0.08</c:v>
                </c:pt>
                <c:pt idx="1494">
                  <c:v>0.08</c:v>
                </c:pt>
                <c:pt idx="1495">
                  <c:v>0.08</c:v>
                </c:pt>
                <c:pt idx="1496">
                  <c:v>0.08</c:v>
                </c:pt>
                <c:pt idx="1497">
                  <c:v>0.08</c:v>
                </c:pt>
                <c:pt idx="1498">
                  <c:v>0.08</c:v>
                </c:pt>
                <c:pt idx="1499">
                  <c:v>0.08</c:v>
                </c:pt>
                <c:pt idx="1500">
                  <c:v>0.08</c:v>
                </c:pt>
                <c:pt idx="1501">
                  <c:v>0.08</c:v>
                </c:pt>
                <c:pt idx="1502">
                  <c:v>0.08</c:v>
                </c:pt>
                <c:pt idx="1503">
                  <c:v>0.08</c:v>
                </c:pt>
                <c:pt idx="1504">
                  <c:v>0.33</c:v>
                </c:pt>
                <c:pt idx="1505">
                  <c:v>0.33</c:v>
                </c:pt>
                <c:pt idx="1506">
                  <c:v>0.33</c:v>
                </c:pt>
                <c:pt idx="1507">
                  <c:v>0.33</c:v>
                </c:pt>
                <c:pt idx="1508">
                  <c:v>0.33</c:v>
                </c:pt>
                <c:pt idx="1509">
                  <c:v>0.33</c:v>
                </c:pt>
                <c:pt idx="1510">
                  <c:v>0.33</c:v>
                </c:pt>
                <c:pt idx="1511">
                  <c:v>0.33</c:v>
                </c:pt>
                <c:pt idx="1512">
                  <c:v>0.33</c:v>
                </c:pt>
                <c:pt idx="1513">
                  <c:v>0.33</c:v>
                </c:pt>
                <c:pt idx="1514">
                  <c:v>0.33</c:v>
                </c:pt>
                <c:pt idx="1515">
                  <c:v>0.33</c:v>
                </c:pt>
                <c:pt idx="1516">
                  <c:v>0.33</c:v>
                </c:pt>
                <c:pt idx="1517">
                  <c:v>0.33</c:v>
                </c:pt>
                <c:pt idx="1518">
                  <c:v>0.33</c:v>
                </c:pt>
                <c:pt idx="1519">
                  <c:v>0.33</c:v>
                </c:pt>
                <c:pt idx="1520">
                  <c:v>0.33</c:v>
                </c:pt>
                <c:pt idx="1521">
                  <c:v>0.33</c:v>
                </c:pt>
                <c:pt idx="1522">
                  <c:v>0.33</c:v>
                </c:pt>
                <c:pt idx="1523">
                  <c:v>0.33</c:v>
                </c:pt>
                <c:pt idx="1524">
                  <c:v>0.33</c:v>
                </c:pt>
                <c:pt idx="1525">
                  <c:v>0.33</c:v>
                </c:pt>
                <c:pt idx="1526">
                  <c:v>0.33</c:v>
                </c:pt>
                <c:pt idx="1527">
                  <c:v>0.33</c:v>
                </c:pt>
                <c:pt idx="1528">
                  <c:v>0.33</c:v>
                </c:pt>
                <c:pt idx="1529">
                  <c:v>0.33</c:v>
                </c:pt>
                <c:pt idx="1530">
                  <c:v>0.33</c:v>
                </c:pt>
                <c:pt idx="1531">
                  <c:v>0.33</c:v>
                </c:pt>
                <c:pt idx="1532">
                  <c:v>0.33</c:v>
                </c:pt>
                <c:pt idx="1533">
                  <c:v>0.33</c:v>
                </c:pt>
                <c:pt idx="1534">
                  <c:v>0.33</c:v>
                </c:pt>
                <c:pt idx="1535">
                  <c:v>0.33</c:v>
                </c:pt>
                <c:pt idx="1536">
                  <c:v>0.33</c:v>
                </c:pt>
                <c:pt idx="1537">
                  <c:v>0.33</c:v>
                </c:pt>
                <c:pt idx="1538">
                  <c:v>0.33</c:v>
                </c:pt>
                <c:pt idx="1539">
                  <c:v>0.33</c:v>
                </c:pt>
                <c:pt idx="1540">
                  <c:v>0.33</c:v>
                </c:pt>
                <c:pt idx="1541">
                  <c:v>0.33</c:v>
                </c:pt>
                <c:pt idx="1542">
                  <c:v>0.33</c:v>
                </c:pt>
                <c:pt idx="1543">
                  <c:v>0.33</c:v>
                </c:pt>
                <c:pt idx="1544">
                  <c:v>0.33</c:v>
                </c:pt>
                <c:pt idx="1545">
                  <c:v>0.33</c:v>
                </c:pt>
                <c:pt idx="1546">
                  <c:v>0.33</c:v>
                </c:pt>
                <c:pt idx="1547">
                  <c:v>0.33</c:v>
                </c:pt>
                <c:pt idx="1548">
                  <c:v>0.33</c:v>
                </c:pt>
                <c:pt idx="1549">
                  <c:v>0.33</c:v>
                </c:pt>
                <c:pt idx="1550">
                  <c:v>0.33</c:v>
                </c:pt>
                <c:pt idx="1551">
                  <c:v>0.33</c:v>
                </c:pt>
                <c:pt idx="1552">
                  <c:v>0.33</c:v>
                </c:pt>
                <c:pt idx="1553">
                  <c:v>0.83</c:v>
                </c:pt>
                <c:pt idx="1554">
                  <c:v>0.83</c:v>
                </c:pt>
                <c:pt idx="1555">
                  <c:v>0.83</c:v>
                </c:pt>
                <c:pt idx="1556">
                  <c:v>0.83</c:v>
                </c:pt>
                <c:pt idx="1557">
                  <c:v>0.83</c:v>
                </c:pt>
                <c:pt idx="1558">
                  <c:v>0.83</c:v>
                </c:pt>
                <c:pt idx="1559">
                  <c:v>0.83</c:v>
                </c:pt>
                <c:pt idx="1560">
                  <c:v>0.83</c:v>
                </c:pt>
                <c:pt idx="1561">
                  <c:v>0.83</c:v>
                </c:pt>
                <c:pt idx="1562">
                  <c:v>0.83</c:v>
                </c:pt>
                <c:pt idx="1563">
                  <c:v>0.83</c:v>
                </c:pt>
                <c:pt idx="1564">
                  <c:v>0.83</c:v>
                </c:pt>
                <c:pt idx="1565">
                  <c:v>0.83</c:v>
                </c:pt>
                <c:pt idx="1566">
                  <c:v>0.83</c:v>
                </c:pt>
                <c:pt idx="1567">
                  <c:v>0.83</c:v>
                </c:pt>
                <c:pt idx="1568">
                  <c:v>0.83</c:v>
                </c:pt>
                <c:pt idx="1569">
                  <c:v>0.83</c:v>
                </c:pt>
                <c:pt idx="1570">
                  <c:v>0.83</c:v>
                </c:pt>
                <c:pt idx="1571">
                  <c:v>0.83</c:v>
                </c:pt>
                <c:pt idx="1572">
                  <c:v>0.83</c:v>
                </c:pt>
                <c:pt idx="1573">
                  <c:v>0.83</c:v>
                </c:pt>
                <c:pt idx="1574">
                  <c:v>0.83</c:v>
                </c:pt>
                <c:pt idx="1575">
                  <c:v>0.83</c:v>
                </c:pt>
                <c:pt idx="1576">
                  <c:v>0.83</c:v>
                </c:pt>
                <c:pt idx="1577">
                  <c:v>0.83</c:v>
                </c:pt>
                <c:pt idx="1578">
                  <c:v>0.83</c:v>
                </c:pt>
                <c:pt idx="1579">
                  <c:v>0.83</c:v>
                </c:pt>
                <c:pt idx="1580">
                  <c:v>0.83</c:v>
                </c:pt>
                <c:pt idx="1581">
                  <c:v>0.83</c:v>
                </c:pt>
                <c:pt idx="1582">
                  <c:v>0.83</c:v>
                </c:pt>
                <c:pt idx="1583">
                  <c:v>0.83</c:v>
                </c:pt>
                <c:pt idx="1584">
                  <c:v>0.83</c:v>
                </c:pt>
                <c:pt idx="1585">
                  <c:v>0.83</c:v>
                </c:pt>
                <c:pt idx="1586">
                  <c:v>0.83</c:v>
                </c:pt>
                <c:pt idx="1587">
                  <c:v>0.83</c:v>
                </c:pt>
                <c:pt idx="1588">
                  <c:v>0.83</c:v>
                </c:pt>
                <c:pt idx="1589">
                  <c:v>0.83</c:v>
                </c:pt>
                <c:pt idx="1590">
                  <c:v>0.83</c:v>
                </c:pt>
                <c:pt idx="1591">
                  <c:v>0.83</c:v>
                </c:pt>
                <c:pt idx="1592">
                  <c:v>0.83</c:v>
                </c:pt>
                <c:pt idx="1593">
                  <c:v>0.83</c:v>
                </c:pt>
                <c:pt idx="1594">
                  <c:v>0.83</c:v>
                </c:pt>
                <c:pt idx="1595">
                  <c:v>1.58</c:v>
                </c:pt>
                <c:pt idx="1596">
                  <c:v>1.58</c:v>
                </c:pt>
                <c:pt idx="1597">
                  <c:v>1.58</c:v>
                </c:pt>
                <c:pt idx="1598">
                  <c:v>1.58</c:v>
                </c:pt>
                <c:pt idx="1599">
                  <c:v>1.58</c:v>
                </c:pt>
                <c:pt idx="1600">
                  <c:v>1.58</c:v>
                </c:pt>
                <c:pt idx="1601">
                  <c:v>1.58</c:v>
                </c:pt>
                <c:pt idx="1602">
                  <c:v>1.58</c:v>
                </c:pt>
                <c:pt idx="1603">
                  <c:v>1.58</c:v>
                </c:pt>
                <c:pt idx="1604">
                  <c:v>1.58</c:v>
                </c:pt>
                <c:pt idx="1605">
                  <c:v>1.58</c:v>
                </c:pt>
                <c:pt idx="1606">
                  <c:v>1.58</c:v>
                </c:pt>
                <c:pt idx="1607">
                  <c:v>1.58</c:v>
                </c:pt>
                <c:pt idx="1608">
                  <c:v>1.58</c:v>
                </c:pt>
                <c:pt idx="1609">
                  <c:v>1.58</c:v>
                </c:pt>
                <c:pt idx="1610">
                  <c:v>1.58</c:v>
                </c:pt>
                <c:pt idx="1611">
                  <c:v>1.58</c:v>
                </c:pt>
                <c:pt idx="1612">
                  <c:v>1.58</c:v>
                </c:pt>
                <c:pt idx="1613">
                  <c:v>1.58</c:v>
                </c:pt>
                <c:pt idx="1614">
                  <c:v>1.58</c:v>
                </c:pt>
                <c:pt idx="1615">
                  <c:v>1.58</c:v>
                </c:pt>
                <c:pt idx="1616">
                  <c:v>1.58</c:v>
                </c:pt>
                <c:pt idx="1617">
                  <c:v>1.58</c:v>
                </c:pt>
                <c:pt idx="1618">
                  <c:v>1.58</c:v>
                </c:pt>
                <c:pt idx="1619">
                  <c:v>1.58</c:v>
                </c:pt>
                <c:pt idx="1620">
                  <c:v>1.58</c:v>
                </c:pt>
                <c:pt idx="1621">
                  <c:v>1.58</c:v>
                </c:pt>
                <c:pt idx="1622">
                  <c:v>1.58</c:v>
                </c:pt>
                <c:pt idx="1623">
                  <c:v>1.58</c:v>
                </c:pt>
                <c:pt idx="1624">
                  <c:v>1.58</c:v>
                </c:pt>
                <c:pt idx="1625">
                  <c:v>1.58</c:v>
                </c:pt>
                <c:pt idx="1626">
                  <c:v>1.58</c:v>
                </c:pt>
                <c:pt idx="1627">
                  <c:v>1.58</c:v>
                </c:pt>
                <c:pt idx="1628">
                  <c:v>1.58</c:v>
                </c:pt>
                <c:pt idx="1629">
                  <c:v>1.58</c:v>
                </c:pt>
                <c:pt idx="1630">
                  <c:v>1.58</c:v>
                </c:pt>
                <c:pt idx="1631">
                  <c:v>1.58</c:v>
                </c:pt>
                <c:pt idx="1632">
                  <c:v>1.58</c:v>
                </c:pt>
                <c:pt idx="1633">
                  <c:v>1.58</c:v>
                </c:pt>
                <c:pt idx="1634">
                  <c:v>1.58</c:v>
                </c:pt>
                <c:pt idx="1635">
                  <c:v>1.58</c:v>
                </c:pt>
                <c:pt idx="1636">
                  <c:v>1.58</c:v>
                </c:pt>
                <c:pt idx="1637">
                  <c:v>2.33</c:v>
                </c:pt>
                <c:pt idx="1638">
                  <c:v>2.3199999999999998</c:v>
                </c:pt>
                <c:pt idx="1639">
                  <c:v>2.3199999999999998</c:v>
                </c:pt>
                <c:pt idx="1640">
                  <c:v>2.3199999999999998</c:v>
                </c:pt>
                <c:pt idx="1641">
                  <c:v>2.33</c:v>
                </c:pt>
                <c:pt idx="1642">
                  <c:v>2.33</c:v>
                </c:pt>
                <c:pt idx="1643">
                  <c:v>2.33</c:v>
                </c:pt>
                <c:pt idx="1644">
                  <c:v>2.33</c:v>
                </c:pt>
                <c:pt idx="1645">
                  <c:v>2.33</c:v>
                </c:pt>
                <c:pt idx="1646">
                  <c:v>2.33</c:v>
                </c:pt>
                <c:pt idx="1647">
                  <c:v>2.33</c:v>
                </c:pt>
                <c:pt idx="1648">
                  <c:v>2.33</c:v>
                </c:pt>
                <c:pt idx="1649">
                  <c:v>2.33</c:v>
                </c:pt>
                <c:pt idx="1650">
                  <c:v>2.33</c:v>
                </c:pt>
                <c:pt idx="1651">
                  <c:v>2.33</c:v>
                </c:pt>
                <c:pt idx="1652">
                  <c:v>2.33</c:v>
                </c:pt>
                <c:pt idx="1653">
                  <c:v>2.33</c:v>
                </c:pt>
                <c:pt idx="1654">
                  <c:v>2.33</c:v>
                </c:pt>
                <c:pt idx="1655">
                  <c:v>2.33</c:v>
                </c:pt>
                <c:pt idx="1656">
                  <c:v>2.33</c:v>
                </c:pt>
                <c:pt idx="1657">
                  <c:v>2.33</c:v>
                </c:pt>
                <c:pt idx="1658">
                  <c:v>2.33</c:v>
                </c:pt>
                <c:pt idx="1659">
                  <c:v>2.33</c:v>
                </c:pt>
                <c:pt idx="1660">
                  <c:v>2.33</c:v>
                </c:pt>
                <c:pt idx="1661">
                  <c:v>2.33</c:v>
                </c:pt>
                <c:pt idx="1662">
                  <c:v>2.33</c:v>
                </c:pt>
                <c:pt idx="1663">
                  <c:v>2.33</c:v>
                </c:pt>
                <c:pt idx="1664">
                  <c:v>2.33</c:v>
                </c:pt>
                <c:pt idx="1665">
                  <c:v>2.33</c:v>
                </c:pt>
                <c:pt idx="1666">
                  <c:v>2.33</c:v>
                </c:pt>
                <c:pt idx="1667">
                  <c:v>2.33</c:v>
                </c:pt>
                <c:pt idx="1668">
                  <c:v>2.33</c:v>
                </c:pt>
                <c:pt idx="1669">
                  <c:v>2.33</c:v>
                </c:pt>
                <c:pt idx="1670">
                  <c:v>2.33</c:v>
                </c:pt>
                <c:pt idx="1671">
                  <c:v>2.33</c:v>
                </c:pt>
                <c:pt idx="1672">
                  <c:v>2.33</c:v>
                </c:pt>
                <c:pt idx="1673">
                  <c:v>2.33</c:v>
                </c:pt>
                <c:pt idx="1674">
                  <c:v>2.33</c:v>
                </c:pt>
                <c:pt idx="1675">
                  <c:v>2.33</c:v>
                </c:pt>
                <c:pt idx="1676">
                  <c:v>2.33</c:v>
                </c:pt>
                <c:pt idx="1677">
                  <c:v>2.33</c:v>
                </c:pt>
                <c:pt idx="1678">
                  <c:v>2.33</c:v>
                </c:pt>
                <c:pt idx="1679">
                  <c:v>2.33</c:v>
                </c:pt>
                <c:pt idx="1680">
                  <c:v>2.33</c:v>
                </c:pt>
                <c:pt idx="1681">
                  <c:v>2.33</c:v>
                </c:pt>
                <c:pt idx="1682">
                  <c:v>2.33</c:v>
                </c:pt>
                <c:pt idx="1683">
                  <c:v>2.33</c:v>
                </c:pt>
                <c:pt idx="1684">
                  <c:v>2.33</c:v>
                </c:pt>
                <c:pt idx="1685">
                  <c:v>2.33</c:v>
                </c:pt>
                <c:pt idx="1686">
                  <c:v>2.33</c:v>
                </c:pt>
                <c:pt idx="1687">
                  <c:v>2.33</c:v>
                </c:pt>
                <c:pt idx="1688">
                  <c:v>2.33</c:v>
                </c:pt>
                <c:pt idx="1689">
                  <c:v>2.33</c:v>
                </c:pt>
                <c:pt idx="1690">
                  <c:v>2.33</c:v>
                </c:pt>
                <c:pt idx="1691">
                  <c:v>2.33</c:v>
                </c:pt>
                <c:pt idx="1692">
                  <c:v>2.33</c:v>
                </c:pt>
                <c:pt idx="1693">
                  <c:v>3.08</c:v>
                </c:pt>
                <c:pt idx="1694">
                  <c:v>3.08</c:v>
                </c:pt>
                <c:pt idx="1695">
                  <c:v>3.08</c:v>
                </c:pt>
                <c:pt idx="1696">
                  <c:v>3.08</c:v>
                </c:pt>
                <c:pt idx="1697">
                  <c:v>3.08</c:v>
                </c:pt>
                <c:pt idx="1698">
                  <c:v>3.08</c:v>
                </c:pt>
                <c:pt idx="1699">
                  <c:v>3.08</c:v>
                </c:pt>
                <c:pt idx="1700">
                  <c:v>3.08</c:v>
                </c:pt>
                <c:pt idx="1701">
                  <c:v>3.08</c:v>
                </c:pt>
                <c:pt idx="1702">
                  <c:v>3.08</c:v>
                </c:pt>
                <c:pt idx="1703">
                  <c:v>3.08</c:v>
                </c:pt>
                <c:pt idx="1704">
                  <c:v>3.08</c:v>
                </c:pt>
                <c:pt idx="1705">
                  <c:v>3.08</c:v>
                </c:pt>
                <c:pt idx="1706">
                  <c:v>3.08</c:v>
                </c:pt>
                <c:pt idx="1707">
                  <c:v>3.08</c:v>
                </c:pt>
                <c:pt idx="1708">
                  <c:v>3.08</c:v>
                </c:pt>
                <c:pt idx="1709">
                  <c:v>3.08</c:v>
                </c:pt>
                <c:pt idx="1710">
                  <c:v>3.08</c:v>
                </c:pt>
                <c:pt idx="1711">
                  <c:v>3.08</c:v>
                </c:pt>
                <c:pt idx="1712">
                  <c:v>3.08</c:v>
                </c:pt>
                <c:pt idx="1713">
                  <c:v>3.08</c:v>
                </c:pt>
                <c:pt idx="1714">
                  <c:v>3.08</c:v>
                </c:pt>
                <c:pt idx="1715">
                  <c:v>3.08</c:v>
                </c:pt>
                <c:pt idx="1716">
                  <c:v>3.08</c:v>
                </c:pt>
                <c:pt idx="1717">
                  <c:v>3.08</c:v>
                </c:pt>
                <c:pt idx="1718">
                  <c:v>3.08</c:v>
                </c:pt>
                <c:pt idx="1719">
                  <c:v>3.08</c:v>
                </c:pt>
                <c:pt idx="1720">
                  <c:v>3.08</c:v>
                </c:pt>
                <c:pt idx="1721">
                  <c:v>3.08</c:v>
                </c:pt>
                <c:pt idx="1722">
                  <c:v>3.08</c:v>
                </c:pt>
                <c:pt idx="1723">
                  <c:v>3.08</c:v>
                </c:pt>
                <c:pt idx="1724">
                  <c:v>3.08</c:v>
                </c:pt>
                <c:pt idx="1725">
                  <c:v>3.08</c:v>
                </c:pt>
                <c:pt idx="1726">
                  <c:v>3.08</c:v>
                </c:pt>
                <c:pt idx="1727">
                  <c:v>3.08</c:v>
                </c:pt>
                <c:pt idx="1728">
                  <c:v>3.08</c:v>
                </c:pt>
                <c:pt idx="1729">
                  <c:v>3.08</c:v>
                </c:pt>
                <c:pt idx="1730">
                  <c:v>3.08</c:v>
                </c:pt>
                <c:pt idx="1731">
                  <c:v>3.08</c:v>
                </c:pt>
                <c:pt idx="1732">
                  <c:v>3.08</c:v>
                </c:pt>
                <c:pt idx="1733">
                  <c:v>3.08</c:v>
                </c:pt>
                <c:pt idx="1734">
                  <c:v>3.08</c:v>
                </c:pt>
                <c:pt idx="1735">
                  <c:v>3.83</c:v>
                </c:pt>
                <c:pt idx="1736">
                  <c:v>3.83</c:v>
                </c:pt>
                <c:pt idx="1737">
                  <c:v>3.83</c:v>
                </c:pt>
                <c:pt idx="1738">
                  <c:v>3.83</c:v>
                </c:pt>
                <c:pt idx="1739">
                  <c:v>3.83</c:v>
                </c:pt>
                <c:pt idx="1740">
                  <c:v>3.83</c:v>
                </c:pt>
                <c:pt idx="1741">
                  <c:v>3.83</c:v>
                </c:pt>
                <c:pt idx="1742">
                  <c:v>3.83</c:v>
                </c:pt>
                <c:pt idx="1743">
                  <c:v>3.83</c:v>
                </c:pt>
                <c:pt idx="1744">
                  <c:v>3.83</c:v>
                </c:pt>
                <c:pt idx="1745">
                  <c:v>3.83</c:v>
                </c:pt>
                <c:pt idx="1746">
                  <c:v>3.83</c:v>
                </c:pt>
                <c:pt idx="1747">
                  <c:v>3.83</c:v>
                </c:pt>
                <c:pt idx="1748">
                  <c:v>3.83</c:v>
                </c:pt>
                <c:pt idx="1749">
                  <c:v>3.83</c:v>
                </c:pt>
                <c:pt idx="1750">
                  <c:v>3.83</c:v>
                </c:pt>
                <c:pt idx="1751">
                  <c:v>3.83</c:v>
                </c:pt>
                <c:pt idx="1752">
                  <c:v>3.83</c:v>
                </c:pt>
                <c:pt idx="1753">
                  <c:v>3.83</c:v>
                </c:pt>
                <c:pt idx="1754">
                  <c:v>3.83</c:v>
                </c:pt>
                <c:pt idx="1755">
                  <c:v>3.83</c:v>
                </c:pt>
                <c:pt idx="1756">
                  <c:v>3.83</c:v>
                </c:pt>
                <c:pt idx="1757">
                  <c:v>3.83</c:v>
                </c:pt>
                <c:pt idx="1758">
                  <c:v>3.83</c:v>
                </c:pt>
                <c:pt idx="1759">
                  <c:v>3.83</c:v>
                </c:pt>
                <c:pt idx="1760">
                  <c:v>3.83</c:v>
                </c:pt>
                <c:pt idx="1761">
                  <c:v>3.83</c:v>
                </c:pt>
                <c:pt idx="1762">
                  <c:v>3.83</c:v>
                </c:pt>
                <c:pt idx="1763">
                  <c:v>3.83</c:v>
                </c:pt>
                <c:pt idx="1764">
                  <c:v>3.83</c:v>
                </c:pt>
                <c:pt idx="1765">
                  <c:v>3.83</c:v>
                </c:pt>
                <c:pt idx="1766">
                  <c:v>3.83</c:v>
                </c:pt>
                <c:pt idx="1767">
                  <c:v>3.83</c:v>
                </c:pt>
                <c:pt idx="1768">
                  <c:v>3.83</c:v>
                </c:pt>
                <c:pt idx="1769">
                  <c:v>3.83</c:v>
                </c:pt>
                <c:pt idx="1770">
                  <c:v>3.83</c:v>
                </c:pt>
                <c:pt idx="1771">
                  <c:v>3.83</c:v>
                </c:pt>
                <c:pt idx="1772">
                  <c:v>3.83</c:v>
                </c:pt>
                <c:pt idx="1773">
                  <c:v>3.83</c:v>
                </c:pt>
                <c:pt idx="1774">
                  <c:v>3.83</c:v>
                </c:pt>
                <c:pt idx="1775">
                  <c:v>3.83</c:v>
                </c:pt>
                <c:pt idx="1776">
                  <c:v>3.83</c:v>
                </c:pt>
                <c:pt idx="1777">
                  <c:v>4.33</c:v>
                </c:pt>
                <c:pt idx="1778">
                  <c:v>4.33</c:v>
                </c:pt>
                <c:pt idx="1779">
                  <c:v>4.33</c:v>
                </c:pt>
                <c:pt idx="1780">
                  <c:v>4.33</c:v>
                </c:pt>
                <c:pt idx="1781">
                  <c:v>4.33</c:v>
                </c:pt>
                <c:pt idx="1782">
                  <c:v>4.33</c:v>
                </c:pt>
                <c:pt idx="1783">
                  <c:v>4.33</c:v>
                </c:pt>
                <c:pt idx="1784">
                  <c:v>4.33</c:v>
                </c:pt>
                <c:pt idx="1785">
                  <c:v>4.33</c:v>
                </c:pt>
                <c:pt idx="1786">
                  <c:v>4.33</c:v>
                </c:pt>
                <c:pt idx="1787">
                  <c:v>4.33</c:v>
                </c:pt>
                <c:pt idx="1788">
                  <c:v>4.33</c:v>
                </c:pt>
                <c:pt idx="1789">
                  <c:v>4.33</c:v>
                </c:pt>
                <c:pt idx="1790">
                  <c:v>4.33</c:v>
                </c:pt>
                <c:pt idx="1791">
                  <c:v>4.33</c:v>
                </c:pt>
                <c:pt idx="1792">
                  <c:v>4.33</c:v>
                </c:pt>
                <c:pt idx="1793">
                  <c:v>4.33</c:v>
                </c:pt>
                <c:pt idx="1794">
                  <c:v>4.33</c:v>
                </c:pt>
                <c:pt idx="1795">
                  <c:v>4.33</c:v>
                </c:pt>
                <c:pt idx="1796">
                  <c:v>4.33</c:v>
                </c:pt>
                <c:pt idx="1797">
                  <c:v>4.33</c:v>
                </c:pt>
                <c:pt idx="1798">
                  <c:v>4.33</c:v>
                </c:pt>
                <c:pt idx="1799">
                  <c:v>4.33</c:v>
                </c:pt>
                <c:pt idx="1800">
                  <c:v>4.33</c:v>
                </c:pt>
                <c:pt idx="1801">
                  <c:v>4.33</c:v>
                </c:pt>
                <c:pt idx="1802">
                  <c:v>4.33</c:v>
                </c:pt>
                <c:pt idx="1803">
                  <c:v>4.33</c:v>
                </c:pt>
                <c:pt idx="1804">
                  <c:v>4.33</c:v>
                </c:pt>
                <c:pt idx="1805">
                  <c:v>4.33</c:v>
                </c:pt>
                <c:pt idx="1806">
                  <c:v>4.33</c:v>
                </c:pt>
                <c:pt idx="1807">
                  <c:v>4.33</c:v>
                </c:pt>
                <c:pt idx="1808">
                  <c:v>4.33</c:v>
                </c:pt>
                <c:pt idx="1809">
                  <c:v>4.33</c:v>
                </c:pt>
                <c:pt idx="1810">
                  <c:v>4.33</c:v>
                </c:pt>
                <c:pt idx="1811">
                  <c:v>4.33</c:v>
                </c:pt>
                <c:pt idx="1812">
                  <c:v>4.33</c:v>
                </c:pt>
                <c:pt idx="1813">
                  <c:v>4.33</c:v>
                </c:pt>
                <c:pt idx="1814">
                  <c:v>4.33</c:v>
                </c:pt>
                <c:pt idx="1815">
                  <c:v>4.33</c:v>
                </c:pt>
                <c:pt idx="1816">
                  <c:v>4.33</c:v>
                </c:pt>
                <c:pt idx="1817">
                  <c:v>4.33</c:v>
                </c:pt>
                <c:pt idx="1818">
                  <c:v>4.33</c:v>
                </c:pt>
                <c:pt idx="1819">
                  <c:v>4.33</c:v>
                </c:pt>
                <c:pt idx="1820">
                  <c:v>4.33</c:v>
                </c:pt>
                <c:pt idx="1821">
                  <c:v>4.33</c:v>
                </c:pt>
                <c:pt idx="1822">
                  <c:v>4.33</c:v>
                </c:pt>
                <c:pt idx="1823">
                  <c:v>4.33</c:v>
                </c:pt>
                <c:pt idx="1824">
                  <c:v>4.33</c:v>
                </c:pt>
                <c:pt idx="1825">
                  <c:v>4.33</c:v>
                </c:pt>
                <c:pt idx="1826">
                  <c:v>4.58</c:v>
                </c:pt>
                <c:pt idx="1827">
                  <c:v>4.58</c:v>
                </c:pt>
                <c:pt idx="1828">
                  <c:v>4.58</c:v>
                </c:pt>
                <c:pt idx="1829">
                  <c:v>4.58</c:v>
                </c:pt>
                <c:pt idx="1830">
                  <c:v>4.58</c:v>
                </c:pt>
                <c:pt idx="1831">
                  <c:v>4.58</c:v>
                </c:pt>
                <c:pt idx="1832" formatCode="General">
                  <c:v>4.58</c:v>
                </c:pt>
                <c:pt idx="1833" formatCode="General">
                  <c:v>4.57</c:v>
                </c:pt>
                <c:pt idx="1834" formatCode="General">
                  <c:v>4.58</c:v>
                </c:pt>
                <c:pt idx="1835" formatCode="General">
                  <c:v>4.58</c:v>
                </c:pt>
                <c:pt idx="1836" formatCode="General">
                  <c:v>4.58</c:v>
                </c:pt>
                <c:pt idx="1837" formatCode="General">
                  <c:v>4.58</c:v>
                </c:pt>
                <c:pt idx="1838" formatCode="General">
                  <c:v>4.58</c:v>
                </c:pt>
                <c:pt idx="1839" formatCode="General">
                  <c:v>4.58</c:v>
                </c:pt>
                <c:pt idx="1840" formatCode="General">
                  <c:v>4.58</c:v>
                </c:pt>
                <c:pt idx="1841" formatCode="General">
                  <c:v>4.58</c:v>
                </c:pt>
                <c:pt idx="1842" formatCode="General">
                  <c:v>4.58</c:v>
                </c:pt>
                <c:pt idx="1843" formatCode="General">
                  <c:v>4.58</c:v>
                </c:pt>
                <c:pt idx="1844" formatCode="General">
                  <c:v>4.58</c:v>
                </c:pt>
                <c:pt idx="1845" formatCode="General">
                  <c:v>4.58</c:v>
                </c:pt>
                <c:pt idx="1846" formatCode="General">
                  <c:v>4.58</c:v>
                </c:pt>
                <c:pt idx="1847" formatCode="General">
                  <c:v>4.58</c:v>
                </c:pt>
                <c:pt idx="1848" formatCode="General">
                  <c:v>4.58</c:v>
                </c:pt>
                <c:pt idx="1849" formatCode="General">
                  <c:v>4.58</c:v>
                </c:pt>
                <c:pt idx="1850" formatCode="General">
                  <c:v>4.58</c:v>
                </c:pt>
                <c:pt idx="1851" formatCode="General">
                  <c:v>4.57</c:v>
                </c:pt>
                <c:pt idx="1852" formatCode="General">
                  <c:v>4.57</c:v>
                </c:pt>
                <c:pt idx="1853" formatCode="General">
                  <c:v>4.58</c:v>
                </c:pt>
                <c:pt idx="1854" formatCode="General">
                  <c:v>4.57</c:v>
                </c:pt>
                <c:pt idx="1855" formatCode="General">
                  <c:v>4.57</c:v>
                </c:pt>
                <c:pt idx="1856" formatCode="General">
                  <c:v>4.57</c:v>
                </c:pt>
                <c:pt idx="1857" formatCode="General">
                  <c:v>4.57</c:v>
                </c:pt>
                <c:pt idx="1858" formatCode="General">
                  <c:v>4.57</c:v>
                </c:pt>
                <c:pt idx="1859" formatCode="General">
                  <c:v>4.57</c:v>
                </c:pt>
                <c:pt idx="1860" formatCode="General">
                  <c:v>4.57</c:v>
                </c:pt>
                <c:pt idx="1861" formatCode="General">
                  <c:v>4.57</c:v>
                </c:pt>
                <c:pt idx="1862" formatCode="General">
                  <c:v>4.57</c:v>
                </c:pt>
                <c:pt idx="1863" formatCode="General">
                  <c:v>4.57</c:v>
                </c:pt>
                <c:pt idx="1864" formatCode="General">
                  <c:v>4.57</c:v>
                </c:pt>
                <c:pt idx="1865" formatCode="General">
                  <c:v>4.58</c:v>
                </c:pt>
                <c:pt idx="1866" formatCode="General">
                  <c:v>4.58</c:v>
                </c:pt>
                <c:pt idx="1867" formatCode="General">
                  <c:v>4.58</c:v>
                </c:pt>
                <c:pt idx="1868" formatCode="General">
                  <c:v>4.58</c:v>
                </c:pt>
                <c:pt idx="1869" formatCode="General">
                  <c:v>4.58</c:v>
                </c:pt>
                <c:pt idx="1870" formatCode="General">
                  <c:v>4.58</c:v>
                </c:pt>
                <c:pt idx="1871" formatCode="General">
                  <c:v>4.58</c:v>
                </c:pt>
                <c:pt idx="1872" formatCode="General">
                  <c:v>4.58</c:v>
                </c:pt>
                <c:pt idx="1873" formatCode="General">
                  <c:v>4.58</c:v>
                </c:pt>
                <c:pt idx="1874" formatCode="General">
                  <c:v>4.58</c:v>
                </c:pt>
                <c:pt idx="1875" formatCode="General">
                  <c:v>4.83</c:v>
                </c:pt>
                <c:pt idx="1876" formatCode="General">
                  <c:v>4.83</c:v>
                </c:pt>
                <c:pt idx="1877" formatCode="General">
                  <c:v>4.83</c:v>
                </c:pt>
                <c:pt idx="1878" formatCode="General">
                  <c:v>4.83</c:v>
                </c:pt>
                <c:pt idx="1879" formatCode="General">
                  <c:v>4.83</c:v>
                </c:pt>
                <c:pt idx="1880" formatCode="General">
                  <c:v>4.83</c:v>
                </c:pt>
                <c:pt idx="1881" formatCode="General">
                  <c:v>4.83</c:v>
                </c:pt>
                <c:pt idx="1882" formatCode="General">
                  <c:v>4.83</c:v>
                </c:pt>
                <c:pt idx="1883" formatCode="General">
                  <c:v>4.83</c:v>
                </c:pt>
                <c:pt idx="1884" formatCode="General">
                  <c:v>4.83</c:v>
                </c:pt>
                <c:pt idx="1885" formatCode="General">
                  <c:v>4.83</c:v>
                </c:pt>
                <c:pt idx="1886" formatCode="General">
                  <c:v>4.83</c:v>
                </c:pt>
                <c:pt idx="1887" formatCode="General">
                  <c:v>4.83</c:v>
                </c:pt>
                <c:pt idx="1888" formatCode="General">
                  <c:v>4.83</c:v>
                </c:pt>
                <c:pt idx="1889" formatCode="General">
                  <c:v>4.83</c:v>
                </c:pt>
                <c:pt idx="1890" formatCode="General">
                  <c:v>4.83</c:v>
                </c:pt>
                <c:pt idx="1891" formatCode="General">
                  <c:v>4.83</c:v>
                </c:pt>
                <c:pt idx="1892" formatCode="General">
                  <c:v>4.83</c:v>
                </c:pt>
                <c:pt idx="1893" formatCode="General">
                  <c:v>4.83</c:v>
                </c:pt>
                <c:pt idx="1894" formatCode="General">
                  <c:v>4.83</c:v>
                </c:pt>
                <c:pt idx="1895" formatCode="General">
                  <c:v>4.83</c:v>
                </c:pt>
                <c:pt idx="1896" formatCode="General">
                  <c:v>4.83</c:v>
                </c:pt>
                <c:pt idx="1897" formatCode="General">
                  <c:v>4.83</c:v>
                </c:pt>
                <c:pt idx="1898" formatCode="General">
                  <c:v>4.83</c:v>
                </c:pt>
                <c:pt idx="1899" formatCode="General">
                  <c:v>4.83</c:v>
                </c:pt>
                <c:pt idx="1900" formatCode="General">
                  <c:v>4.83</c:v>
                </c:pt>
                <c:pt idx="1901" formatCode="General">
                  <c:v>4.83</c:v>
                </c:pt>
                <c:pt idx="1902" formatCode="General">
                  <c:v>4.83</c:v>
                </c:pt>
                <c:pt idx="1903" formatCode="General">
                  <c:v>4.83</c:v>
                </c:pt>
                <c:pt idx="1904" formatCode="General">
                  <c:v>4.83</c:v>
                </c:pt>
                <c:pt idx="1905" formatCode="General">
                  <c:v>4.83</c:v>
                </c:pt>
                <c:pt idx="1906" formatCode="General">
                  <c:v>4.83</c:v>
                </c:pt>
                <c:pt idx="1907" formatCode="General">
                  <c:v>4.83</c:v>
                </c:pt>
                <c:pt idx="1908" formatCode="General">
                  <c:v>4.83</c:v>
                </c:pt>
                <c:pt idx="1909" formatCode="General">
                  <c:v>4.83</c:v>
                </c:pt>
                <c:pt idx="1910" formatCode="General">
                  <c:v>4.83</c:v>
                </c:pt>
                <c:pt idx="1911" formatCode="General">
                  <c:v>4.83</c:v>
                </c:pt>
                <c:pt idx="1912" formatCode="General">
                  <c:v>4.83</c:v>
                </c:pt>
                <c:pt idx="1913" formatCode="General">
                  <c:v>4.83</c:v>
                </c:pt>
                <c:pt idx="1914" formatCode="General">
                  <c:v>4.83</c:v>
                </c:pt>
                <c:pt idx="1915" formatCode="General">
                  <c:v>5.0999999999999996</c:v>
                </c:pt>
                <c:pt idx="1916" formatCode="General">
                  <c:v>5.0999999999999996</c:v>
                </c:pt>
                <c:pt idx="1917" formatCode="General">
                  <c:v>5.0999999999999996</c:v>
                </c:pt>
                <c:pt idx="1918" formatCode="General">
                  <c:v>5.0999999999999996</c:v>
                </c:pt>
                <c:pt idx="1919" formatCode="General">
                  <c:v>5.0999999999999996</c:v>
                </c:pt>
                <c:pt idx="1920" formatCode="General">
                  <c:v>5.0999999999999996</c:v>
                </c:pt>
                <c:pt idx="1921" formatCode="General">
                  <c:v>5.0999999999999996</c:v>
                </c:pt>
                <c:pt idx="1922" formatCode="General">
                  <c:v>5.0999999999999996</c:v>
                </c:pt>
                <c:pt idx="1923" formatCode="General">
                  <c:v>5.0999999999999996</c:v>
                </c:pt>
                <c:pt idx="1924" formatCode="General">
                  <c:v>5.0999999999999996</c:v>
                </c:pt>
                <c:pt idx="1925" formatCode="General">
                  <c:v>5.0999999999999996</c:v>
                </c:pt>
                <c:pt idx="1926" formatCode="General">
                  <c:v>5.0999999999999996</c:v>
                </c:pt>
              </c:numCache>
            </c:numRef>
          </c:val>
          <c:extLst>
            <c:ext xmlns:c16="http://schemas.microsoft.com/office/drawing/2014/chart" uri="{C3380CC4-5D6E-409C-BE32-E72D297353CC}">
              <c16:uniqueId val="{00000000-C050-413C-A885-1B36FB5618B2}"/>
            </c:ext>
          </c:extLst>
        </c:ser>
        <c:dLbls>
          <c:showLegendKey val="0"/>
          <c:showVal val="0"/>
          <c:showCatName val="0"/>
          <c:showSerName val="0"/>
          <c:showPercent val="0"/>
          <c:showBubbleSize val="0"/>
        </c:dLbls>
        <c:axId val="1253766536"/>
        <c:axId val="1253766864"/>
      </c:areaChart>
      <c:dateAx>
        <c:axId val="125376653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Quattrocento Sans" panose="020B0502050000020003" pitchFamily="34" charset="0"/>
                <a:ea typeface="+mn-ea"/>
                <a:cs typeface="+mn-cs"/>
              </a:defRPr>
            </a:pPr>
            <a:endParaRPr lang="en-US"/>
          </a:p>
        </c:txPr>
        <c:crossAx val="1253766864"/>
        <c:crosses val="autoZero"/>
        <c:auto val="1"/>
        <c:lblOffset val="100"/>
        <c:baseTimeUnit val="days"/>
        <c:majorUnit val="10"/>
        <c:majorTimeUnit val="months"/>
      </c:dateAx>
      <c:valAx>
        <c:axId val="12537668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Quattrocento Sans" panose="020B0502050000020003" pitchFamily="34" charset="0"/>
                <a:ea typeface="+mn-ea"/>
                <a:cs typeface="+mn-cs"/>
              </a:defRPr>
            </a:pPr>
            <a:endParaRPr lang="en-US"/>
          </a:p>
        </c:txPr>
        <c:crossAx val="1253766536"/>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Quattrocento Sans" panose="020B0502050000020003"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0.02</c:v>
                </c:pt>
                <c:pt idx="24" formatCode="General">
                  <c:v>1.4999999999999999E-2</c:v>
                </c:pt>
                <c:pt idx="25" formatCode="General">
                  <c:v>1.6E-2</c:v>
                </c:pt>
                <c:pt idx="26" formatCode="General">
                  <c:v>1.7999999999999999E-2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Sheet1!$B$2:$B$287</c:f>
              <c:numCache>
                <c:formatCode>0.00%</c:formatCode>
                <c:ptCount val="286"/>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6.3471600000000003E-2</c:v>
                </c:pt>
                <c:pt idx="277">
                  <c:v>5.9864399999999998E-2</c:v>
                </c:pt>
                <c:pt idx="278">
                  <c:v>4.9869200000000002E-2</c:v>
                </c:pt>
                <c:pt idx="279" formatCode="General">
                  <c:v>4.9571900000000002E-2</c:v>
                </c:pt>
                <c:pt idx="280" formatCode="General">
                  <c:v>4.1288400000000003E-2</c:v>
                </c:pt>
                <c:pt idx="281">
                  <c:v>0.03</c:v>
                </c:pt>
                <c:pt idx="282">
                  <c:v>3.2000000000000001E-2</c:v>
                </c:pt>
                <c:pt idx="283">
                  <c:v>3.6999999999999998E-2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accent4"/>
              </a:solidFill>
              <a:prstDash val="solid"/>
            </a:ln>
          </c:spPr>
          <c:marker>
            <c:symbol val="square"/>
            <c:size val="2"/>
            <c:spPr>
              <a:solidFill>
                <a:schemeClr val="accent4"/>
              </a:solidFill>
              <a:ln>
                <a:noFill/>
                <a:prstDash val="solid"/>
              </a:ln>
            </c:spPr>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Sheet1!$C$2:$C$287</c:f>
              <c:numCache>
                <c:formatCode>0.00%</c:formatCode>
                <c:ptCount val="2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Sheet1!$D$2:$D$287</c:f>
              <c:numCache>
                <c:formatCode>General</c:formatCode>
                <c:ptCount val="286"/>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ayout>
        <c:manualLayout>
          <c:xMode val="edge"/>
          <c:yMode val="edge"/>
          <c:x val="0.4833122017229699"/>
          <c:y val="0.83117444118872696"/>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Sheet1!$B$2:$B$287</c:f>
              <c:numCache>
                <c:formatCode>0.00%</c:formatCode>
                <c:ptCount val="286"/>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6.3471600000000003E-2</c:v>
                </c:pt>
                <c:pt idx="277">
                  <c:v>5.9864399999999998E-2</c:v>
                </c:pt>
                <c:pt idx="278">
                  <c:v>4.9869200000000002E-2</c:v>
                </c:pt>
                <c:pt idx="279" formatCode="General">
                  <c:v>4.9571900000000002E-2</c:v>
                </c:pt>
                <c:pt idx="280" formatCode="General">
                  <c:v>4.1288400000000003E-2</c:v>
                </c:pt>
                <c:pt idx="281">
                  <c:v>0.03</c:v>
                </c:pt>
                <c:pt idx="282">
                  <c:v>3.2000000000000001E-2</c:v>
                </c:pt>
                <c:pt idx="283">
                  <c:v>3.6999999999999998E-2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accent4"/>
              </a:solidFill>
              <a:prstDash val="solid"/>
            </a:ln>
          </c:spPr>
          <c:marker>
            <c:symbol val="square"/>
            <c:size val="2"/>
            <c:spPr>
              <a:solidFill>
                <a:schemeClr val="accent4"/>
              </a:solidFill>
              <a:ln>
                <a:noFill/>
                <a:prstDash val="solid"/>
              </a:ln>
            </c:spPr>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Sheet1!$C$2:$C$287</c:f>
              <c:numCache>
                <c:formatCode>0.00%</c:formatCode>
                <c:ptCount val="2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Sheet1!$D$2:$D$287</c:f>
              <c:numCache>
                <c:formatCode>General</c:formatCode>
                <c:ptCount val="286"/>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ayout>
        <c:manualLayout>
          <c:xMode val="edge"/>
          <c:yMode val="edge"/>
          <c:x val="0.4833122017229699"/>
          <c:y val="0.83117444118872696"/>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Sheet1!$B$2:$B$287</c:f>
              <c:numCache>
                <c:formatCode>0.00%</c:formatCode>
                <c:ptCount val="286"/>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6.3471600000000003E-2</c:v>
                </c:pt>
                <c:pt idx="277">
                  <c:v>5.9864399999999998E-2</c:v>
                </c:pt>
                <c:pt idx="278">
                  <c:v>4.9869200000000002E-2</c:v>
                </c:pt>
                <c:pt idx="279" formatCode="General">
                  <c:v>4.9571900000000002E-2</c:v>
                </c:pt>
                <c:pt idx="280" formatCode="General">
                  <c:v>4.1288400000000003E-2</c:v>
                </c:pt>
                <c:pt idx="281">
                  <c:v>0.03</c:v>
                </c:pt>
                <c:pt idx="282">
                  <c:v>3.2000000000000001E-2</c:v>
                </c:pt>
                <c:pt idx="283">
                  <c:v>3.6999999999999998E-2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accent4"/>
              </a:solidFill>
              <a:prstDash val="solid"/>
            </a:ln>
          </c:spPr>
          <c:marker>
            <c:symbol val="square"/>
            <c:size val="2"/>
            <c:spPr>
              <a:solidFill>
                <a:schemeClr val="accent4"/>
              </a:solidFill>
              <a:ln>
                <a:noFill/>
                <a:prstDash val="solid"/>
              </a:ln>
            </c:spPr>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Sheet1!$C$2:$C$287</c:f>
              <c:numCache>
                <c:formatCode>0.00%</c:formatCode>
                <c:ptCount val="28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Sheet1!$D$2:$D$287</c:f>
              <c:numCache>
                <c:formatCode>General</c:formatCode>
                <c:ptCount val="286"/>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ayout>
        <c:manualLayout>
          <c:xMode val="edge"/>
          <c:yMode val="edge"/>
          <c:x val="0.4833122017229699"/>
          <c:y val="0.83117444118872696"/>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Inflation (Core PCE)</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 CPI</c:v>
                </c:pt>
              </c:strCache>
            </c:strRef>
          </c:tx>
          <c:spPr>
            <a:ln w="22225">
              <a:solidFill>
                <a:srgbClr val="0070C0"/>
              </a:solidFill>
              <a:prstDash val="solid"/>
            </a:ln>
          </c:spPr>
          <c:marker>
            <c:symbol val="diamond"/>
            <c:size val="3"/>
            <c:spPr>
              <a:noFill/>
              <a:ln>
                <a:noFill/>
                <a:prstDash val="solid"/>
              </a:ln>
            </c:spPr>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Sheet1!$B$2:$B$287</c:f>
              <c:numCache>
                <c:formatCode>0.00%</c:formatCode>
                <c:ptCount val="286"/>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6.3471600000000003E-2</c:v>
                </c:pt>
                <c:pt idx="277">
                  <c:v>5.9864399999999998E-2</c:v>
                </c:pt>
                <c:pt idx="278">
                  <c:v>4.9869200000000002E-2</c:v>
                </c:pt>
                <c:pt idx="279" formatCode="General">
                  <c:v>4.9571900000000002E-2</c:v>
                </c:pt>
                <c:pt idx="280" formatCode="General">
                  <c:v>4.1288400000000003E-2</c:v>
                </c:pt>
                <c:pt idx="281">
                  <c:v>0.03</c:v>
                </c:pt>
                <c:pt idx="282">
                  <c:v>3.2000000000000001E-2</c:v>
                </c:pt>
                <c:pt idx="283">
                  <c:v>3.6999999999999998E-2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Sheet1!$C$2:$C$287</c:f>
              <c:numCache>
                <c:formatCode>0.00%</c:formatCode>
                <c:ptCount val="286"/>
                <c:pt idx="0">
                  <c:v>1.53727E-2</c:v>
                </c:pt>
                <c:pt idx="1">
                  <c:v>1.7232000000000001E-2</c:v>
                </c:pt>
                <c:pt idx="2">
                  <c:v>1.9004E-2</c:v>
                </c:pt>
                <c:pt idx="3">
                  <c:v>1.7068699999999999E-2</c:v>
                </c:pt>
                <c:pt idx="4">
                  <c:v>1.7178800000000001E-2</c:v>
                </c:pt>
                <c:pt idx="5">
                  <c:v>1.7422699999999999E-2</c:v>
                </c:pt>
                <c:pt idx="6">
                  <c:v>1.7908799999999999E-2</c:v>
                </c:pt>
                <c:pt idx="7">
                  <c:v>1.87201E-2</c:v>
                </c:pt>
                <c:pt idx="8">
                  <c:v>1.8494500000000001E-2</c:v>
                </c:pt>
                <c:pt idx="9">
                  <c:v>1.8186600000000001E-2</c:v>
                </c:pt>
                <c:pt idx="10">
                  <c:v>1.9009999999999999E-2</c:v>
                </c:pt>
                <c:pt idx="11">
                  <c:v>1.87102E-2</c:v>
                </c:pt>
                <c:pt idx="12">
                  <c:v>2.0065800000000002E-2</c:v>
                </c:pt>
                <c:pt idx="13">
                  <c:v>2.0348000000000002E-2</c:v>
                </c:pt>
                <c:pt idx="14">
                  <c:v>1.9322300000000001E-2</c:v>
                </c:pt>
                <c:pt idx="15">
                  <c:v>2.02682E-2</c:v>
                </c:pt>
                <c:pt idx="16">
                  <c:v>1.9413199999999999E-2</c:v>
                </c:pt>
                <c:pt idx="17">
                  <c:v>2.0927100000000001E-2</c:v>
                </c:pt>
                <c:pt idx="18">
                  <c:v>2.1226499999999999E-2</c:v>
                </c:pt>
                <c:pt idx="19">
                  <c:v>2.0419300000000001E-2</c:v>
                </c:pt>
                <c:pt idx="20">
                  <c:v>1.21799E-2</c:v>
                </c:pt>
                <c:pt idx="21">
                  <c:v>1.78741E-2</c:v>
                </c:pt>
                <c:pt idx="22">
                  <c:v>1.81382E-2</c:v>
                </c:pt>
                <c:pt idx="23">
                  <c:v>1.7382399999999999E-2</c:v>
                </c:pt>
                <c:pt idx="24">
                  <c:v>1.41926E-2</c:v>
                </c:pt>
                <c:pt idx="25">
                  <c:v>1.43266E-2</c:v>
                </c:pt>
                <c:pt idx="26">
                  <c:v>1.4482800000000001E-2</c:v>
                </c:pt>
                <c:pt idx="27">
                  <c:v>1.57045E-2</c:v>
                </c:pt>
                <c:pt idx="28">
                  <c:v>1.66036E-2</c:v>
                </c:pt>
                <c:pt idx="29">
                  <c:v>1.59335E-2</c:v>
                </c:pt>
                <c:pt idx="30">
                  <c:v>1.5370399999999999E-2</c:v>
                </c:pt>
                <c:pt idx="31">
                  <c:v>1.68798E-2</c:v>
                </c:pt>
                <c:pt idx="32">
                  <c:v>2.4347400000000002E-2</c:v>
                </c:pt>
                <c:pt idx="33">
                  <c:v>1.8044999999999999E-2</c:v>
                </c:pt>
                <c:pt idx="34">
                  <c:v>1.6980499999999999E-2</c:v>
                </c:pt>
                <c:pt idx="35">
                  <c:v>1.7690000000000001E-2</c:v>
                </c:pt>
                <c:pt idx="36">
                  <c:v>1.78006E-2</c:v>
                </c:pt>
                <c:pt idx="37">
                  <c:v>1.72724E-2</c:v>
                </c:pt>
                <c:pt idx="38">
                  <c:v>1.76855E-2</c:v>
                </c:pt>
                <c:pt idx="39">
                  <c:v>1.5978300000000001E-2</c:v>
                </c:pt>
                <c:pt idx="40">
                  <c:v>1.63085E-2</c:v>
                </c:pt>
                <c:pt idx="41">
                  <c:v>1.52762E-2</c:v>
                </c:pt>
                <c:pt idx="42">
                  <c:v>1.57476E-2</c:v>
                </c:pt>
                <c:pt idx="43">
                  <c:v>1.4893099999999999E-2</c:v>
                </c:pt>
                <c:pt idx="44">
                  <c:v>1.46544E-2</c:v>
                </c:pt>
                <c:pt idx="45">
                  <c:v>1.5653799999999999E-2</c:v>
                </c:pt>
                <c:pt idx="46">
                  <c:v>1.6054800000000001E-2</c:v>
                </c:pt>
                <c:pt idx="47">
                  <c:v>1.63845E-2</c:v>
                </c:pt>
                <c:pt idx="48">
                  <c:v>1.82848E-2</c:v>
                </c:pt>
                <c:pt idx="49">
                  <c:v>1.8532400000000001E-2</c:v>
                </c:pt>
                <c:pt idx="50">
                  <c:v>1.8609299999999999E-2</c:v>
                </c:pt>
                <c:pt idx="51">
                  <c:v>2.0125799999999999E-2</c:v>
                </c:pt>
                <c:pt idx="52">
                  <c:v>2.0049600000000001E-2</c:v>
                </c:pt>
                <c:pt idx="53">
                  <c:v>2.10885E-2</c:v>
                </c:pt>
                <c:pt idx="54">
                  <c:v>1.9764799999999999E-2</c:v>
                </c:pt>
                <c:pt idx="55">
                  <c:v>1.90017E-2</c:v>
                </c:pt>
                <c:pt idx="56">
                  <c:v>1.94801E-2</c:v>
                </c:pt>
                <c:pt idx="57">
                  <c:v>1.98312E-2</c:v>
                </c:pt>
                <c:pt idx="58">
                  <c:v>2.06234E-2</c:v>
                </c:pt>
                <c:pt idx="59">
                  <c:v>2.0656000000000001E-2</c:v>
                </c:pt>
                <c:pt idx="60">
                  <c:v>2.1711000000000001E-2</c:v>
                </c:pt>
                <c:pt idx="61">
                  <c:v>2.17457E-2</c:v>
                </c:pt>
                <c:pt idx="62">
                  <c:v>2.25577E-2</c:v>
                </c:pt>
                <c:pt idx="63">
                  <c:v>2.1085E-2</c:v>
                </c:pt>
                <c:pt idx="64">
                  <c:v>2.1773899999999999E-2</c:v>
                </c:pt>
                <c:pt idx="65">
                  <c:v>2.0861000000000001E-2</c:v>
                </c:pt>
                <c:pt idx="66">
                  <c:v>2.1147900000000001E-2</c:v>
                </c:pt>
                <c:pt idx="67">
                  <c:v>2.1589899999999999E-2</c:v>
                </c:pt>
                <c:pt idx="68">
                  <c:v>2.1941200000000001E-2</c:v>
                </c:pt>
                <c:pt idx="69">
                  <c:v>2.26406E-2</c:v>
                </c:pt>
                <c:pt idx="70">
                  <c:v>2.3062200000000001E-2</c:v>
                </c:pt>
                <c:pt idx="71">
                  <c:v>2.2803500000000001E-2</c:v>
                </c:pt>
                <c:pt idx="72">
                  <c:v>2.1432199999999998E-2</c:v>
                </c:pt>
                <c:pt idx="73">
                  <c:v>2.1385399999999999E-2</c:v>
                </c:pt>
                <c:pt idx="74">
                  <c:v>2.1673700000000001E-2</c:v>
                </c:pt>
                <c:pt idx="75">
                  <c:v>2.3612500000000002E-2</c:v>
                </c:pt>
                <c:pt idx="76">
                  <c:v>2.4085499999999999E-2</c:v>
                </c:pt>
                <c:pt idx="77">
                  <c:v>2.59595E-2</c:v>
                </c:pt>
                <c:pt idx="78">
                  <c:v>2.5457799999999999E-2</c:v>
                </c:pt>
                <c:pt idx="79">
                  <c:v>2.6702199999999999E-2</c:v>
                </c:pt>
                <c:pt idx="80">
                  <c:v>2.6057199999999999E-2</c:v>
                </c:pt>
                <c:pt idx="81">
                  <c:v>2.4971299999999998E-2</c:v>
                </c:pt>
                <c:pt idx="82">
                  <c:v>2.2845000000000001E-2</c:v>
                </c:pt>
                <c:pt idx="83">
                  <c:v>2.3157400000000002E-2</c:v>
                </c:pt>
                <c:pt idx="84">
                  <c:v>2.5004700000000001E-2</c:v>
                </c:pt>
                <c:pt idx="85">
                  <c:v>2.55669E-2</c:v>
                </c:pt>
                <c:pt idx="86">
                  <c:v>2.3783599999999998E-2</c:v>
                </c:pt>
                <c:pt idx="87">
                  <c:v>2.2114000000000002E-2</c:v>
                </c:pt>
                <c:pt idx="88">
                  <c:v>2.0764399999999999E-2</c:v>
                </c:pt>
                <c:pt idx="89">
                  <c:v>1.9873499999999999E-2</c:v>
                </c:pt>
                <c:pt idx="90">
                  <c:v>2.0405199999999998E-2</c:v>
                </c:pt>
                <c:pt idx="91">
                  <c:v>1.9857900000000001E-2</c:v>
                </c:pt>
                <c:pt idx="92">
                  <c:v>2.1023699999999999E-2</c:v>
                </c:pt>
                <c:pt idx="93">
                  <c:v>2.1841099999999999E-2</c:v>
                </c:pt>
                <c:pt idx="94">
                  <c:v>2.33539E-2</c:v>
                </c:pt>
                <c:pt idx="95">
                  <c:v>2.40451E-2</c:v>
                </c:pt>
                <c:pt idx="96">
                  <c:v>2.1931300000000001E-2</c:v>
                </c:pt>
                <c:pt idx="97">
                  <c:v>2.0720300000000001E-2</c:v>
                </c:pt>
                <c:pt idx="98">
                  <c:v>2.1688099999999998E-2</c:v>
                </c:pt>
                <c:pt idx="99">
                  <c:v>2.0832699999999999E-2</c:v>
                </c:pt>
                <c:pt idx="100">
                  <c:v>2.1490800000000001E-2</c:v>
                </c:pt>
                <c:pt idx="101">
                  <c:v>2.2147900000000002E-2</c:v>
                </c:pt>
                <c:pt idx="102">
                  <c:v>2.24496E-2</c:v>
                </c:pt>
                <c:pt idx="103">
                  <c:v>2.2178799999999999E-2</c:v>
                </c:pt>
                <c:pt idx="104">
                  <c:v>2.0440199999999999E-2</c:v>
                </c:pt>
                <c:pt idx="105">
                  <c:v>1.6341899999999999E-2</c:v>
                </c:pt>
                <c:pt idx="106">
                  <c:v>1.3900300000000001E-2</c:v>
                </c:pt>
                <c:pt idx="107">
                  <c:v>1.13715E-2</c:v>
                </c:pt>
                <c:pt idx="108">
                  <c:v>9.0556999999999999E-3</c:v>
                </c:pt>
                <c:pt idx="109">
                  <c:v>8.8763999999999996E-3</c:v>
                </c:pt>
                <c:pt idx="110">
                  <c:v>7.6254000000000001E-3</c:v>
                </c:pt>
                <c:pt idx="111">
                  <c:v>9.2896999999999997E-3</c:v>
                </c:pt>
                <c:pt idx="112">
                  <c:v>8.2223999999999995E-3</c:v>
                </c:pt>
                <c:pt idx="113">
                  <c:v>7.1980000000000004E-3</c:v>
                </c:pt>
                <c:pt idx="114">
                  <c:v>6.2551999999999998E-3</c:v>
                </c:pt>
                <c:pt idx="115">
                  <c:v>6.5113999999999997E-3</c:v>
                </c:pt>
                <c:pt idx="116">
                  <c:v>7.2427000000000004E-3</c:v>
                </c:pt>
                <c:pt idx="117">
                  <c:v>1.23946E-2</c:v>
                </c:pt>
                <c:pt idx="118">
                  <c:v>1.37415E-2</c:v>
                </c:pt>
                <c:pt idx="119">
                  <c:v>1.5100799999999999E-2</c:v>
                </c:pt>
                <c:pt idx="120">
                  <c:v>1.6902400000000001E-2</c:v>
                </c:pt>
                <c:pt idx="121">
                  <c:v>1.6984099999999999E-2</c:v>
                </c:pt>
                <c:pt idx="122">
                  <c:v>1.7774000000000002E-2</c:v>
                </c:pt>
                <c:pt idx="123">
                  <c:v>1.6017799999999999E-2</c:v>
                </c:pt>
                <c:pt idx="124">
                  <c:v>1.6363300000000001E-2</c:v>
                </c:pt>
                <c:pt idx="125">
                  <c:v>1.5564700000000001E-2</c:v>
                </c:pt>
                <c:pt idx="126">
                  <c:v>1.47008E-2</c:v>
                </c:pt>
                <c:pt idx="127">
                  <c:v>1.4175800000000001E-2</c:v>
                </c:pt>
                <c:pt idx="128">
                  <c:v>1.2978699999999999E-2</c:v>
                </c:pt>
                <c:pt idx="129">
                  <c:v>1.07933E-2</c:v>
                </c:pt>
                <c:pt idx="130">
                  <c:v>1.1210899999999999E-2</c:v>
                </c:pt>
                <c:pt idx="131">
                  <c:v>1.05559E-2</c:v>
                </c:pt>
                <c:pt idx="132">
                  <c:v>1.12473E-2</c:v>
                </c:pt>
                <c:pt idx="133">
                  <c:v>1.2130699999999999E-2</c:v>
                </c:pt>
                <c:pt idx="134">
                  <c:v>1.2143599999999999E-2</c:v>
                </c:pt>
                <c:pt idx="135">
                  <c:v>1.3951399999999999E-2</c:v>
                </c:pt>
                <c:pt idx="136">
                  <c:v>1.5240500000000001E-2</c:v>
                </c:pt>
                <c:pt idx="137">
                  <c:v>1.5854E-2</c:v>
                </c:pt>
                <c:pt idx="138">
                  <c:v>1.7343999999999998E-2</c:v>
                </c:pt>
                <c:pt idx="139">
                  <c:v>1.8392200000000001E-2</c:v>
                </c:pt>
                <c:pt idx="140">
                  <c:v>1.85057E-2</c:v>
                </c:pt>
                <c:pt idx="141">
                  <c:v>1.74459E-2</c:v>
                </c:pt>
                <c:pt idx="142">
                  <c:v>1.82785E-2</c:v>
                </c:pt>
                <c:pt idx="143">
                  <c:v>1.9758100000000001E-2</c:v>
                </c:pt>
                <c:pt idx="144">
                  <c:v>2.061E-2</c:v>
                </c:pt>
                <c:pt idx="145">
                  <c:v>2.0245699999999998E-2</c:v>
                </c:pt>
                <c:pt idx="146">
                  <c:v>2.04406E-2</c:v>
                </c:pt>
                <c:pt idx="147">
                  <c:v>1.9647499999999998E-2</c:v>
                </c:pt>
                <c:pt idx="148">
                  <c:v>1.8254699999999999E-2</c:v>
                </c:pt>
                <c:pt idx="149">
                  <c:v>1.8193999999999998E-2</c:v>
                </c:pt>
                <c:pt idx="150">
                  <c:v>1.7739999999999999E-2</c:v>
                </c:pt>
                <c:pt idx="151">
                  <c:v>1.6354500000000001E-2</c:v>
                </c:pt>
                <c:pt idx="152">
                  <c:v>1.6921599999999998E-2</c:v>
                </c:pt>
                <c:pt idx="153">
                  <c:v>1.8890899999999999E-2</c:v>
                </c:pt>
                <c:pt idx="154">
                  <c:v>1.78391E-2</c:v>
                </c:pt>
                <c:pt idx="155">
                  <c:v>1.68903E-2</c:v>
                </c:pt>
                <c:pt idx="156">
                  <c:v>1.5943499999999999E-2</c:v>
                </c:pt>
                <c:pt idx="157">
                  <c:v>1.5750400000000001E-2</c:v>
                </c:pt>
                <c:pt idx="158">
                  <c:v>1.4960599999999999E-2</c:v>
                </c:pt>
                <c:pt idx="159">
                  <c:v>1.4206099999999999E-2</c:v>
                </c:pt>
                <c:pt idx="160">
                  <c:v>1.4271799999999999E-2</c:v>
                </c:pt>
                <c:pt idx="161">
                  <c:v>1.48874E-2</c:v>
                </c:pt>
                <c:pt idx="162">
                  <c:v>1.5132E-2</c:v>
                </c:pt>
                <c:pt idx="163">
                  <c:v>1.56718E-2</c:v>
                </c:pt>
                <c:pt idx="164">
                  <c:v>1.5552699999999999E-2</c:v>
                </c:pt>
                <c:pt idx="165">
                  <c:v>1.5256499999999999E-2</c:v>
                </c:pt>
                <c:pt idx="166">
                  <c:v>1.59358E-2</c:v>
                </c:pt>
                <c:pt idx="167">
                  <c:v>1.6579900000000002E-2</c:v>
                </c:pt>
                <c:pt idx="168">
                  <c:v>1.5415699999999999E-2</c:v>
                </c:pt>
                <c:pt idx="169">
                  <c:v>1.4822999999999999E-2</c:v>
                </c:pt>
                <c:pt idx="170">
                  <c:v>1.58184E-2</c:v>
                </c:pt>
                <c:pt idx="171">
                  <c:v>1.6962700000000001E-2</c:v>
                </c:pt>
                <c:pt idx="172">
                  <c:v>1.7665299999999998E-2</c:v>
                </c:pt>
                <c:pt idx="173">
                  <c:v>1.71731E-2</c:v>
                </c:pt>
                <c:pt idx="174">
                  <c:v>1.7742000000000001E-2</c:v>
                </c:pt>
                <c:pt idx="175">
                  <c:v>1.6944500000000001E-2</c:v>
                </c:pt>
                <c:pt idx="176">
                  <c:v>1.7062999999999998E-2</c:v>
                </c:pt>
                <c:pt idx="177">
                  <c:v>1.5821200000000001E-2</c:v>
                </c:pt>
                <c:pt idx="178">
                  <c:v>1.51281E-2</c:v>
                </c:pt>
                <c:pt idx="179">
                  <c:v>1.4697099999999999E-2</c:v>
                </c:pt>
                <c:pt idx="180">
                  <c:v>1.3570799999999999E-2</c:v>
                </c:pt>
                <c:pt idx="181">
                  <c:v>1.3962499999999999E-2</c:v>
                </c:pt>
                <c:pt idx="182">
                  <c:v>1.3595100000000001E-2</c:v>
                </c:pt>
                <c:pt idx="183">
                  <c:v>1.3384699999999999E-2</c:v>
                </c:pt>
                <c:pt idx="184">
                  <c:v>1.28468E-2</c:v>
                </c:pt>
                <c:pt idx="185">
                  <c:v>1.2899799999999999E-2</c:v>
                </c:pt>
                <c:pt idx="186">
                  <c:v>1.19378E-2</c:v>
                </c:pt>
                <c:pt idx="187">
                  <c:v>1.2291099999999999E-2</c:v>
                </c:pt>
                <c:pt idx="188">
                  <c:v>1.23435E-2</c:v>
                </c:pt>
                <c:pt idx="189">
                  <c:v>1.1579799999999999E-2</c:v>
                </c:pt>
                <c:pt idx="190">
                  <c:v>1.15674E-2</c:v>
                </c:pt>
                <c:pt idx="191">
                  <c:v>1.1286900000000001E-2</c:v>
                </c:pt>
                <c:pt idx="192">
                  <c:v>1.3369799999999999E-2</c:v>
                </c:pt>
                <c:pt idx="193">
                  <c:v>1.39434E-2</c:v>
                </c:pt>
                <c:pt idx="194">
                  <c:v>1.3845100000000001E-2</c:v>
                </c:pt>
                <c:pt idx="195">
                  <c:v>1.46754E-2</c:v>
                </c:pt>
                <c:pt idx="196">
                  <c:v>1.49734E-2</c:v>
                </c:pt>
                <c:pt idx="197">
                  <c:v>1.49841E-2</c:v>
                </c:pt>
                <c:pt idx="198">
                  <c:v>1.5812199999999998E-2</c:v>
                </c:pt>
                <c:pt idx="199">
                  <c:v>1.69757E-2</c:v>
                </c:pt>
                <c:pt idx="200">
                  <c:v>1.6839400000000001E-2</c:v>
                </c:pt>
                <c:pt idx="201">
                  <c:v>1.8201100000000001E-2</c:v>
                </c:pt>
                <c:pt idx="202">
                  <c:v>1.7619599999999999E-2</c:v>
                </c:pt>
                <c:pt idx="203">
                  <c:v>1.8284100000000001E-2</c:v>
                </c:pt>
                <c:pt idx="204">
                  <c:v>1.9020200000000001E-2</c:v>
                </c:pt>
                <c:pt idx="205">
                  <c:v>1.9408000000000002E-2</c:v>
                </c:pt>
                <c:pt idx="206">
                  <c:v>1.7465700000000001E-2</c:v>
                </c:pt>
                <c:pt idx="207">
                  <c:v>1.7336899999999999E-2</c:v>
                </c:pt>
                <c:pt idx="208">
                  <c:v>1.67157E-2</c:v>
                </c:pt>
                <c:pt idx="209">
                  <c:v>1.6959399999999999E-2</c:v>
                </c:pt>
                <c:pt idx="210">
                  <c:v>1.5848399999999999E-2</c:v>
                </c:pt>
                <c:pt idx="211">
                  <c:v>1.51988E-2</c:v>
                </c:pt>
                <c:pt idx="212">
                  <c:v>1.53501E-2</c:v>
                </c:pt>
                <c:pt idx="213">
                  <c:v>1.6507899999999999E-2</c:v>
                </c:pt>
                <c:pt idx="214">
                  <c:v>1.6790099999999999E-2</c:v>
                </c:pt>
                <c:pt idx="215">
                  <c:v>1.69552E-2</c:v>
                </c:pt>
                <c:pt idx="216">
                  <c:v>1.7489899999999999E-2</c:v>
                </c:pt>
                <c:pt idx="217">
                  <c:v>1.7660599999999999E-2</c:v>
                </c:pt>
                <c:pt idx="218">
                  <c:v>2.0472400000000002E-2</c:v>
                </c:pt>
                <c:pt idx="219">
                  <c:v>1.9791900000000001E-2</c:v>
                </c:pt>
                <c:pt idx="220">
                  <c:v>2.0767000000000001E-2</c:v>
                </c:pt>
                <c:pt idx="221">
                  <c:v>2.0365999999999999E-2</c:v>
                </c:pt>
                <c:pt idx="222">
                  <c:v>2.1104100000000001E-2</c:v>
                </c:pt>
                <c:pt idx="223">
                  <c:v>2.0097299999999998E-2</c:v>
                </c:pt>
                <c:pt idx="224">
                  <c:v>2.0893599999999998E-2</c:v>
                </c:pt>
                <c:pt idx="225">
                  <c:v>1.96039E-2</c:v>
                </c:pt>
                <c:pt idx="226">
                  <c:v>2.0712499999999998E-2</c:v>
                </c:pt>
                <c:pt idx="227">
                  <c:v>2.0847500000000001E-2</c:v>
                </c:pt>
                <c:pt idx="228">
                  <c:v>1.8830199999999998E-2</c:v>
                </c:pt>
                <c:pt idx="229">
                  <c:v>1.7344999999999999E-2</c:v>
                </c:pt>
                <c:pt idx="230">
                  <c:v>1.6319500000000001E-2</c:v>
                </c:pt>
                <c:pt idx="231">
                  <c:v>1.73121E-2</c:v>
                </c:pt>
                <c:pt idx="232">
                  <c:v>1.6524799999999999E-2</c:v>
                </c:pt>
                <c:pt idx="233">
                  <c:v>1.7506600000000001E-2</c:v>
                </c:pt>
                <c:pt idx="234">
                  <c:v>1.75832E-2</c:v>
                </c:pt>
                <c:pt idx="235">
                  <c:v>1.8358900000000001E-2</c:v>
                </c:pt>
                <c:pt idx="236">
                  <c:v>1.6863400000000001E-2</c:v>
                </c:pt>
                <c:pt idx="237">
                  <c:v>1.69038E-2</c:v>
                </c:pt>
                <c:pt idx="238">
                  <c:v>1.5275499999999999E-2</c:v>
                </c:pt>
                <c:pt idx="239">
                  <c:v>1.5881599999999999E-2</c:v>
                </c:pt>
                <c:pt idx="240">
                  <c:v>1.6862499999999999E-2</c:v>
                </c:pt>
                <c:pt idx="241">
                  <c:v>1.7975499999999998E-2</c:v>
                </c:pt>
                <c:pt idx="242">
                  <c:v>1.6102399999999999E-2</c:v>
                </c:pt>
                <c:pt idx="243">
                  <c:v>9.1178000000000006E-3</c:v>
                </c:pt>
                <c:pt idx="244">
                  <c:v>9.3583E-3</c:v>
                </c:pt>
                <c:pt idx="245">
                  <c:v>9.3839000000000006E-3</c:v>
                </c:pt>
                <c:pt idx="246">
                  <c:v>1.1305600000000001E-2</c:v>
                </c:pt>
                <c:pt idx="247">
                  <c:v>1.34675E-2</c:v>
                </c:pt>
                <c:pt idx="248">
                  <c:v>1.4598699999999999E-2</c:v>
                </c:pt>
                <c:pt idx="249">
                  <c:v>1.35205E-2</c:v>
                </c:pt>
                <c:pt idx="250">
                  <c:v>1.35438E-2</c:v>
                </c:pt>
                <c:pt idx="251">
                  <c:v>1.46313E-2</c:v>
                </c:pt>
                <c:pt idx="252">
                  <c:v>1.5698E-2</c:v>
                </c:pt>
                <c:pt idx="253">
                  <c:v>1.5626399999999999E-2</c:v>
                </c:pt>
                <c:pt idx="254">
                  <c:v>2.0452000000000001E-2</c:v>
                </c:pt>
                <c:pt idx="255">
                  <c:v>3.1224499999999999E-2</c:v>
                </c:pt>
                <c:pt idx="256">
                  <c:v>3.5171399999999998E-2</c:v>
                </c:pt>
                <c:pt idx="257">
                  <c:v>3.8018200000000002E-2</c:v>
                </c:pt>
                <c:pt idx="258">
                  <c:v>3.86687E-2</c:v>
                </c:pt>
                <c:pt idx="259">
                  <c:v>3.8819800000000002E-2</c:v>
                </c:pt>
                <c:pt idx="260">
                  <c:v>3.9191400000000001E-2</c:v>
                </c:pt>
                <c:pt idx="261">
                  <c:v>4.3081300000000003E-2</c:v>
                </c:pt>
                <c:pt idx="262">
                  <c:v>4.8181500000000002E-2</c:v>
                </c:pt>
                <c:pt idx="263">
                  <c:v>5.0436099999999998E-2</c:v>
                </c:pt>
                <c:pt idx="264">
                  <c:v>5.2089999999999997E-2</c:v>
                </c:pt>
                <c:pt idx="265">
                  <c:v>5.4185700000000003E-2</c:v>
                </c:pt>
                <c:pt idx="266">
                  <c:v>5.36477E-2</c:v>
                </c:pt>
                <c:pt idx="267" formatCode="General">
                  <c:v>5.0298700000000002E-2</c:v>
                </c:pt>
                <c:pt idx="268" formatCode="General">
                  <c:v>4.8815400000000002E-2</c:v>
                </c:pt>
                <c:pt idx="269" formatCode="General">
                  <c:v>5.0354099999999999E-2</c:v>
                </c:pt>
                <c:pt idx="270" formatCode="General">
                  <c:v>4.7032999999999998E-2</c:v>
                </c:pt>
                <c:pt idx="271" formatCode="General">
                  <c:v>4.9340500000000002E-2</c:v>
                </c:pt>
                <c:pt idx="272" formatCode="General">
                  <c:v>5.20153E-2</c:v>
                </c:pt>
                <c:pt idx="273" formatCode="General">
                  <c:v>5.1030399999999997E-2</c:v>
                </c:pt>
                <c:pt idx="274" formatCode="General">
                  <c:v>4.7966000000000002E-2</c:v>
                </c:pt>
                <c:pt idx="275" formatCode="General">
                  <c:v>4.6200699999999997E-2</c:v>
                </c:pt>
                <c:pt idx="276" formatCode="General">
                  <c:v>4.6877700000000001E-2</c:v>
                </c:pt>
                <c:pt idx="277" formatCode="General">
                  <c:v>4.6549199999999999E-2</c:v>
                </c:pt>
                <c:pt idx="278" formatCode="General">
                  <c:v>4.6082600000000001E-2</c:v>
                </c:pt>
                <c:pt idx="279" formatCode="General">
                  <c:v>4.6791800000000001E-2</c:v>
                </c:pt>
                <c:pt idx="280" formatCode="General">
                  <c:v>4.6159600000000002E-2</c:v>
                </c:pt>
                <c:pt idx="281" formatCode="General">
                  <c:v>4.1000000000000002E-2</c:v>
                </c:pt>
                <c:pt idx="282" formatCode="General">
                  <c:v>4.2000000000000003E-2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Sheet1!$A$2:$A$287</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Sheet1!$D$2:$D$287</c:f>
              <c:numCache>
                <c:formatCode>General</c:formatCode>
                <c:ptCount val="286"/>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ayout>
        <c:manualLayout>
          <c:xMode val="edge"/>
          <c:yMode val="edge"/>
          <c:x val="0.4833122017229699"/>
          <c:y val="0.83117444118872696"/>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0.95131</cdr:x>
      <cdr:y>0.16708</cdr:y>
    </cdr:from>
    <cdr:to>
      <cdr:x>1</cdr:x>
      <cdr:y>0.24852</cdr:y>
    </cdr:to>
    <cdr:cxnSp macro="">
      <cdr:nvCxnSpPr>
        <cdr:cNvPr id="2" name="Straight Arrow Connector 1">
          <a:extLst xmlns:a="http://schemas.openxmlformats.org/drawingml/2006/main">
            <a:ext uri="{FF2B5EF4-FFF2-40B4-BE49-F238E27FC236}">
              <a16:creationId xmlns:a16="http://schemas.microsoft.com/office/drawing/2014/main" id="{ADC1E3AE-BDA8-E9D7-84D5-539CBFE0C66A}"/>
            </a:ext>
          </a:extLst>
        </cdr:cNvPr>
        <cdr:cNvCxnSpPr>
          <a:cxnSpLocks xmlns:a="http://schemas.openxmlformats.org/drawingml/2006/main"/>
        </cdr:cNvCxnSpPr>
      </cdr:nvCxnSpPr>
      <cdr:spPr>
        <a:xfrm xmlns:a="http://schemas.openxmlformats.org/drawingml/2006/main" flipV="1">
          <a:off x="10341752" y="1003411"/>
          <a:ext cx="529353" cy="489105"/>
        </a:xfrm>
        <a:prstGeom xmlns:a="http://schemas.openxmlformats.org/drawingml/2006/main" prst="straightConnector1">
          <a:avLst/>
        </a:prstGeom>
        <a:ln xmlns:a="http://schemas.openxmlformats.org/drawingml/2006/main" w="76200">
          <a:solidFill>
            <a:srgbClr val="FF0000"/>
          </a:solidFill>
          <a:prstDash val="soli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96125-D3E1-CE41-8358-55182DD2A4F3}"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604D5-8ADD-D743-A437-DF0973B2D465}" type="slidenum">
              <a:rPr lang="en-US" smtClean="0"/>
              <a:t>‹#›</a:t>
            </a:fld>
            <a:endParaRPr lang="en-US"/>
          </a:p>
        </p:txBody>
      </p:sp>
    </p:spTree>
    <p:extLst>
      <p:ext uri="{BB962C8B-B14F-4D97-AF65-F5344CB8AC3E}">
        <p14:creationId xmlns:p14="http://schemas.microsoft.com/office/powerpoint/2010/main" val="360058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5151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63725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41134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420275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64113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69857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122295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85745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996614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90450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0974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91717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056911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862972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86367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040074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986138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148468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77087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79652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765693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08795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3583711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660888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CF70EDA-3C58-4B38-9C79-C9405672F3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spcBef>
                <a:spcPct val="30000"/>
              </a:spcBef>
              <a:defRPr sz="1200">
                <a:solidFill>
                  <a:schemeClr val="tx1"/>
                </a:solidFill>
                <a:latin typeface="Times New Roman" panose="02020603050405020304" pitchFamily="18" charset="0"/>
              </a:defRPr>
            </a:lvl1pPr>
            <a:lvl2pPr marL="712788" indent="-273050" defTabSz="928688">
              <a:spcBef>
                <a:spcPct val="30000"/>
              </a:spcBef>
              <a:defRPr sz="1200">
                <a:solidFill>
                  <a:schemeClr val="tx1"/>
                </a:solidFill>
                <a:latin typeface="Times New Roman" panose="02020603050405020304" pitchFamily="18" charset="0"/>
              </a:defRPr>
            </a:lvl2pPr>
            <a:lvl3pPr marL="1098550" indent="-217488" defTabSz="928688">
              <a:spcBef>
                <a:spcPct val="30000"/>
              </a:spcBef>
              <a:defRPr sz="1200">
                <a:solidFill>
                  <a:schemeClr val="tx1"/>
                </a:solidFill>
                <a:latin typeface="Times New Roman" panose="02020603050405020304" pitchFamily="18" charset="0"/>
              </a:defRPr>
            </a:lvl3pPr>
            <a:lvl4pPr marL="1536700" indent="-217488" defTabSz="928688">
              <a:spcBef>
                <a:spcPct val="30000"/>
              </a:spcBef>
              <a:defRPr sz="1200">
                <a:solidFill>
                  <a:schemeClr val="tx1"/>
                </a:solidFill>
                <a:latin typeface="Times New Roman" panose="02020603050405020304" pitchFamily="18" charset="0"/>
              </a:defRPr>
            </a:lvl4pPr>
            <a:lvl5pPr marL="1978025" indent="-217488" defTabSz="928688">
              <a:spcBef>
                <a:spcPct val="30000"/>
              </a:spcBef>
              <a:defRPr sz="1200">
                <a:solidFill>
                  <a:schemeClr val="tx1"/>
                </a:solidFill>
                <a:latin typeface="Times New Roman" panose="02020603050405020304" pitchFamily="18" charset="0"/>
              </a:defRPr>
            </a:lvl5pPr>
            <a:lvl6pPr marL="2435225" indent="-217488"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892425" indent="-217488"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349625" indent="-217488"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06825" indent="-217488"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F3C6DCE0-03BD-41B4-8FC9-D4DFDC20838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8688"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2">
            <a:extLst>
              <a:ext uri="{FF2B5EF4-FFF2-40B4-BE49-F238E27FC236}">
                <a16:creationId xmlns:a16="http://schemas.microsoft.com/office/drawing/2014/main" id="{1811DC48-039E-4890-8E19-9DF0F82B25E0}"/>
              </a:ext>
            </a:extLst>
          </p:cNvPr>
          <p:cNvSpPr>
            <a:spLocks noGrp="1" noRot="1" noChangeAspect="1" noChangeArrowheads="1" noTextEdit="1"/>
          </p:cNvSpPr>
          <p:nvPr>
            <p:ph type="sldImg"/>
          </p:nvPr>
        </p:nvSpPr>
        <p:spPr>
          <a:xfrm>
            <a:off x="425450" y="695325"/>
            <a:ext cx="6154738" cy="3462338"/>
          </a:xfrm>
          <a:ln/>
        </p:spPr>
      </p:sp>
      <p:sp>
        <p:nvSpPr>
          <p:cNvPr id="47108" name="Rectangle 3">
            <a:extLst>
              <a:ext uri="{FF2B5EF4-FFF2-40B4-BE49-F238E27FC236}">
                <a16:creationId xmlns:a16="http://schemas.microsoft.com/office/drawing/2014/main" id="{8C75A27B-1DC7-4939-AADD-D7655CBAA200}"/>
              </a:ext>
            </a:extLst>
          </p:cNvPr>
          <p:cNvSpPr>
            <a:spLocks noGrp="1" noChangeArrowheads="1"/>
          </p:cNvSpPr>
          <p:nvPr>
            <p:ph type="body" idx="1"/>
          </p:nvPr>
        </p:nvSpPr>
        <p:spPr>
          <a:xfrm>
            <a:off x="931863" y="4387850"/>
            <a:ext cx="5133975" cy="4156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4083946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CF70EDA-3C58-4B38-9C79-C9405672F3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spcBef>
                <a:spcPct val="30000"/>
              </a:spcBef>
              <a:defRPr sz="1200">
                <a:solidFill>
                  <a:schemeClr val="tx1"/>
                </a:solidFill>
                <a:latin typeface="Times New Roman" panose="02020603050405020304" pitchFamily="18" charset="0"/>
              </a:defRPr>
            </a:lvl1pPr>
            <a:lvl2pPr marL="712788" indent="-273050" defTabSz="928688">
              <a:spcBef>
                <a:spcPct val="30000"/>
              </a:spcBef>
              <a:defRPr sz="1200">
                <a:solidFill>
                  <a:schemeClr val="tx1"/>
                </a:solidFill>
                <a:latin typeface="Times New Roman" panose="02020603050405020304" pitchFamily="18" charset="0"/>
              </a:defRPr>
            </a:lvl2pPr>
            <a:lvl3pPr marL="1098550" indent="-217488" defTabSz="928688">
              <a:spcBef>
                <a:spcPct val="30000"/>
              </a:spcBef>
              <a:defRPr sz="1200">
                <a:solidFill>
                  <a:schemeClr val="tx1"/>
                </a:solidFill>
                <a:latin typeface="Times New Roman" panose="02020603050405020304" pitchFamily="18" charset="0"/>
              </a:defRPr>
            </a:lvl3pPr>
            <a:lvl4pPr marL="1536700" indent="-217488" defTabSz="928688">
              <a:spcBef>
                <a:spcPct val="30000"/>
              </a:spcBef>
              <a:defRPr sz="1200">
                <a:solidFill>
                  <a:schemeClr val="tx1"/>
                </a:solidFill>
                <a:latin typeface="Times New Roman" panose="02020603050405020304" pitchFamily="18" charset="0"/>
              </a:defRPr>
            </a:lvl4pPr>
            <a:lvl5pPr marL="1978025" indent="-217488" defTabSz="928688">
              <a:spcBef>
                <a:spcPct val="30000"/>
              </a:spcBef>
              <a:defRPr sz="1200">
                <a:solidFill>
                  <a:schemeClr val="tx1"/>
                </a:solidFill>
                <a:latin typeface="Times New Roman" panose="02020603050405020304" pitchFamily="18" charset="0"/>
              </a:defRPr>
            </a:lvl5pPr>
            <a:lvl6pPr marL="2435225" indent="-217488"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892425" indent="-217488"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349625" indent="-217488"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06825" indent="-217488"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F3C6DCE0-03BD-41B4-8FC9-D4DFDC20838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8688"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2">
            <a:extLst>
              <a:ext uri="{FF2B5EF4-FFF2-40B4-BE49-F238E27FC236}">
                <a16:creationId xmlns:a16="http://schemas.microsoft.com/office/drawing/2014/main" id="{1811DC48-039E-4890-8E19-9DF0F82B25E0}"/>
              </a:ext>
            </a:extLst>
          </p:cNvPr>
          <p:cNvSpPr>
            <a:spLocks noGrp="1" noRot="1" noChangeAspect="1" noChangeArrowheads="1" noTextEdit="1"/>
          </p:cNvSpPr>
          <p:nvPr>
            <p:ph type="sldImg"/>
          </p:nvPr>
        </p:nvSpPr>
        <p:spPr>
          <a:xfrm>
            <a:off x="425450" y="695325"/>
            <a:ext cx="6154738" cy="3462338"/>
          </a:xfrm>
          <a:ln/>
        </p:spPr>
      </p:sp>
      <p:sp>
        <p:nvSpPr>
          <p:cNvPr id="47108" name="Rectangle 3">
            <a:extLst>
              <a:ext uri="{FF2B5EF4-FFF2-40B4-BE49-F238E27FC236}">
                <a16:creationId xmlns:a16="http://schemas.microsoft.com/office/drawing/2014/main" id="{8C75A27B-1DC7-4939-AADD-D7655CBAA200}"/>
              </a:ext>
            </a:extLst>
          </p:cNvPr>
          <p:cNvSpPr>
            <a:spLocks noGrp="1" noChangeArrowheads="1"/>
          </p:cNvSpPr>
          <p:nvPr>
            <p:ph type="body" idx="1"/>
          </p:nvPr>
        </p:nvSpPr>
        <p:spPr>
          <a:xfrm>
            <a:off x="931863" y="4387850"/>
            <a:ext cx="5133975" cy="4156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630983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CF70EDA-3C58-4B38-9C79-C9405672F3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spcBef>
                <a:spcPct val="30000"/>
              </a:spcBef>
              <a:defRPr sz="1200">
                <a:solidFill>
                  <a:schemeClr val="tx1"/>
                </a:solidFill>
                <a:latin typeface="Times New Roman" panose="02020603050405020304" pitchFamily="18" charset="0"/>
              </a:defRPr>
            </a:lvl1pPr>
            <a:lvl2pPr marL="712788" indent="-273050" defTabSz="928688">
              <a:spcBef>
                <a:spcPct val="30000"/>
              </a:spcBef>
              <a:defRPr sz="1200">
                <a:solidFill>
                  <a:schemeClr val="tx1"/>
                </a:solidFill>
                <a:latin typeface="Times New Roman" panose="02020603050405020304" pitchFamily="18" charset="0"/>
              </a:defRPr>
            </a:lvl2pPr>
            <a:lvl3pPr marL="1098550" indent="-217488" defTabSz="928688">
              <a:spcBef>
                <a:spcPct val="30000"/>
              </a:spcBef>
              <a:defRPr sz="1200">
                <a:solidFill>
                  <a:schemeClr val="tx1"/>
                </a:solidFill>
                <a:latin typeface="Times New Roman" panose="02020603050405020304" pitchFamily="18" charset="0"/>
              </a:defRPr>
            </a:lvl3pPr>
            <a:lvl4pPr marL="1536700" indent="-217488" defTabSz="928688">
              <a:spcBef>
                <a:spcPct val="30000"/>
              </a:spcBef>
              <a:defRPr sz="1200">
                <a:solidFill>
                  <a:schemeClr val="tx1"/>
                </a:solidFill>
                <a:latin typeface="Times New Roman" panose="02020603050405020304" pitchFamily="18" charset="0"/>
              </a:defRPr>
            </a:lvl4pPr>
            <a:lvl5pPr marL="1978025" indent="-217488" defTabSz="928688">
              <a:spcBef>
                <a:spcPct val="30000"/>
              </a:spcBef>
              <a:defRPr sz="1200">
                <a:solidFill>
                  <a:schemeClr val="tx1"/>
                </a:solidFill>
                <a:latin typeface="Times New Roman" panose="02020603050405020304" pitchFamily="18" charset="0"/>
              </a:defRPr>
            </a:lvl5pPr>
            <a:lvl6pPr marL="2435225" indent="-217488"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892425" indent="-217488"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349625" indent="-217488"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06825" indent="-217488"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F3C6DCE0-03BD-41B4-8FC9-D4DFDC20838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8688"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2">
            <a:extLst>
              <a:ext uri="{FF2B5EF4-FFF2-40B4-BE49-F238E27FC236}">
                <a16:creationId xmlns:a16="http://schemas.microsoft.com/office/drawing/2014/main" id="{1811DC48-039E-4890-8E19-9DF0F82B25E0}"/>
              </a:ext>
            </a:extLst>
          </p:cNvPr>
          <p:cNvSpPr>
            <a:spLocks noGrp="1" noRot="1" noChangeAspect="1" noChangeArrowheads="1" noTextEdit="1"/>
          </p:cNvSpPr>
          <p:nvPr>
            <p:ph type="sldImg"/>
          </p:nvPr>
        </p:nvSpPr>
        <p:spPr>
          <a:xfrm>
            <a:off x="425450" y="695325"/>
            <a:ext cx="6154738" cy="3462338"/>
          </a:xfrm>
          <a:ln/>
        </p:spPr>
      </p:sp>
      <p:sp>
        <p:nvSpPr>
          <p:cNvPr id="47108" name="Rectangle 3">
            <a:extLst>
              <a:ext uri="{FF2B5EF4-FFF2-40B4-BE49-F238E27FC236}">
                <a16:creationId xmlns:a16="http://schemas.microsoft.com/office/drawing/2014/main" id="{8C75A27B-1DC7-4939-AADD-D7655CBAA200}"/>
              </a:ext>
            </a:extLst>
          </p:cNvPr>
          <p:cNvSpPr>
            <a:spLocks noGrp="1" noChangeArrowheads="1"/>
          </p:cNvSpPr>
          <p:nvPr>
            <p:ph type="body" idx="1"/>
          </p:nvPr>
        </p:nvSpPr>
        <p:spPr>
          <a:xfrm>
            <a:off x="931863" y="4387850"/>
            <a:ext cx="5133975" cy="4156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2989220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CF70EDA-3C58-4B38-9C79-C9405672F3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spcBef>
                <a:spcPct val="30000"/>
              </a:spcBef>
              <a:defRPr sz="1200">
                <a:solidFill>
                  <a:schemeClr val="tx1"/>
                </a:solidFill>
                <a:latin typeface="Times New Roman" panose="02020603050405020304" pitchFamily="18" charset="0"/>
              </a:defRPr>
            </a:lvl1pPr>
            <a:lvl2pPr marL="712788" indent="-273050" defTabSz="928688">
              <a:spcBef>
                <a:spcPct val="30000"/>
              </a:spcBef>
              <a:defRPr sz="1200">
                <a:solidFill>
                  <a:schemeClr val="tx1"/>
                </a:solidFill>
                <a:latin typeface="Times New Roman" panose="02020603050405020304" pitchFamily="18" charset="0"/>
              </a:defRPr>
            </a:lvl2pPr>
            <a:lvl3pPr marL="1098550" indent="-217488" defTabSz="928688">
              <a:spcBef>
                <a:spcPct val="30000"/>
              </a:spcBef>
              <a:defRPr sz="1200">
                <a:solidFill>
                  <a:schemeClr val="tx1"/>
                </a:solidFill>
                <a:latin typeface="Times New Roman" panose="02020603050405020304" pitchFamily="18" charset="0"/>
              </a:defRPr>
            </a:lvl3pPr>
            <a:lvl4pPr marL="1536700" indent="-217488" defTabSz="928688">
              <a:spcBef>
                <a:spcPct val="30000"/>
              </a:spcBef>
              <a:defRPr sz="1200">
                <a:solidFill>
                  <a:schemeClr val="tx1"/>
                </a:solidFill>
                <a:latin typeface="Times New Roman" panose="02020603050405020304" pitchFamily="18" charset="0"/>
              </a:defRPr>
            </a:lvl4pPr>
            <a:lvl5pPr marL="1978025" indent="-217488" defTabSz="928688">
              <a:spcBef>
                <a:spcPct val="30000"/>
              </a:spcBef>
              <a:defRPr sz="1200">
                <a:solidFill>
                  <a:schemeClr val="tx1"/>
                </a:solidFill>
                <a:latin typeface="Times New Roman" panose="02020603050405020304" pitchFamily="18" charset="0"/>
              </a:defRPr>
            </a:lvl5pPr>
            <a:lvl6pPr marL="2435225" indent="-217488"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892425" indent="-217488"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349625" indent="-217488"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06825" indent="-217488"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F3C6DCE0-03BD-41B4-8FC9-D4DFDC20838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8688"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2">
            <a:extLst>
              <a:ext uri="{FF2B5EF4-FFF2-40B4-BE49-F238E27FC236}">
                <a16:creationId xmlns:a16="http://schemas.microsoft.com/office/drawing/2014/main" id="{1811DC48-039E-4890-8E19-9DF0F82B25E0}"/>
              </a:ext>
            </a:extLst>
          </p:cNvPr>
          <p:cNvSpPr>
            <a:spLocks noGrp="1" noRot="1" noChangeAspect="1" noChangeArrowheads="1" noTextEdit="1"/>
          </p:cNvSpPr>
          <p:nvPr>
            <p:ph type="sldImg"/>
          </p:nvPr>
        </p:nvSpPr>
        <p:spPr>
          <a:xfrm>
            <a:off x="425450" y="695325"/>
            <a:ext cx="6154738" cy="3462338"/>
          </a:xfrm>
          <a:ln/>
        </p:spPr>
      </p:sp>
      <p:sp>
        <p:nvSpPr>
          <p:cNvPr id="47108" name="Rectangle 3">
            <a:extLst>
              <a:ext uri="{FF2B5EF4-FFF2-40B4-BE49-F238E27FC236}">
                <a16:creationId xmlns:a16="http://schemas.microsoft.com/office/drawing/2014/main" id="{8C75A27B-1DC7-4939-AADD-D7655CBAA200}"/>
              </a:ext>
            </a:extLst>
          </p:cNvPr>
          <p:cNvSpPr>
            <a:spLocks noGrp="1" noChangeArrowheads="1"/>
          </p:cNvSpPr>
          <p:nvPr>
            <p:ph type="body" idx="1"/>
          </p:nvPr>
        </p:nvSpPr>
        <p:spPr>
          <a:xfrm>
            <a:off x="931863" y="4387850"/>
            <a:ext cx="5133975" cy="4156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3979097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CF70EDA-3C58-4B38-9C79-C9405672F3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8688">
              <a:spcBef>
                <a:spcPct val="30000"/>
              </a:spcBef>
              <a:defRPr sz="1200">
                <a:solidFill>
                  <a:schemeClr val="tx1"/>
                </a:solidFill>
                <a:latin typeface="Times New Roman" panose="02020603050405020304" pitchFamily="18" charset="0"/>
              </a:defRPr>
            </a:lvl1pPr>
            <a:lvl2pPr marL="712788" indent="-273050" defTabSz="928688">
              <a:spcBef>
                <a:spcPct val="30000"/>
              </a:spcBef>
              <a:defRPr sz="1200">
                <a:solidFill>
                  <a:schemeClr val="tx1"/>
                </a:solidFill>
                <a:latin typeface="Times New Roman" panose="02020603050405020304" pitchFamily="18" charset="0"/>
              </a:defRPr>
            </a:lvl2pPr>
            <a:lvl3pPr marL="1098550" indent="-217488" defTabSz="928688">
              <a:spcBef>
                <a:spcPct val="30000"/>
              </a:spcBef>
              <a:defRPr sz="1200">
                <a:solidFill>
                  <a:schemeClr val="tx1"/>
                </a:solidFill>
                <a:latin typeface="Times New Roman" panose="02020603050405020304" pitchFamily="18" charset="0"/>
              </a:defRPr>
            </a:lvl3pPr>
            <a:lvl4pPr marL="1536700" indent="-217488" defTabSz="928688">
              <a:spcBef>
                <a:spcPct val="30000"/>
              </a:spcBef>
              <a:defRPr sz="1200">
                <a:solidFill>
                  <a:schemeClr val="tx1"/>
                </a:solidFill>
                <a:latin typeface="Times New Roman" panose="02020603050405020304" pitchFamily="18" charset="0"/>
              </a:defRPr>
            </a:lvl4pPr>
            <a:lvl5pPr marL="1978025" indent="-217488" defTabSz="928688">
              <a:spcBef>
                <a:spcPct val="30000"/>
              </a:spcBef>
              <a:defRPr sz="1200">
                <a:solidFill>
                  <a:schemeClr val="tx1"/>
                </a:solidFill>
                <a:latin typeface="Times New Roman" panose="02020603050405020304" pitchFamily="18" charset="0"/>
              </a:defRPr>
            </a:lvl5pPr>
            <a:lvl6pPr marL="2435225" indent="-217488"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892425" indent="-217488"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349625" indent="-217488"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06825" indent="-217488"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F3C6DCE0-03BD-41B4-8FC9-D4DFDC20838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8688"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2">
            <a:extLst>
              <a:ext uri="{FF2B5EF4-FFF2-40B4-BE49-F238E27FC236}">
                <a16:creationId xmlns:a16="http://schemas.microsoft.com/office/drawing/2014/main" id="{1811DC48-039E-4890-8E19-9DF0F82B25E0}"/>
              </a:ext>
            </a:extLst>
          </p:cNvPr>
          <p:cNvSpPr>
            <a:spLocks noGrp="1" noRot="1" noChangeAspect="1" noChangeArrowheads="1" noTextEdit="1"/>
          </p:cNvSpPr>
          <p:nvPr>
            <p:ph type="sldImg"/>
          </p:nvPr>
        </p:nvSpPr>
        <p:spPr>
          <a:xfrm>
            <a:off x="425450" y="695325"/>
            <a:ext cx="6154738" cy="3462338"/>
          </a:xfrm>
          <a:ln/>
        </p:spPr>
      </p:sp>
      <p:sp>
        <p:nvSpPr>
          <p:cNvPr id="47108" name="Rectangle 3">
            <a:extLst>
              <a:ext uri="{FF2B5EF4-FFF2-40B4-BE49-F238E27FC236}">
                <a16:creationId xmlns:a16="http://schemas.microsoft.com/office/drawing/2014/main" id="{8C75A27B-1DC7-4939-AADD-D7655CBAA200}"/>
              </a:ext>
            </a:extLst>
          </p:cNvPr>
          <p:cNvSpPr>
            <a:spLocks noGrp="1" noChangeArrowheads="1"/>
          </p:cNvSpPr>
          <p:nvPr>
            <p:ph type="body" idx="1"/>
          </p:nvPr>
        </p:nvSpPr>
        <p:spPr>
          <a:xfrm>
            <a:off x="931863" y="4387850"/>
            <a:ext cx="5133975" cy="4156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2916573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2598570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31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0585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4116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74627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692008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505"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505"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696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4964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505"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505"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235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96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04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923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630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1802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56090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www.cunamutual.com/blog" TargetMode="External"/><Relationship Id="rId3" Type="http://schemas.openxmlformats.org/officeDocument/2006/relationships/hyperlink" Target="http://www.cunamutual.com/" TargetMode="External"/><Relationship Id="rId7" Type="http://schemas.openxmlformats.org/officeDocument/2006/relationships/hyperlink" Target="https://www.cunamutual.com/linkedin" TargetMode="External"/><Relationship Id="rId12" Type="http://schemas.openxmlformats.org/officeDocument/2006/relationships/image" Target="../media/image29.png"/><Relationship Id="rId2" Type="http://schemas.openxmlformats.org/officeDocument/2006/relationships/image" Target="../media/image21.png"/><Relationship Id="rId16" Type="http://schemas.openxmlformats.org/officeDocument/2006/relationships/image" Target="../media/image31.png"/><Relationship Id="rId1" Type="http://schemas.openxmlformats.org/officeDocument/2006/relationships/slideMaster" Target="../slideMasters/slideMaster3.xml"/><Relationship Id="rId6" Type="http://schemas.openxmlformats.org/officeDocument/2006/relationships/image" Target="../media/image26.png"/><Relationship Id="rId11" Type="http://schemas.openxmlformats.org/officeDocument/2006/relationships/hyperlink" Target="https://www.cunamutual.com/youtube" TargetMode="External"/><Relationship Id="rId5" Type="http://schemas.openxmlformats.org/officeDocument/2006/relationships/hyperlink" Target="https://www.cunamutual.com/twitter" TargetMode="External"/><Relationship Id="rId15" Type="http://schemas.openxmlformats.org/officeDocument/2006/relationships/hyperlink" Target="https://www.cunamutual.com/googleplus" TargetMode="External"/><Relationship Id="rId10" Type="http://schemas.openxmlformats.org/officeDocument/2006/relationships/image" Target="../media/image28.png"/><Relationship Id="rId4" Type="http://schemas.openxmlformats.org/officeDocument/2006/relationships/image" Target="../media/image25.gif"/><Relationship Id="rId9" Type="http://schemas.openxmlformats.org/officeDocument/2006/relationships/hyperlink" Target="https://www.cunamutual.com/facebook" TargetMode="External"/><Relationship Id="rId14" Type="http://schemas.openxmlformats.org/officeDocument/2006/relationships/image" Target="../media/image30.png"/></Relationships>
</file>

<file path=ppt/slideLayouts/_rels/slideLayout75.xml.rels><?xml version="1.0" encoding="UTF-8" standalone="yes"?>
<Relationships xmlns="http://schemas.openxmlformats.org/package/2006/relationships"><Relationship Id="rId8" Type="http://schemas.openxmlformats.org/officeDocument/2006/relationships/hyperlink" Target="https://www.cunamutual.com/facebook" TargetMode="External"/><Relationship Id="rId13" Type="http://schemas.openxmlformats.org/officeDocument/2006/relationships/image" Target="../media/image30.png"/><Relationship Id="rId3" Type="http://schemas.openxmlformats.org/officeDocument/2006/relationships/hyperlink" Target="http://www.cunamutual.com/" TargetMode="External"/><Relationship Id="rId7" Type="http://schemas.openxmlformats.org/officeDocument/2006/relationships/image" Target="../media/image27.png"/><Relationship Id="rId12" Type="http://schemas.openxmlformats.org/officeDocument/2006/relationships/hyperlink" Target="https://www.cunamutual.com/blog" TargetMode="External"/><Relationship Id="rId2" Type="http://schemas.openxmlformats.org/officeDocument/2006/relationships/image" Target="../media/image25.gif"/><Relationship Id="rId1" Type="http://schemas.openxmlformats.org/officeDocument/2006/relationships/slideMaster" Target="../slideMasters/slideMaster3.xml"/><Relationship Id="rId6" Type="http://schemas.openxmlformats.org/officeDocument/2006/relationships/hyperlink" Target="https://www.cunamutual.com/linkedin" TargetMode="External"/><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hyperlink" Target="https://www.cunamutual.com/youtube" TargetMode="External"/><Relationship Id="rId4" Type="http://schemas.openxmlformats.org/officeDocument/2006/relationships/hyperlink" Target="https://www.cunamutual.com/twitter" TargetMode="External"/><Relationship Id="rId9" Type="http://schemas.openxmlformats.org/officeDocument/2006/relationships/image" Target="../media/image28.png"/><Relationship Id="rId14" Type="http://schemas.openxmlformats.org/officeDocument/2006/relationships/hyperlink" Target="https://www.cunamutual.com/googleplus"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11/8/2023</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11/8/2023</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173113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11/8/2023</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03292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11/8/2023</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398106252"/>
      </p:ext>
    </p:extLst>
  </p:cSld>
  <p:clrMapOvr>
    <a:masterClrMapping/>
  </p:clrMapOvr>
  <p:extLst>
    <p:ext uri="{DCECCB84-F9BA-43D5-87BE-67443E8EF086}">
      <p15:sldGuideLst xmlns:p15="http://schemas.microsoft.com/office/powerpoint/2012/main">
        <p15:guide id="1" pos="5784" userDrawn="1">
          <p15:clr>
            <a:srgbClr val="FBAE40"/>
          </p15:clr>
        </p15:guide>
        <p15:guide id="2" pos="7369" userDrawn="1">
          <p15:clr>
            <a:srgbClr val="FBAE40"/>
          </p15:clr>
        </p15:guide>
        <p15:guide id="3" orient="horz" pos="398" userDrawn="1">
          <p15:clr>
            <a:srgbClr val="FBAE40"/>
          </p15:clr>
        </p15:guide>
        <p15:guide id="4" orient="horz" pos="20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11/8/2023</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7025921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11/8/2023</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5338925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11/8/2023</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062980666"/>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11/8/2023</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499295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11/8/2023</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028931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11/8/2023</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24033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11/8/2023</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87828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11/8/2023</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3230288654"/>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11/8/2023</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1034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11/8/2023</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8859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11/8/2023</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32241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11/8/2023</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1946876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11/8/2023</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4262367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11/8/2023</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10361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11/8/2023</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58629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11/8/2023</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077326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11/8/2023</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62185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11/8/2023</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85937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11/8/2023</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158897368"/>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11/8/2023</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159062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11/8/2023</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7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Text and Char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16467" y="226192"/>
            <a:ext cx="1097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4" name="Content Placeholder 2"/>
          <p:cNvSpPr>
            <a:spLocks noGrp="1"/>
          </p:cNvSpPr>
          <p:nvPr>
            <p:ph idx="1"/>
          </p:nvPr>
        </p:nvSpPr>
        <p:spPr>
          <a:xfrm>
            <a:off x="516473" y="1065322"/>
            <a:ext cx="5552859" cy="503068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hart Placeholder 2"/>
          <p:cNvSpPr>
            <a:spLocks noGrp="1"/>
          </p:cNvSpPr>
          <p:nvPr>
            <p:ph type="chart" sz="quarter" idx="13"/>
          </p:nvPr>
        </p:nvSpPr>
        <p:spPr>
          <a:xfrm>
            <a:off x="6238317" y="1647371"/>
            <a:ext cx="5326380" cy="4446263"/>
          </a:xfrm>
          <a:prstGeom prst="rect">
            <a:avLst/>
          </a:prstGeom>
        </p:spPr>
        <p:txBody>
          <a:bodyPr/>
          <a:lstStyle>
            <a:lvl1pPr>
              <a:defRPr>
                <a:solidFill>
                  <a:schemeClr val="tx1"/>
                </a:solidFill>
                <a:latin typeface="+mn-lt"/>
              </a:defRPr>
            </a:lvl1pPr>
          </a:lstStyle>
          <a:p>
            <a:r>
              <a:rPr lang="en-US"/>
              <a:t>Click icon to add chart</a:t>
            </a:r>
            <a:endParaRPr lang="en-US" dirty="0"/>
          </a:p>
        </p:txBody>
      </p:sp>
      <p:sp>
        <p:nvSpPr>
          <p:cNvPr id="5" name="Text Placeholder 4"/>
          <p:cNvSpPr>
            <a:spLocks noGrp="1"/>
          </p:cNvSpPr>
          <p:nvPr>
            <p:ph type="body" sz="quarter" idx="14" hasCustomPrompt="1"/>
          </p:nvPr>
        </p:nvSpPr>
        <p:spPr>
          <a:xfrm>
            <a:off x="6227551" y="1069935"/>
            <a:ext cx="5347911" cy="512444"/>
          </a:xfrm>
          <a:prstGeom prst="rect">
            <a:avLst/>
          </a:prstGeom>
        </p:spPr>
        <p:txBody>
          <a:bodyPr anchor="ctr"/>
          <a:lstStyle>
            <a:lvl1pPr marL="0" indent="0" algn="ctr" defTabSz="761892" rtl="0" eaLnBrk="1" latinLnBrk="0" hangingPunct="1">
              <a:lnSpc>
                <a:spcPct val="95000"/>
              </a:lnSpc>
              <a:buNone/>
              <a:defRPr lang="en-US" sz="1600" b="1" kern="1200" dirty="0" smtClean="0">
                <a:solidFill>
                  <a:schemeClr val="tx1"/>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262050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userDrawn="1"/>
        </p:nvSpPr>
        <p:spPr>
          <a:xfrm>
            <a:off x="1" y="0"/>
            <a:ext cx="306977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3276603" y="1371600"/>
            <a:ext cx="8444591" cy="2743200"/>
          </a:xfrm>
        </p:spPr>
        <p:txBody>
          <a:bodyPr anchor="b">
            <a:normAutofit/>
          </a:bodyPr>
          <a:lstStyle>
            <a:lvl1pPr algn="l">
              <a:defRPr sz="4500">
                <a:solidFill>
                  <a:schemeClr val="accent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76600" y="4419604"/>
            <a:ext cx="8444592"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userDrawn="1"/>
        </p:nvSpPr>
        <p:spPr>
          <a:xfrm>
            <a:off x="2895601" y="1333503"/>
            <a:ext cx="174171"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811"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894"/>
          <a:stretch/>
        </p:blipFill>
        <p:spPr>
          <a:xfrm>
            <a:off x="0" y="5496795"/>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3205074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Logo: 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0035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87106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719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30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7"/>
            <a:ext cx="5183188"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27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11/8/2023</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781125564"/>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5777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67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4"/>
            <a:ext cx="3932237" cy="3267913"/>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5745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386795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42"/>
            <a:ext cx="10515600" cy="2852737"/>
          </a:xfrm>
        </p:spPr>
        <p:txBody>
          <a:bodyPr anchor="b">
            <a:normAutofit/>
          </a:bodyPr>
          <a:lstStyle>
            <a:lvl1pPr>
              <a:defRPr sz="4500"/>
            </a:lvl1pPr>
          </a:lstStyle>
          <a:p>
            <a:r>
              <a:rPr lang="en-US" dirty="0">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9"/>
            <a:ext cx="10515600" cy="1389305"/>
          </a:xfrm>
        </p:spPr>
        <p:txBody>
          <a:bodyPr/>
          <a:lstStyle/>
          <a:p>
            <a:pPr marL="0" lvl="0" indent="0">
              <a:buNone/>
            </a:pPr>
            <a:r>
              <a:rPr lang="en-US" i="0">
                <a:solidFill>
                  <a:schemeClr val="tx1"/>
                </a:solidFill>
                <a:latin typeface="+mn-lt"/>
              </a:rPr>
              <a:t>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2355789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full photo">
    <p:bg>
      <p:bgPr>
        <a:solidFill>
          <a:schemeClr val="accent2"/>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A4EA771-BD78-CA4A-A8AB-405E9114E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5" name="TextBox 4">
            <a:extLst>
              <a:ext uri="{FF2B5EF4-FFF2-40B4-BE49-F238E27FC236}">
                <a16:creationId xmlns:a16="http://schemas.microsoft.com/office/drawing/2014/main" id="{D1A072AE-2548-1746-9EA3-6DAF389163F0}"/>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bg1"/>
                </a:solidFill>
              </a:rPr>
              <a:t>© Credit Union National Association 2020. All rights reserved. </a:t>
            </a:r>
          </a:p>
        </p:txBody>
      </p:sp>
      <p:sp>
        <p:nvSpPr>
          <p:cNvPr id="6" name="TextBox 5">
            <a:extLst>
              <a:ext uri="{FF2B5EF4-FFF2-40B4-BE49-F238E27FC236}">
                <a16:creationId xmlns:a16="http://schemas.microsoft.com/office/drawing/2014/main" id="{39BC9A85-98BE-C644-9594-A769E06DDC8F}"/>
              </a:ext>
            </a:extLst>
          </p:cNvPr>
          <p:cNvSpPr txBox="1"/>
          <p:nvPr userDrawn="1"/>
        </p:nvSpPr>
        <p:spPr>
          <a:xfrm>
            <a:off x="4648200" y="2967339"/>
            <a:ext cx="3124200" cy="507831"/>
          </a:xfrm>
          <a:prstGeom prst="rect">
            <a:avLst/>
          </a:prstGeom>
          <a:noFill/>
        </p:spPr>
        <p:txBody>
          <a:bodyPr wrap="square" rtlCol="0">
            <a:spAutoFit/>
          </a:bodyPr>
          <a:lstStyle/>
          <a:p>
            <a:r>
              <a:rPr lang="en-US" sz="1350" dirty="0"/>
              <a:t>Full photo: edit in design master (delete this text box)</a:t>
            </a:r>
          </a:p>
        </p:txBody>
      </p:sp>
    </p:spTree>
    <p:extLst>
      <p:ext uri="{BB962C8B-B14F-4D97-AF65-F5344CB8AC3E}">
        <p14:creationId xmlns:p14="http://schemas.microsoft.com/office/powerpoint/2010/main" val="3954545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urv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69772" y="1371600"/>
            <a:ext cx="8651421" cy="2743200"/>
          </a:xfrm>
        </p:spPr>
        <p:txBody>
          <a:bodyPr anchor="b">
            <a:normAutofit/>
          </a:bodyPr>
          <a:lstStyle>
            <a:lvl1pPr algn="l">
              <a:defRPr sz="4500">
                <a:solidFill>
                  <a:schemeClr val="accent1"/>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069771" y="4419604"/>
            <a:ext cx="8651423"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Tree>
    <p:extLst>
      <p:ext uri="{BB962C8B-B14F-4D97-AF65-F5344CB8AC3E}">
        <p14:creationId xmlns:p14="http://schemas.microsoft.com/office/powerpoint/2010/main" val="2841590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5" name="Rectangle 35"/>
          <p:cNvSpPr>
            <a:spLocks noChangeArrowheads="1"/>
          </p:cNvSpPr>
          <p:nvPr/>
        </p:nvSpPr>
        <p:spPr bwMode="auto">
          <a:xfrm rot="5400000">
            <a:off x="6009481" y="-5953573"/>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39"/>
          <p:cNvSpPr>
            <a:spLocks noChangeArrowheads="1"/>
          </p:cNvSpPr>
          <p:nvPr/>
        </p:nvSpPr>
        <p:spPr bwMode="auto">
          <a:xfrm>
            <a:off x="0" y="4975225"/>
            <a:ext cx="12192000" cy="26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itle 8"/>
          <p:cNvSpPr>
            <a:spLocks noGrp="1"/>
          </p:cNvSpPr>
          <p:nvPr>
            <p:ph type="ctrTitle" hasCustomPrompt="1"/>
          </p:nvPr>
        </p:nvSpPr>
        <p:spPr>
          <a:xfrm>
            <a:off x="922867" y="2491488"/>
            <a:ext cx="10363200" cy="553998"/>
          </a:xfrm>
        </p:spPr>
        <p:txBody>
          <a:bodyPr lIns="0" tIns="0" rIns="0" bIns="0" anchor="b"/>
          <a:lstStyle>
            <a:lvl1pPr algn="ctr">
              <a:defRPr sz="3600" b="1" baseline="0">
                <a:solidFill>
                  <a:schemeClr val="tx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922867" y="3163889"/>
            <a:ext cx="10363200" cy="1022350"/>
          </a:xfrm>
        </p:spPr>
        <p:txBody>
          <a:bodyPr lIns="0" tIns="0" rIns="0" bIns="0"/>
          <a:lstStyle>
            <a:lvl1pPr marL="0" indent="0" algn="ctr">
              <a:buNone/>
              <a:defRPr sz="2400" baseline="0"/>
            </a:lvl1pPr>
          </a:lstStyle>
          <a:p>
            <a:pPr lvl="0"/>
            <a:r>
              <a:rPr lang="en-US" dirty="0"/>
              <a:t>Cover Slide Subtitle</a:t>
            </a:r>
          </a:p>
        </p:txBody>
      </p:sp>
      <p:sp>
        <p:nvSpPr>
          <p:cNvPr id="6" name="Rectangle 38"/>
          <p:cNvSpPr>
            <a:spLocks noChangeArrowheads="1"/>
          </p:cNvSpPr>
          <p:nvPr/>
        </p:nvSpPr>
        <p:spPr bwMode="auto">
          <a:xfrm>
            <a:off x="0" y="0"/>
            <a:ext cx="12192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4"/>
          <p:cNvSpPr/>
          <p:nvPr userDrawn="1"/>
        </p:nvSpPr>
        <p:spPr>
          <a:xfrm>
            <a:off x="0" y="5029816"/>
            <a:ext cx="12192000" cy="18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40"/>
          <p:cNvSpPr txBox="1">
            <a:spLocks noChangeArrowheads="1"/>
          </p:cNvSpPr>
          <p:nvPr userDrawn="1"/>
        </p:nvSpPr>
        <p:spPr bwMode="auto">
          <a:xfrm>
            <a:off x="99484" y="6286165"/>
            <a:ext cx="5249333" cy="41549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700" dirty="0">
                <a:solidFill>
                  <a:schemeClr val="bg1"/>
                </a:solidFill>
                <a:latin typeface="Arial Narrow" pitchFamily="34" charset="0"/>
                <a:cs typeface="+mn-cs"/>
              </a:rPr>
              <a:t>CUNA Mutual Group Proprietary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Reproduction, Adaptation or Distribution Prohibited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 2018 CUNA Mutual Group,</a:t>
            </a:r>
            <a:r>
              <a:rPr lang="en-US" sz="700" baseline="0" dirty="0">
                <a:solidFill>
                  <a:schemeClr val="bg1"/>
                </a:solidFill>
                <a:latin typeface="Arial Narrow" pitchFamily="34" charset="0"/>
                <a:cs typeface="+mn-cs"/>
              </a:rPr>
              <a:t> All Rights Reserved.</a:t>
            </a:r>
            <a:endParaRPr lang="en-US" sz="700" dirty="0">
              <a:solidFill>
                <a:schemeClr val="bg1"/>
              </a:solidFill>
              <a:latin typeface="Arial Narrow" pitchFamily="34" charset="0"/>
              <a:cs typeface="+mn-cs"/>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8456" y="5367649"/>
            <a:ext cx="2743200" cy="1028700"/>
          </a:xfrm>
          <a:prstGeom prst="rect">
            <a:avLst/>
          </a:prstGeom>
        </p:spPr>
      </p:pic>
    </p:spTree>
    <p:extLst>
      <p:ext uri="{BB962C8B-B14F-4D97-AF65-F5344CB8AC3E}">
        <p14:creationId xmlns:p14="http://schemas.microsoft.com/office/powerpoint/2010/main" val="255962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74503" y="851626"/>
            <a:ext cx="5145024" cy="44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497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Agenda Slide_1">
    <p:spTree>
      <p:nvGrpSpPr>
        <p:cNvPr id="1" name=""/>
        <p:cNvGrpSpPr/>
        <p:nvPr/>
      </p:nvGrpSpPr>
      <p:grpSpPr>
        <a:xfrm>
          <a:off x="0" y="0"/>
          <a:ext cx="0" cy="0"/>
          <a:chOff x="0" y="0"/>
          <a:chExt cx="0" cy="0"/>
        </a:xfrm>
      </p:grpSpPr>
      <p:sp>
        <p:nvSpPr>
          <p:cNvPr id="27"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35"/>
          <p:cNvSpPr>
            <a:spLocks noChangeArrowheads="1"/>
          </p:cNvSpPr>
          <p:nvPr userDrawn="1"/>
        </p:nvSpPr>
        <p:spPr bwMode="auto">
          <a:xfrm rot="5400000">
            <a:off x="6009481" y="-5953573"/>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12192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1"/>
            <a:ext cx="12192000" cy="5298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0" y="1"/>
            <a:ext cx="5638331" cy="6333689"/>
          </a:xfrm>
          <a:prstGeom prst="homePlate">
            <a:avLst>
              <a:gd name="adj" fmla="val 19181"/>
            </a:avLst>
          </a:prstGeom>
          <a:solidFill>
            <a:schemeClr val="accent1"/>
          </a:solidFill>
          <a:ln>
            <a:noFill/>
          </a:ln>
          <a:effectLst/>
        </p:spPr>
        <p:txBody>
          <a:bodyPr vert="horz" wrap="square" lIns="134112" tIns="67056" rIns="134112" bIns="67056" numCol="1" anchor="t" anchorCtr="0" compatLnSpc="1">
            <a:prstTxWarp prst="textNoShape">
              <a:avLst/>
            </a:prstTxWarp>
          </a:bodyPr>
          <a:lstStyle/>
          <a:p>
            <a:endParaRPr lang="en-US" sz="2640">
              <a:solidFill>
                <a:srgbClr val="292934"/>
              </a:solidFill>
              <a:latin typeface="Arial" charset="0"/>
            </a:endParaRPr>
          </a:p>
        </p:txBody>
      </p:sp>
      <p:cxnSp>
        <p:nvCxnSpPr>
          <p:cNvPr id="15" name="Straight Connector 14"/>
          <p:cNvCxnSpPr/>
          <p:nvPr userDrawn="1"/>
        </p:nvCxnSpPr>
        <p:spPr>
          <a:xfrm>
            <a:off x="430711" y="2204261"/>
            <a:ext cx="4254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608" y="6473952"/>
            <a:ext cx="3498573" cy="301752"/>
          </a:xfrm>
          <a:prstGeom prst="rect">
            <a:avLst/>
          </a:prstGeom>
        </p:spPr>
      </p:pic>
      <p:sp>
        <p:nvSpPr>
          <p:cNvPr id="3" name="Text Placeholder 2"/>
          <p:cNvSpPr>
            <a:spLocks noGrp="1"/>
          </p:cNvSpPr>
          <p:nvPr>
            <p:ph type="body" sz="quarter" idx="13" hasCustomPrompt="1"/>
          </p:nvPr>
        </p:nvSpPr>
        <p:spPr>
          <a:xfrm>
            <a:off x="430711" y="1246562"/>
            <a:ext cx="4254365" cy="798196"/>
          </a:xfrm>
        </p:spPr>
        <p:txBody>
          <a:bodyPr/>
          <a:lstStyle>
            <a:lvl1pPr marL="0" indent="0" algn="ctr">
              <a:buNone/>
              <a:defRPr sz="4400" b="0">
                <a:solidFill>
                  <a:schemeClr val="bg1"/>
                </a:solidFill>
                <a:latin typeface="Rockwell" panose="02060603020205020403" pitchFamily="18" charset="0"/>
              </a:defRPr>
            </a:lvl1pPr>
          </a:lstStyle>
          <a:p>
            <a:pPr lvl="0"/>
            <a:r>
              <a:rPr lang="en-US" dirty="0"/>
              <a:t>Title</a:t>
            </a:r>
          </a:p>
        </p:txBody>
      </p:sp>
      <p:sp>
        <p:nvSpPr>
          <p:cNvPr id="7" name="Text Placeholder 6"/>
          <p:cNvSpPr>
            <a:spLocks noGrp="1"/>
          </p:cNvSpPr>
          <p:nvPr>
            <p:ph type="body" sz="quarter" idx="14" hasCustomPrompt="1"/>
          </p:nvPr>
        </p:nvSpPr>
        <p:spPr>
          <a:xfrm>
            <a:off x="430531" y="2278380"/>
            <a:ext cx="4254547" cy="1297306"/>
          </a:xfrm>
        </p:spPr>
        <p:txBody>
          <a:bodyPr/>
          <a:lstStyle>
            <a:lvl1pPr marL="0" indent="0" algn="ctr">
              <a:buNone/>
              <a:defRPr sz="2800">
                <a:solidFill>
                  <a:schemeClr val="bg1"/>
                </a:solidFill>
              </a:defRPr>
            </a:lvl1pPr>
          </a:lstStyle>
          <a:p>
            <a:pPr lvl="0"/>
            <a:r>
              <a:rPr lang="en-US" dirty="0"/>
              <a:t>Subtitle</a:t>
            </a:r>
          </a:p>
        </p:txBody>
      </p:sp>
    </p:spTree>
    <p:extLst>
      <p:ext uri="{BB962C8B-B14F-4D97-AF65-F5344CB8AC3E}">
        <p14:creationId xmlns:p14="http://schemas.microsoft.com/office/powerpoint/2010/main" val="387583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11/8/2023</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036530675"/>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_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333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17980" t="20895" b="6024"/>
          <a:stretch/>
        </p:blipFill>
        <p:spPr>
          <a:xfrm>
            <a:off x="0" y="0"/>
            <a:ext cx="10075333" cy="6341308"/>
          </a:xfrm>
          <a:prstGeom prst="rect">
            <a:avLst/>
          </a:prstGeom>
        </p:spPr>
      </p:pic>
      <p:sp>
        <p:nvSpPr>
          <p:cNvPr id="11" name="Content Placeholder 3"/>
          <p:cNvSpPr>
            <a:spLocks noGrp="1"/>
          </p:cNvSpPr>
          <p:nvPr>
            <p:ph sz="half" idx="10"/>
          </p:nvPr>
        </p:nvSpPr>
        <p:spPr>
          <a:xfrm>
            <a:off x="487680" y="2873830"/>
            <a:ext cx="4885509" cy="3150827"/>
          </a:xfrm>
        </p:spPr>
        <p:txBody>
          <a:bodyPr anchor="b"/>
          <a:lstStyle>
            <a:lvl1pPr marL="0" indent="0" algn="l">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2" name="Content Placeholder 2"/>
          <p:cNvSpPr>
            <a:spLocks noGrp="1"/>
          </p:cNvSpPr>
          <p:nvPr>
            <p:ph idx="1"/>
          </p:nvPr>
        </p:nvSpPr>
        <p:spPr>
          <a:xfrm>
            <a:off x="3668974" y="733432"/>
            <a:ext cx="7930843" cy="4195621"/>
          </a:xfrm>
        </p:spPr>
        <p:txBody>
          <a:bodyPr anchor="t"/>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6"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418320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 Slide_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17980" t="20895" b="6024"/>
          <a:stretch/>
        </p:blipFill>
        <p:spPr>
          <a:xfrm flipH="1">
            <a:off x="2116668" y="0"/>
            <a:ext cx="10075333" cy="6341308"/>
          </a:xfrm>
          <a:prstGeom prst="rect">
            <a:avLst/>
          </a:prstGeom>
        </p:spPr>
      </p:pic>
      <p:sp>
        <p:nvSpPr>
          <p:cNvPr id="23" name="Content Placeholder 3"/>
          <p:cNvSpPr>
            <a:spLocks noGrp="1"/>
          </p:cNvSpPr>
          <p:nvPr>
            <p:ph sz="half" idx="2"/>
          </p:nvPr>
        </p:nvSpPr>
        <p:spPr>
          <a:xfrm>
            <a:off x="507999" y="880292"/>
            <a:ext cx="7538720" cy="3951288"/>
          </a:xfrm>
        </p:spPr>
        <p:txBody>
          <a:bodyPr anchor="t"/>
          <a:lstStyle>
            <a:lvl1pPr marL="0" indent="0">
              <a:lnSpc>
                <a:spcPct val="130000"/>
              </a:lnSpc>
              <a:spcBef>
                <a:spcPts val="1200"/>
              </a:spcBef>
              <a:buNone/>
              <a:defRPr sz="2400" b="0">
                <a:solidFill>
                  <a:schemeClr val="accent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3"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301775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6469" y="1037066"/>
            <a:ext cx="10996084" cy="505893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1"/>
            <a:ext cx="12192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1"/>
          <p:cNvSpPr txBox="1">
            <a:spLocks/>
          </p:cNvSpPr>
          <p:nvPr userDrawn="1"/>
        </p:nvSpPr>
        <p:spPr bwMode="auto">
          <a:xfrm>
            <a:off x="1" y="180103"/>
            <a:ext cx="12203184"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2600">
                <a:solidFill>
                  <a:schemeClr val="accent1"/>
                </a:solidFill>
                <a:latin typeface="+mj-lt"/>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200" algn="l" rtl="0" eaLnBrk="1" fontAlgn="base" hangingPunct="1">
              <a:lnSpc>
                <a:spcPct val="90000"/>
              </a:lnSpc>
              <a:spcBef>
                <a:spcPct val="0"/>
              </a:spcBef>
              <a:spcAft>
                <a:spcPct val="0"/>
              </a:spcAft>
              <a:defRPr sz="2600">
                <a:solidFill>
                  <a:schemeClr val="accent1"/>
                </a:solidFill>
                <a:latin typeface="Arial" pitchFamily="34" charset="0"/>
              </a:defRPr>
            </a:lvl6pPr>
            <a:lvl7pPr marL="914400" algn="l" rtl="0" eaLnBrk="1" fontAlgn="base" hangingPunct="1">
              <a:lnSpc>
                <a:spcPct val="90000"/>
              </a:lnSpc>
              <a:spcBef>
                <a:spcPct val="0"/>
              </a:spcBef>
              <a:spcAft>
                <a:spcPct val="0"/>
              </a:spcAft>
              <a:defRPr sz="2600">
                <a:solidFill>
                  <a:schemeClr val="accent1"/>
                </a:solidFill>
                <a:latin typeface="Arial" pitchFamily="34" charset="0"/>
              </a:defRPr>
            </a:lvl7pPr>
            <a:lvl8pPr marL="1371600" algn="l" rtl="0" eaLnBrk="1" fontAlgn="base" hangingPunct="1">
              <a:lnSpc>
                <a:spcPct val="90000"/>
              </a:lnSpc>
              <a:spcBef>
                <a:spcPct val="0"/>
              </a:spcBef>
              <a:spcAft>
                <a:spcPct val="0"/>
              </a:spcAft>
              <a:defRPr sz="2600">
                <a:solidFill>
                  <a:schemeClr val="accent1"/>
                </a:solidFill>
                <a:latin typeface="Arial" pitchFamily="34" charset="0"/>
              </a:defRPr>
            </a:lvl8pPr>
            <a:lvl9pPr marL="1828800" algn="l" rtl="0" eaLnBrk="1" fontAlgn="base" hangingPunct="1">
              <a:lnSpc>
                <a:spcPct val="90000"/>
              </a:lnSpc>
              <a:spcBef>
                <a:spcPct val="0"/>
              </a:spcBef>
              <a:spcAft>
                <a:spcPct val="0"/>
              </a:spcAft>
              <a:defRPr sz="2600">
                <a:solidFill>
                  <a:schemeClr val="accent1"/>
                </a:solidFill>
                <a:latin typeface="Arial" pitchFamily="34" charset="0"/>
              </a:defRPr>
            </a:lvl9pPr>
          </a:lstStyle>
          <a:p>
            <a:pPr algn="ctr"/>
            <a:r>
              <a:rPr lang="en-US" sz="3200" b="1" kern="0" spc="0" dirty="0">
                <a:solidFill>
                  <a:schemeClr val="bg1"/>
                </a:solidFill>
                <a:latin typeface="Rockwell" panose="02060603020205020403" pitchFamily="18" charset="0"/>
              </a:rPr>
              <a:t>Click</a:t>
            </a:r>
            <a:r>
              <a:rPr lang="en-US" sz="3200" b="1" kern="0" spc="0" baseline="0" dirty="0">
                <a:solidFill>
                  <a:schemeClr val="bg1"/>
                </a:solidFill>
                <a:latin typeface="Rockwell" panose="02060603020205020403" pitchFamily="18" charset="0"/>
              </a:rPr>
              <a:t> to Edit Title</a:t>
            </a:r>
            <a:endParaRPr lang="en-US" sz="2400" b="1" kern="0" spc="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66978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ollEverywhere Polling Instructions">
    <p:spTree>
      <p:nvGrpSpPr>
        <p:cNvPr id="1" name=""/>
        <p:cNvGrpSpPr/>
        <p:nvPr/>
      </p:nvGrpSpPr>
      <p:grpSpPr>
        <a:xfrm>
          <a:off x="0" y="0"/>
          <a:ext cx="0" cy="0"/>
          <a:chOff x="0" y="0"/>
          <a:chExt cx="0" cy="0"/>
        </a:xfrm>
      </p:grpSpPr>
      <p:sp>
        <p:nvSpPr>
          <p:cNvPr id="3" name="Rectangle 2"/>
          <p:cNvSpPr/>
          <p:nvPr userDrawn="1"/>
        </p:nvSpPr>
        <p:spPr>
          <a:xfrm>
            <a:off x="0" y="1"/>
            <a:ext cx="12192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36083" y="90210"/>
            <a:ext cx="5719835"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3200" spc="300" dirty="0">
                <a:solidFill>
                  <a:srgbClr val="FFFFFF"/>
                </a:solidFill>
                <a:latin typeface="Rockwell" panose="02060603020205020403" pitchFamily="18" charset="0"/>
              </a:rPr>
              <a:t>POLLING INSTRUCTIONS</a:t>
            </a:r>
          </a:p>
        </p:txBody>
      </p:sp>
      <p:grpSp>
        <p:nvGrpSpPr>
          <p:cNvPr id="10" name="Group 9"/>
          <p:cNvGrpSpPr/>
          <p:nvPr userDrawn="1"/>
        </p:nvGrpSpPr>
        <p:grpSpPr>
          <a:xfrm>
            <a:off x="6697" y="1545150"/>
            <a:ext cx="11498691" cy="3767701"/>
            <a:chOff x="5023" y="1545149"/>
            <a:chExt cx="8624018" cy="3767701"/>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3" y="1589218"/>
              <a:ext cx="5810607" cy="3723632"/>
            </a:xfrm>
            <a:prstGeom prst="rect">
              <a:avLst/>
            </a:prstGeom>
          </p:spPr>
        </p:pic>
        <p:sp>
          <p:nvSpPr>
            <p:cNvPr id="7" name="Rectangle 6"/>
            <p:cNvSpPr/>
            <p:nvPr userDrawn="1"/>
          </p:nvSpPr>
          <p:spPr>
            <a:xfrm>
              <a:off x="1538822" y="2626846"/>
              <a:ext cx="2743011" cy="113184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Respond at </a:t>
              </a:r>
            </a:p>
            <a:p>
              <a:pPr algn="ctr" fontAlgn="base">
                <a:lnSpc>
                  <a:spcPct val="150000"/>
                </a:lnSpc>
                <a:spcBef>
                  <a:spcPct val="0"/>
                </a:spcBef>
                <a:spcAft>
                  <a:spcPct val="0"/>
                </a:spcAft>
              </a:pPr>
              <a:r>
                <a:rPr lang="en-US" sz="2400" b="1" dirty="0">
                  <a:solidFill>
                    <a:srgbClr val="DC661D"/>
                  </a:solidFill>
                </a:rPr>
                <a:t>PollEV.com/mutualpolls</a:t>
              </a: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7938" y="1545149"/>
              <a:ext cx="2741103" cy="361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p:nvPr userDrawn="1"/>
          </p:nvSpPr>
          <p:spPr>
            <a:xfrm>
              <a:off x="5967315" y="2434820"/>
              <a:ext cx="2585526" cy="11318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Text </a:t>
              </a:r>
              <a:r>
                <a:rPr lang="en-US" sz="2400" b="1" dirty="0">
                  <a:solidFill>
                    <a:srgbClr val="DC661D"/>
                  </a:solidFill>
                </a:rPr>
                <a:t>MUTUALPOLLS</a:t>
              </a:r>
              <a:r>
                <a:rPr lang="en-US" sz="2400" dirty="0">
                  <a:solidFill>
                    <a:srgbClr val="DC661D"/>
                  </a:solidFill>
                </a:rPr>
                <a:t> </a:t>
              </a:r>
              <a:r>
                <a:rPr lang="en-US" sz="2400" dirty="0">
                  <a:solidFill>
                    <a:srgbClr val="292934"/>
                  </a:solidFill>
                </a:rPr>
                <a:t>to </a:t>
              </a:r>
              <a:r>
                <a:rPr lang="en-US" sz="2400" b="1" dirty="0">
                  <a:solidFill>
                    <a:srgbClr val="DC661D"/>
                  </a:solidFill>
                </a:rPr>
                <a:t>22333</a:t>
              </a:r>
              <a:r>
                <a:rPr lang="en-US" sz="2400" dirty="0">
                  <a:solidFill>
                    <a:srgbClr val="DC661D"/>
                  </a:solidFill>
                </a:rPr>
                <a:t> </a:t>
              </a:r>
              <a:r>
                <a:rPr lang="en-US" sz="2400" dirty="0">
                  <a:solidFill>
                    <a:srgbClr val="292934"/>
                  </a:solidFill>
                </a:rPr>
                <a:t>once to join</a:t>
              </a:r>
            </a:p>
          </p:txBody>
        </p:sp>
      </p:grpSp>
    </p:spTree>
    <p:extLst>
      <p:ext uri="{BB962C8B-B14F-4D97-AF65-F5344CB8AC3E}">
        <p14:creationId xmlns:p14="http://schemas.microsoft.com/office/powerpoint/2010/main" val="308683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92135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6467" y="180026"/>
            <a:ext cx="10972800" cy="492443"/>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516467" y="1040131"/>
            <a:ext cx="5395384"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15057" y="1040131"/>
            <a:ext cx="5397500"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813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590554"/>
            <a:ext cx="12192000" cy="66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6009481" y="-5936870"/>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1"/>
            <a:ext cx="12192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75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ransition_Slide_1">
    <p:spTree>
      <p:nvGrpSpPr>
        <p:cNvPr id="1" name=""/>
        <p:cNvGrpSpPr/>
        <p:nvPr/>
      </p:nvGrpSpPr>
      <p:grpSpPr>
        <a:xfrm>
          <a:off x="0" y="0"/>
          <a:ext cx="0" cy="0"/>
          <a:chOff x="0" y="0"/>
          <a:chExt cx="0" cy="0"/>
        </a:xfrm>
      </p:grpSpPr>
      <p:grpSp>
        <p:nvGrpSpPr>
          <p:cNvPr id="11" name="Group 10"/>
          <p:cNvGrpSpPr/>
          <p:nvPr userDrawn="1"/>
        </p:nvGrpSpPr>
        <p:grpSpPr>
          <a:xfrm flipH="1">
            <a:off x="-1" y="3"/>
            <a:ext cx="12192001" cy="6857999"/>
            <a:chOff x="749787" y="1627613"/>
            <a:chExt cx="9303009" cy="4145455"/>
          </a:xfrm>
        </p:grpSpPr>
        <p:sp>
          <p:nvSpPr>
            <p:cNvPr id="25" name="Right Triangle 24"/>
            <p:cNvSpPr/>
            <p:nvPr userDrawn="1"/>
          </p:nvSpPr>
          <p:spPr>
            <a:xfrm rot="16200000">
              <a:off x="7675538" y="3394724"/>
              <a:ext cx="1943676" cy="281084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cxnSp>
        <p:nvCxnSpPr>
          <p:cNvPr id="18" name="Straight Connector 17"/>
          <p:cNvCxnSpPr/>
          <p:nvPr userDrawn="1"/>
        </p:nvCxnSpPr>
        <p:spPr>
          <a:xfrm>
            <a:off x="1317406" y="3339682"/>
            <a:ext cx="2289463" cy="0"/>
          </a:xfrm>
          <a:prstGeom prst="line">
            <a:avLst/>
          </a:prstGeom>
          <a:solidFill>
            <a:schemeClr val="accent2">
              <a:alpha val="8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3" name="Text Placeholder 2"/>
          <p:cNvSpPr>
            <a:spLocks noGrp="1"/>
          </p:cNvSpPr>
          <p:nvPr>
            <p:ph type="body" sz="quarter" idx="10"/>
          </p:nvPr>
        </p:nvSpPr>
        <p:spPr>
          <a:xfrm>
            <a:off x="1189158" y="1561555"/>
            <a:ext cx="6589397" cy="1691640"/>
          </a:xfrm>
        </p:spPr>
        <p:txBody>
          <a:bodyPr anchor="b"/>
          <a:lstStyle>
            <a:lvl1pPr marL="0" indent="0">
              <a:buNone/>
              <a:defRPr lang="en-US" sz="4000" b="1" baseline="0" dirty="0">
                <a:solidFill>
                  <a:schemeClr val="accent1"/>
                </a:solidFill>
                <a:latin typeface="Rockwell" panose="02060603020205020403" pitchFamily="18" charset="0"/>
                <a:ea typeface="+mn-ea"/>
                <a:cs typeface="+mn-cs"/>
              </a:defRPr>
            </a:lvl1pPr>
          </a:lstStyle>
          <a:p>
            <a:pPr lvl="0"/>
            <a:r>
              <a:rPr lang="en-US"/>
              <a:t>Click to edit Master text styles</a:t>
            </a:r>
          </a:p>
        </p:txBody>
      </p:sp>
      <p:sp>
        <p:nvSpPr>
          <p:cNvPr id="20" name="Text Placeholder 2"/>
          <p:cNvSpPr>
            <a:spLocks noGrp="1"/>
          </p:cNvSpPr>
          <p:nvPr>
            <p:ph type="body" sz="quarter" idx="11"/>
          </p:nvPr>
        </p:nvSpPr>
        <p:spPr>
          <a:xfrm>
            <a:off x="1189158" y="3744685"/>
            <a:ext cx="6589397" cy="1691640"/>
          </a:xfrm>
        </p:spPr>
        <p:txBody>
          <a:bodyPr anchor="t"/>
          <a:lstStyle>
            <a:lvl1pPr marL="0" indent="0">
              <a:buNone/>
              <a:defRPr lang="en-US" sz="2000" dirty="0">
                <a:solidFill>
                  <a:schemeClr val="tx2"/>
                </a:solidFill>
                <a:latin typeface="+mn-lt"/>
                <a:ea typeface="+mn-ea"/>
                <a:cs typeface="+mn-cs"/>
              </a:defRPr>
            </a:lvl1pPr>
          </a:lstStyle>
          <a:p>
            <a:pPr lvl="0"/>
            <a:r>
              <a:rPr lang="en-US"/>
              <a:t>Click to edit Master text styles</a:t>
            </a:r>
          </a:p>
        </p:txBody>
      </p:sp>
      <p:grpSp>
        <p:nvGrpSpPr>
          <p:cNvPr id="33" name="Group 32"/>
          <p:cNvGrpSpPr/>
          <p:nvPr userDrawn="1"/>
        </p:nvGrpSpPr>
        <p:grpSpPr>
          <a:xfrm>
            <a:off x="0" y="6345034"/>
            <a:ext cx="12192005" cy="512968"/>
            <a:chOff x="0" y="5287528"/>
            <a:chExt cx="10160004" cy="427473"/>
          </a:xfrm>
        </p:grpSpPr>
        <p:sp>
          <p:nvSpPr>
            <p:cNvPr id="34" name="Rectangle 33"/>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 name="Picture 16"/>
          <p:cNvPicPr>
            <a:picLocks noChangeAspect="1"/>
          </p:cNvPicPr>
          <p:nvPr userDrawn="1"/>
        </p:nvPicPr>
        <p:blipFill rotWithShape="1">
          <a:blip r:embed="rId2"/>
          <a:srcRect l="3557" b="21347"/>
          <a:stretch/>
        </p:blipFill>
        <p:spPr>
          <a:xfrm>
            <a:off x="-2" y="3814099"/>
            <a:ext cx="3577195" cy="2549077"/>
          </a:xfrm>
          <a:prstGeom prst="rect">
            <a:avLst/>
          </a:prstGeom>
        </p:spPr>
      </p:pic>
      <p:sp>
        <p:nvSpPr>
          <p:cNvPr id="21"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1"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6"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42233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ransition_Slide_2">
    <p:spTree>
      <p:nvGrpSpPr>
        <p:cNvPr id="1" name=""/>
        <p:cNvGrpSpPr/>
        <p:nvPr/>
      </p:nvGrpSpPr>
      <p:grpSpPr>
        <a:xfrm>
          <a:off x="0" y="0"/>
          <a:ext cx="0" cy="0"/>
          <a:chOff x="0" y="0"/>
          <a:chExt cx="0" cy="0"/>
        </a:xfrm>
      </p:grpSpPr>
      <p:sp>
        <p:nvSpPr>
          <p:cNvPr id="4" name="Rectangle 35"/>
          <p:cNvSpPr>
            <a:spLocks noChangeArrowheads="1"/>
          </p:cNvSpPr>
          <p:nvPr userDrawn="1"/>
        </p:nvSpPr>
        <p:spPr bwMode="auto">
          <a:xfrm rot="5400000">
            <a:off x="6009481" y="-5953573"/>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Rectangle 7"/>
          <p:cNvSpPr>
            <a:spLocks noChangeArrowheads="1"/>
          </p:cNvSpPr>
          <p:nvPr userDrawn="1"/>
        </p:nvSpPr>
        <p:spPr bwMode="auto">
          <a:xfrm rot="16200000" flipV="1">
            <a:off x="5970589" y="383074"/>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12192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12192000" cy="632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2409125" y="3988787"/>
            <a:ext cx="7193280" cy="209725"/>
            <a:chOff x="1806844" y="3988785"/>
            <a:chExt cx="5394960" cy="209725"/>
          </a:xfrm>
        </p:grpSpPr>
        <p:cxnSp>
          <p:nvCxnSpPr>
            <p:cNvPr id="15" name="Straight Connector 14"/>
            <p:cNvCxnSpPr/>
            <p:nvPr/>
          </p:nvCxnSpPr>
          <p:spPr>
            <a:xfrm>
              <a:off x="1806844" y="3988785"/>
              <a:ext cx="539496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Isosceles Triangle 1"/>
            <p:cNvSpPr/>
            <p:nvPr userDrawn="1"/>
          </p:nvSpPr>
          <p:spPr>
            <a:xfrm flipV="1">
              <a:off x="4128690" y="3988785"/>
              <a:ext cx="647260" cy="209725"/>
            </a:xfrm>
            <a:prstGeom prst="triangle">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p:cNvSpPr>
            <a:spLocks noGrp="1"/>
          </p:cNvSpPr>
          <p:nvPr>
            <p:ph type="body" sz="quarter" idx="10" hasCustomPrompt="1"/>
          </p:nvPr>
        </p:nvSpPr>
        <p:spPr>
          <a:xfrm>
            <a:off x="1946788" y="1661020"/>
            <a:ext cx="8034920" cy="2244230"/>
          </a:xfrm>
        </p:spPr>
        <p:txBody>
          <a:bodyPr anchor="b" anchorCtr="0"/>
          <a:lstStyle>
            <a:lvl1pPr marL="0" indent="0" algn="ctr">
              <a:buNone/>
              <a:defRPr sz="4800">
                <a:solidFill>
                  <a:schemeClr val="bg1"/>
                </a:solidFill>
                <a:latin typeface="Rockwell" panose="02060603020205020403" pitchFamily="18" charset="0"/>
              </a:defRPr>
            </a:lvl1pPr>
            <a:lvl2pPr marL="195260" indent="0">
              <a:buNone/>
              <a:defRPr/>
            </a:lvl2pPr>
            <a:lvl3pPr marL="434971" indent="0">
              <a:buNone/>
              <a:defRPr/>
            </a:lvl3pPr>
            <a:lvl4pPr marL="615944" indent="0">
              <a:buNone/>
              <a:defRPr/>
            </a:lvl4pPr>
            <a:lvl5pPr marL="841365" indent="0">
              <a:buNone/>
              <a:defRPr/>
            </a:lvl5pPr>
          </a:lstStyle>
          <a:p>
            <a:pPr lvl="0"/>
            <a:r>
              <a:rPr lang="en-US" sz="4800" b="0" spc="300" baseline="0" dirty="0">
                <a:solidFill>
                  <a:schemeClr val="bg1"/>
                </a:solidFill>
                <a:latin typeface="Rockwell" panose="02060603020205020403" pitchFamily="18" charset="0"/>
              </a:rPr>
              <a:t>Click to Edit Transition Slide Title</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281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11/8/2023</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2825349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ansition_Slide_3">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8"/>
          <p:cNvSpPr>
            <a:spLocks noChangeArrowheads="1"/>
          </p:cNvSpPr>
          <p:nvPr/>
        </p:nvSpPr>
        <p:spPr bwMode="auto">
          <a:xfrm rot="5400000">
            <a:off x="6009481" y="-5948021"/>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7"/>
          <p:cNvSpPr>
            <a:spLocks noChangeArrowheads="1"/>
          </p:cNvSpPr>
          <p:nvPr/>
        </p:nvSpPr>
        <p:spPr bwMode="auto">
          <a:xfrm rot="16200000" flipV="1">
            <a:off x="5970589" y="383074"/>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4" name="Rectangle 28"/>
          <p:cNvSpPr>
            <a:spLocks noChangeArrowheads="1"/>
          </p:cNvSpPr>
          <p:nvPr/>
        </p:nvSpPr>
        <p:spPr bwMode="auto">
          <a:xfrm>
            <a:off x="0" y="1590"/>
            <a:ext cx="12192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itle 1"/>
          <p:cNvSpPr>
            <a:spLocks noGrp="1"/>
          </p:cNvSpPr>
          <p:nvPr>
            <p:ph type="title" hasCustomPrompt="1"/>
          </p:nvPr>
        </p:nvSpPr>
        <p:spPr>
          <a:xfrm>
            <a:off x="963084" y="4406901"/>
            <a:ext cx="10363200" cy="707886"/>
          </a:xfrm>
        </p:spPr>
        <p:txBody>
          <a:bodyPr anchor="t"/>
          <a:lstStyle>
            <a:lvl1pPr algn="l">
              <a:defRPr sz="4000" b="1" cap="all"/>
            </a:lvl1pPr>
          </a:lstStyle>
          <a:p>
            <a:r>
              <a:rPr lang="en-US" dirty="0"/>
              <a:t>Click to edit title</a:t>
            </a:r>
          </a:p>
        </p:txBody>
      </p:sp>
      <p:sp>
        <p:nvSpPr>
          <p:cNvPr id="12"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2">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text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29233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ransition_Slide_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467" y="2743202"/>
            <a:ext cx="10972800" cy="443198"/>
          </a:xfrm>
        </p:spPr>
        <p:txBody>
          <a:bodyPr lIns="0" tIns="0" rIns="0" bIns="0" anchor="b"/>
          <a:lstStyle>
            <a:lvl1pPr algn="ctr" rtl="0" eaLnBrk="0" fontAlgn="base" hangingPunct="0">
              <a:lnSpc>
                <a:spcPct val="90000"/>
              </a:lnSpc>
              <a:spcBef>
                <a:spcPct val="0"/>
              </a:spcBef>
              <a:spcAft>
                <a:spcPct val="0"/>
              </a:spcAft>
              <a:defRPr lang="en-US" sz="3200" b="1" kern="1200" dirty="0">
                <a:solidFill>
                  <a:schemeClr val="tx1"/>
                </a:solidFill>
                <a:latin typeface="Rockwell" panose="02060603020205020403" pitchFamily="18" charset="0"/>
                <a:ea typeface="+mj-ea"/>
                <a:cs typeface="+mj-cs"/>
              </a:defRPr>
            </a:lvl1pPr>
          </a:lstStyle>
          <a:p>
            <a:r>
              <a:rPr lang="en-US" dirty="0"/>
              <a:t>Optional Transition Slide Title</a:t>
            </a:r>
          </a:p>
        </p:txBody>
      </p:sp>
      <p:sp>
        <p:nvSpPr>
          <p:cNvPr id="3" name="Content Placeholder 2"/>
          <p:cNvSpPr>
            <a:spLocks noGrp="1"/>
          </p:cNvSpPr>
          <p:nvPr>
            <p:ph idx="1" hasCustomPrompt="1"/>
          </p:nvPr>
        </p:nvSpPr>
        <p:spPr>
          <a:xfrm>
            <a:off x="516473" y="3291844"/>
            <a:ext cx="10996084" cy="2590801"/>
          </a:xfrm>
        </p:spPr>
        <p:txBody>
          <a:bodyPr lIns="0" tIns="0" rIns="0" bIns="0"/>
          <a:lstStyle>
            <a:lvl1pPr marL="0" indent="0" algn="ctr">
              <a:buNone/>
              <a:defRPr lang="en-US" sz="2400" baseline="0" dirty="0" smtClean="0">
                <a:solidFill>
                  <a:schemeClr val="tx1"/>
                </a:solidFill>
                <a:latin typeface="+mn-lt"/>
                <a:ea typeface="+mn-ea"/>
                <a:cs typeface="+mn-cs"/>
              </a:defRPr>
            </a:lvl1pPr>
            <a:lvl2pPr algn="ctr">
              <a:defRPr/>
            </a:lvl2pPr>
            <a:lvl3pPr algn="ctr">
              <a:defRPr/>
            </a:lvl3pPr>
            <a:lvl4pPr algn="ctr">
              <a:defRPr/>
            </a:lvl4pPr>
            <a:lvl5pPr algn="ctr">
              <a:defRPr/>
            </a:lvl5pPr>
          </a:lstStyle>
          <a:p>
            <a:pPr lvl="0"/>
            <a:r>
              <a:rPr lang="en-US" dirty="0"/>
              <a:t>Optional Transition Slide Subtitle</a:t>
            </a:r>
          </a:p>
        </p:txBody>
      </p:sp>
      <p:sp>
        <p:nvSpPr>
          <p:cNvPr id="4" name="Rectangle 35"/>
          <p:cNvSpPr>
            <a:spLocks noChangeArrowheads="1"/>
          </p:cNvSpPr>
          <p:nvPr userDrawn="1"/>
        </p:nvSpPr>
        <p:spPr bwMode="auto">
          <a:xfrm rot="5400000">
            <a:off x="6009481" y="-5953573"/>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7"/>
          <p:cNvSpPr>
            <a:spLocks noChangeArrowheads="1"/>
          </p:cNvSpPr>
          <p:nvPr userDrawn="1"/>
        </p:nvSpPr>
        <p:spPr bwMode="auto">
          <a:xfrm rot="16200000" flipV="1">
            <a:off x="5970593" y="383074"/>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a:p>
        </p:txBody>
      </p:sp>
      <p:sp>
        <p:nvSpPr>
          <p:cNvPr id="9"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38"/>
          <p:cNvSpPr>
            <a:spLocks noChangeArrowheads="1"/>
          </p:cNvSpPr>
          <p:nvPr userDrawn="1"/>
        </p:nvSpPr>
        <p:spPr bwMode="auto">
          <a:xfrm>
            <a:off x="0" y="0"/>
            <a:ext cx="12192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12165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2">
    <p:spTree>
      <p:nvGrpSpPr>
        <p:cNvPr id="1" name=""/>
        <p:cNvGrpSpPr/>
        <p:nvPr/>
      </p:nvGrpSpPr>
      <p:grpSpPr>
        <a:xfrm>
          <a:off x="0" y="0"/>
          <a:ext cx="0" cy="0"/>
          <a:chOff x="0" y="0"/>
          <a:chExt cx="0" cy="0"/>
        </a:xfrm>
      </p:grpSpPr>
      <p:sp>
        <p:nvSpPr>
          <p:cNvPr id="14" name="Right Triangle 13"/>
          <p:cNvSpPr/>
          <p:nvPr userDrawn="1"/>
        </p:nvSpPr>
        <p:spPr>
          <a:xfrm rot="16200000">
            <a:off x="6111099" y="245872"/>
            <a:ext cx="4759520" cy="740228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3"/>
          <p:cNvSpPr>
            <a:spLocks noGrp="1"/>
          </p:cNvSpPr>
          <p:nvPr>
            <p:ph sz="half" idx="10"/>
          </p:nvPr>
        </p:nvSpPr>
        <p:spPr>
          <a:xfrm>
            <a:off x="6871064" y="2873830"/>
            <a:ext cx="4885509" cy="3150827"/>
          </a:xfrm>
        </p:spPr>
        <p:txBody>
          <a:bodyPr anchor="b"/>
          <a:lstStyle>
            <a:lvl1pPr marL="0" indent="0" algn="r">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3" name="Content Placeholder 2"/>
          <p:cNvSpPr>
            <a:spLocks noGrp="1"/>
          </p:cNvSpPr>
          <p:nvPr>
            <p:ph idx="1"/>
          </p:nvPr>
        </p:nvSpPr>
        <p:spPr>
          <a:xfrm>
            <a:off x="516473" y="733431"/>
            <a:ext cx="10996084" cy="4752976"/>
          </a:xfrm>
        </p:spPr>
        <p:txBody>
          <a:bodyPr anchor="t"/>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8"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350269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23938" t="38194"/>
          <a:stretch/>
        </p:blipFill>
        <p:spPr>
          <a:xfrm>
            <a:off x="0" y="-1"/>
            <a:ext cx="12192000" cy="6371027"/>
          </a:xfrm>
          <a:prstGeom prst="rect">
            <a:avLst/>
          </a:prstGeom>
        </p:spPr>
      </p:pic>
      <p:sp>
        <p:nvSpPr>
          <p:cNvPr id="25" name="Content Placeholder 5"/>
          <p:cNvSpPr>
            <a:spLocks noGrp="1"/>
          </p:cNvSpPr>
          <p:nvPr>
            <p:ph sz="quarter" idx="4"/>
          </p:nvPr>
        </p:nvSpPr>
        <p:spPr>
          <a:xfrm>
            <a:off x="3457497" y="1588771"/>
            <a:ext cx="7583331" cy="4380547"/>
          </a:xfrm>
        </p:spPr>
        <p:txBody>
          <a:bodyPr anchor="ctr"/>
          <a:lstStyle>
            <a:lvl1pPr marL="0" indent="0">
              <a:buNone/>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p:nvPr>
        </p:nvSpPr>
        <p:spPr>
          <a:xfrm>
            <a:off x="291101" y="154787"/>
            <a:ext cx="4566648" cy="892552"/>
          </a:xfrm>
        </p:spPr>
        <p:txBody>
          <a:bodyPr anchor="t"/>
          <a:lstStyle/>
          <a:p>
            <a:r>
              <a:rPr lang="en-US"/>
              <a:t>Click to edit Master title style</a:t>
            </a:r>
            <a:endParaRPr lang="en-US" dirty="0"/>
          </a:p>
        </p:txBody>
      </p:sp>
      <p:sp>
        <p:nvSpPr>
          <p:cNvPr id="13"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5"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178865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a:spLocks noChangeArrowheads="1"/>
          </p:cNvSpPr>
          <p:nvPr/>
        </p:nvSpPr>
        <p:spPr bwMode="auto">
          <a:xfrm rot="16200000" flipV="1">
            <a:off x="5970589" y="383074"/>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12" name="Rectangle 11"/>
          <p:cNvSpPr/>
          <p:nvPr userDrawn="1"/>
        </p:nvSpPr>
        <p:spPr>
          <a:xfrm>
            <a:off x="1" y="555"/>
            <a:ext cx="4828032" cy="6324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userDrawn="1"/>
        </p:nvSpPr>
        <p:spPr>
          <a:xfrm rot="5400000">
            <a:off x="4627886" y="1738536"/>
            <a:ext cx="695033" cy="29473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0" hasCustomPrompt="1"/>
          </p:nvPr>
        </p:nvSpPr>
        <p:spPr>
          <a:xfrm>
            <a:off x="783169" y="822121"/>
            <a:ext cx="3613151" cy="2869370"/>
          </a:xfrm>
        </p:spPr>
        <p:txBody>
          <a:bodyPr/>
          <a:lstStyle>
            <a:lvl1pPr marL="0" indent="0">
              <a:buNone/>
              <a:defRPr sz="4400" strike="noStrike" baseline="0">
                <a:solidFill>
                  <a:schemeClr val="bg1"/>
                </a:solidFill>
                <a:latin typeface="Rockwell" panose="02060603020205020403" pitchFamily="18" charset="0"/>
              </a:defRPr>
            </a:lvl1pPr>
          </a:lstStyle>
          <a:p>
            <a:pPr lvl="0"/>
            <a:r>
              <a:rPr lang="en-US" dirty="0"/>
              <a:t>Click to Edit Title</a:t>
            </a:r>
          </a:p>
        </p:txBody>
      </p:sp>
      <p:sp>
        <p:nvSpPr>
          <p:cNvPr id="17" name="Content Placeholder 16"/>
          <p:cNvSpPr>
            <a:spLocks noGrp="1"/>
          </p:cNvSpPr>
          <p:nvPr>
            <p:ph sz="quarter" idx="11" hasCustomPrompt="1"/>
          </p:nvPr>
        </p:nvSpPr>
        <p:spPr>
          <a:xfrm>
            <a:off x="5905852" y="828676"/>
            <a:ext cx="5592233" cy="52006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157597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76247"/>
            <a:ext cx="10972800" cy="49244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003624"/>
            <a:ext cx="5386917" cy="639762"/>
          </a:xfrm>
        </p:spPr>
        <p:txBody>
          <a:bodyPr anchor="b"/>
          <a:lstStyle>
            <a:lvl1pPr marL="0" indent="0">
              <a:buNone/>
              <a:defRPr lang="en-US" sz="2000" b="1" kern="120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1643379"/>
            <a:ext cx="5386917"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1773" y="1003624"/>
            <a:ext cx="5389033" cy="639762"/>
          </a:xfrm>
        </p:spPr>
        <p:txBody>
          <a:bodyPr anchor="b"/>
          <a:lstStyle>
            <a:lvl1pPr marL="0" indent="0">
              <a:buNone/>
              <a:defRPr lang="en-US" sz="2000" b="1" kern="1200" dirty="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1773" y="1643379"/>
            <a:ext cx="5389033"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316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ent with Char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l="11042" r="10572"/>
          <a:stretch/>
        </p:blipFill>
        <p:spPr>
          <a:xfrm>
            <a:off x="0" y="0"/>
            <a:ext cx="12192000" cy="6335714"/>
          </a:xfrm>
          <a:prstGeom prst="rect">
            <a:avLst/>
          </a:prstGeom>
        </p:spPr>
      </p:pic>
      <p:sp>
        <p:nvSpPr>
          <p:cNvPr id="6" name="Title 5"/>
          <p:cNvSpPr>
            <a:spLocks noGrp="1"/>
          </p:cNvSpPr>
          <p:nvPr>
            <p:ph type="title"/>
          </p:nvPr>
        </p:nvSpPr>
        <p:spPr>
          <a:xfrm>
            <a:off x="516467" y="1453198"/>
            <a:ext cx="3167259" cy="892552"/>
          </a:xfrm>
        </p:spPr>
        <p:txBody>
          <a:bodyPr anchor="t"/>
          <a:lstStyle>
            <a:lvl1pPr>
              <a:defRPr>
                <a:solidFill>
                  <a:schemeClr val="bg1"/>
                </a:solidFill>
              </a:defRPr>
            </a:lvl1pPr>
          </a:lstStyle>
          <a:p>
            <a:r>
              <a:rPr lang="en-US"/>
              <a:t>Click to edit Master title style</a:t>
            </a:r>
            <a:endParaRPr lang="en-US" dirty="0"/>
          </a:p>
        </p:txBody>
      </p:sp>
      <p:sp>
        <p:nvSpPr>
          <p:cNvPr id="13" name="Chart Placeholder 2"/>
          <p:cNvSpPr>
            <a:spLocks noGrp="1"/>
          </p:cNvSpPr>
          <p:nvPr>
            <p:ph type="chart" sz="quarter" idx="13"/>
          </p:nvPr>
        </p:nvSpPr>
        <p:spPr>
          <a:xfrm>
            <a:off x="6379465" y="1170965"/>
            <a:ext cx="4981956" cy="3409744"/>
          </a:xfrm>
          <a:prstGeom prst="rect">
            <a:avLst/>
          </a:prstGeom>
        </p:spPr>
        <p:txBody>
          <a:bodyPr/>
          <a:lstStyle>
            <a:lvl1pPr marL="0" indent="0" algn="ctr">
              <a:buNone/>
              <a:defRPr>
                <a:solidFill>
                  <a:schemeClr val="tx1"/>
                </a:solidFill>
                <a:latin typeface="+mn-lt"/>
              </a:defRPr>
            </a:lvl1pPr>
          </a:lstStyle>
          <a:p>
            <a:r>
              <a:rPr lang="en-US"/>
              <a:t>Click icon to add chart</a:t>
            </a:r>
            <a:endParaRPr lang="en-US" dirty="0"/>
          </a:p>
        </p:txBody>
      </p:sp>
      <p:sp>
        <p:nvSpPr>
          <p:cNvPr id="14" name="Text Placeholder 4"/>
          <p:cNvSpPr>
            <a:spLocks noGrp="1"/>
          </p:cNvSpPr>
          <p:nvPr>
            <p:ph type="body" sz="quarter" idx="14" hasCustomPrompt="1"/>
          </p:nvPr>
        </p:nvSpPr>
        <p:spPr>
          <a:xfrm>
            <a:off x="6059425" y="478040"/>
            <a:ext cx="5622036" cy="614933"/>
          </a:xfrm>
          <a:prstGeom prst="rect">
            <a:avLst/>
          </a:prstGeom>
        </p:spPr>
        <p:txBody>
          <a:bodyPr anchor="ctr"/>
          <a:lstStyle>
            <a:lvl1pPr marL="0" indent="0" algn="ctr" defTabSz="914364" rtl="0" eaLnBrk="1" latinLnBrk="0" hangingPunct="1">
              <a:lnSpc>
                <a:spcPct val="95000"/>
              </a:lnSpc>
              <a:buNone/>
              <a:defRPr lang="en-US" sz="1600" b="1" kern="1200" dirty="0" smtClean="0">
                <a:solidFill>
                  <a:schemeClr val="tx1"/>
                </a:solidFill>
                <a:latin typeface="Rockwell" panose="02060603020205020403" pitchFamily="18" charset="0"/>
                <a:ea typeface="+mn-ea"/>
                <a:cs typeface="+mn-cs"/>
              </a:defRPr>
            </a:lvl1pPr>
          </a:lstStyle>
          <a:p>
            <a:pPr lvl="0"/>
            <a:r>
              <a:rPr lang="en-US" dirty="0"/>
              <a:t>CLICK TO EDIT MASTER TEXT STYLES</a:t>
            </a:r>
          </a:p>
        </p:txBody>
      </p:sp>
      <p:sp>
        <p:nvSpPr>
          <p:cNvPr id="19" name="Content Placeholder 3"/>
          <p:cNvSpPr>
            <a:spLocks noGrp="1"/>
          </p:cNvSpPr>
          <p:nvPr>
            <p:ph sz="half" idx="2"/>
          </p:nvPr>
        </p:nvSpPr>
        <p:spPr>
          <a:xfrm>
            <a:off x="508000" y="2906714"/>
            <a:ext cx="5386917" cy="3163163"/>
          </a:xfrm>
        </p:spPr>
        <p:txBody>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Rectangle 35"/>
          <p:cNvSpPr/>
          <p:nvPr userDrawn="1"/>
        </p:nvSpPr>
        <p:spPr>
          <a:xfrm>
            <a:off x="0" y="6357260"/>
            <a:ext cx="12192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5"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102555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ent with Image_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bwMode="auto">
          <a:xfrm>
            <a:off x="-27397" y="-7938"/>
            <a:ext cx="6311068" cy="6369051"/>
          </a:xfrm>
          <a:custGeom>
            <a:avLst/>
            <a:gdLst>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530752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3438758 w 7332663"/>
              <a:gd name="connsiteY4" fmla="*/ 6348503 h 6369051"/>
              <a:gd name="connsiteX5" fmla="*/ 588919 w 7332663"/>
              <a:gd name="connsiteY5" fmla="*/ 6369051 h 6369051"/>
              <a:gd name="connsiteX6" fmla="*/ 0 w 7332663"/>
              <a:gd name="connsiteY6" fmla="*/ 4023251 h 6369051"/>
              <a:gd name="connsiteX7" fmla="*/ 0 w 7332663"/>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0 w 4733301"/>
              <a:gd name="connsiteY6" fmla="*/ 4023251 h 6369051"/>
              <a:gd name="connsiteX7" fmla="*/ 0 w 4733301"/>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10274 w 4733301"/>
              <a:gd name="connsiteY6" fmla="*/ 3961606 h 6369051"/>
              <a:gd name="connsiteX7" fmla="*/ 0 w 4733301"/>
              <a:gd name="connsiteY7" fmla="*/ 0 h 636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301" h="6369051">
                <a:moveTo>
                  <a:pt x="0" y="0"/>
                </a:moveTo>
                <a:lnTo>
                  <a:pt x="3445740" y="0"/>
                </a:lnTo>
                <a:lnTo>
                  <a:pt x="3911369" y="2294429"/>
                </a:lnTo>
                <a:lnTo>
                  <a:pt x="4733301" y="6348503"/>
                </a:lnTo>
                <a:lnTo>
                  <a:pt x="3438758" y="6348503"/>
                </a:lnTo>
                <a:lnTo>
                  <a:pt x="588919" y="6369051"/>
                </a:lnTo>
                <a:lnTo>
                  <a:pt x="10274" y="3961606"/>
                </a:lnTo>
                <a:cubicBezTo>
                  <a:pt x="6849" y="2641071"/>
                  <a:pt x="3425" y="1320535"/>
                  <a:pt x="0" y="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a:lvl1pPr>
          </a:lstStyle>
          <a:p>
            <a:r>
              <a:rPr lang="en-US" dirty="0"/>
              <a:t>CLICK TO ADD PICTURE</a:t>
            </a:r>
          </a:p>
        </p:txBody>
      </p:sp>
      <p:sp>
        <p:nvSpPr>
          <p:cNvPr id="11" name="Freeform 5"/>
          <p:cNvSpPr>
            <a:spLocks/>
          </p:cNvSpPr>
          <p:nvPr userDrawn="1"/>
        </p:nvSpPr>
        <p:spPr bwMode="auto">
          <a:xfrm flipV="1">
            <a:off x="4608352" y="-1"/>
            <a:ext cx="6381864" cy="6867864"/>
          </a:xfrm>
          <a:custGeom>
            <a:avLst/>
            <a:gdLst>
              <a:gd name="T0" fmla="*/ 3752 w 3752"/>
              <a:gd name="T1" fmla="*/ 4345 h 4345"/>
              <a:gd name="T2" fmla="*/ 0 w 3752"/>
              <a:gd name="T3" fmla="*/ 4345 h 4345"/>
              <a:gd name="T4" fmla="*/ 1094 w 3752"/>
              <a:gd name="T5" fmla="*/ 0 h 4345"/>
              <a:gd name="T6" fmla="*/ 3752 w 3752"/>
              <a:gd name="T7" fmla="*/ 0 h 4345"/>
              <a:gd name="T8" fmla="*/ 3752 w 3752"/>
              <a:gd name="T9" fmla="*/ 4345 h 4345"/>
            </a:gdLst>
            <a:ahLst/>
            <a:cxnLst>
              <a:cxn ang="0">
                <a:pos x="T0" y="T1"/>
              </a:cxn>
              <a:cxn ang="0">
                <a:pos x="T2" y="T3"/>
              </a:cxn>
              <a:cxn ang="0">
                <a:pos x="T4" y="T5"/>
              </a:cxn>
              <a:cxn ang="0">
                <a:pos x="T6" y="T7"/>
              </a:cxn>
              <a:cxn ang="0">
                <a:pos x="T8" y="T9"/>
              </a:cxn>
            </a:cxnLst>
            <a:rect l="0" t="0" r="r" b="b"/>
            <a:pathLst>
              <a:path w="3752" h="4345">
                <a:moveTo>
                  <a:pt x="3752" y="4345"/>
                </a:moveTo>
                <a:lnTo>
                  <a:pt x="0" y="4345"/>
                </a:lnTo>
                <a:lnTo>
                  <a:pt x="1094" y="0"/>
                </a:lnTo>
                <a:lnTo>
                  <a:pt x="3752" y="0"/>
                </a:lnTo>
                <a:lnTo>
                  <a:pt x="3752" y="43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Freeform 5"/>
          <p:cNvSpPr>
            <a:spLocks/>
          </p:cNvSpPr>
          <p:nvPr userDrawn="1"/>
        </p:nvSpPr>
        <p:spPr bwMode="auto">
          <a:xfrm flipV="1">
            <a:off x="0" y="3936275"/>
            <a:ext cx="911917" cy="2921724"/>
          </a:xfrm>
          <a:custGeom>
            <a:avLst/>
            <a:gdLst>
              <a:gd name="T0" fmla="*/ 10892 w 10892"/>
              <a:gd name="T1" fmla="*/ 0 h 2292"/>
              <a:gd name="T2" fmla="*/ 0 w 10892"/>
              <a:gd name="T3" fmla="*/ 2292 h 2292"/>
              <a:gd name="T4" fmla="*/ 0 w 10892"/>
              <a:gd name="T5" fmla="*/ 0 h 2292"/>
              <a:gd name="T6" fmla="*/ 10892 w 10892"/>
              <a:gd name="T7" fmla="*/ 0 h 2292"/>
            </a:gdLst>
            <a:ahLst/>
            <a:cxnLst>
              <a:cxn ang="0">
                <a:pos x="T0" y="T1"/>
              </a:cxn>
              <a:cxn ang="0">
                <a:pos x="T2" y="T3"/>
              </a:cxn>
              <a:cxn ang="0">
                <a:pos x="T4" y="T5"/>
              </a:cxn>
              <a:cxn ang="0">
                <a:pos x="T6" y="T7"/>
              </a:cxn>
            </a:cxnLst>
            <a:rect l="0" t="0" r="r" b="b"/>
            <a:pathLst>
              <a:path w="10892" h="2292">
                <a:moveTo>
                  <a:pt x="10892" y="0"/>
                </a:moveTo>
                <a:lnTo>
                  <a:pt x="0" y="2292"/>
                </a:lnTo>
                <a:lnTo>
                  <a:pt x="0" y="0"/>
                </a:lnTo>
                <a:lnTo>
                  <a:pt x="10892"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 name="Title 5"/>
          <p:cNvSpPr>
            <a:spLocks noGrp="1"/>
          </p:cNvSpPr>
          <p:nvPr>
            <p:ph type="title"/>
          </p:nvPr>
        </p:nvSpPr>
        <p:spPr>
          <a:xfrm>
            <a:off x="6093404" y="568788"/>
            <a:ext cx="5379203" cy="492443"/>
          </a:xfrm>
        </p:spPr>
        <p:txBody>
          <a:bodyPr anchor="t"/>
          <a:lstStyle>
            <a:lvl1pPr>
              <a:defRPr>
                <a:solidFill>
                  <a:schemeClr val="accent1"/>
                </a:solidFill>
              </a:defRPr>
            </a:lvl1pPr>
          </a:lstStyle>
          <a:p>
            <a:r>
              <a:rPr lang="en-US"/>
              <a:t>Click to edit Master title style</a:t>
            </a:r>
            <a:endParaRPr lang="en-US" dirty="0"/>
          </a:p>
        </p:txBody>
      </p:sp>
      <p:sp>
        <p:nvSpPr>
          <p:cNvPr id="21" name="Content Placeholder 2"/>
          <p:cNvSpPr>
            <a:spLocks noGrp="1"/>
          </p:cNvSpPr>
          <p:nvPr>
            <p:ph idx="1"/>
          </p:nvPr>
        </p:nvSpPr>
        <p:spPr>
          <a:xfrm>
            <a:off x="6096000" y="1670202"/>
            <a:ext cx="5425440" cy="3829861"/>
          </a:xfrm>
        </p:spPr>
        <p:txBody>
          <a:bodyPr/>
          <a:lstStyle>
            <a:lvl1pPr marL="0" indent="0">
              <a:spcBef>
                <a:spcPts val="600"/>
              </a:spcBef>
              <a:buNone/>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15479" b="6451"/>
          <a:stretch/>
        </p:blipFill>
        <p:spPr>
          <a:xfrm>
            <a:off x="0" y="2560034"/>
            <a:ext cx="1236680" cy="4297966"/>
          </a:xfrm>
          <a:prstGeom prst="rect">
            <a:avLst/>
          </a:prstGeom>
        </p:spPr>
      </p:pic>
      <p:grpSp>
        <p:nvGrpSpPr>
          <p:cNvPr id="32" name="Group 31"/>
          <p:cNvGrpSpPr/>
          <p:nvPr userDrawn="1"/>
        </p:nvGrpSpPr>
        <p:grpSpPr>
          <a:xfrm>
            <a:off x="0" y="6324602"/>
            <a:ext cx="12192005" cy="533401"/>
            <a:chOff x="0" y="5270500"/>
            <a:chExt cx="10160004" cy="444501"/>
          </a:xfrm>
        </p:grpSpPr>
        <p:sp>
          <p:nvSpPr>
            <p:cNvPr id="35" name="Rectangle 34"/>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27"/>
            <p:cNvSpPr>
              <a:spLocks noChangeArrowheads="1"/>
            </p:cNvSpPr>
            <p:nvPr userDrawn="1"/>
          </p:nvSpPr>
          <p:spPr bwMode="auto">
            <a:xfrm>
              <a:off x="0" y="5270500"/>
              <a:ext cx="10160000" cy="3042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13286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5" y="34133"/>
            <a:ext cx="12192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6009481" y="-5936870"/>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userDrawn="1"/>
        </p:nvSpPr>
        <p:spPr bwMode="auto">
          <a:xfrm>
            <a:off x="0" y="1591"/>
            <a:ext cx="12192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Content Placeholder 2"/>
          <p:cNvSpPr>
            <a:spLocks noGrp="1"/>
          </p:cNvSpPr>
          <p:nvPr>
            <p:ph idx="1"/>
          </p:nvPr>
        </p:nvSpPr>
        <p:spPr>
          <a:xfrm>
            <a:off x="4732444" y="377197"/>
            <a:ext cx="6815667" cy="571499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half" idx="2"/>
          </p:nvPr>
        </p:nvSpPr>
        <p:spPr>
          <a:xfrm>
            <a:off x="482177" y="1434737"/>
            <a:ext cx="4112683" cy="468031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11" name="Title 5"/>
          <p:cNvSpPr>
            <a:spLocks noGrp="1"/>
          </p:cNvSpPr>
          <p:nvPr>
            <p:ph type="title"/>
          </p:nvPr>
        </p:nvSpPr>
        <p:spPr>
          <a:xfrm>
            <a:off x="482176" y="378778"/>
            <a:ext cx="4106333" cy="89255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357846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p:cNvSpPr/>
          <p:nvPr userDrawn="1"/>
        </p:nvSpPr>
        <p:spPr>
          <a:xfrm>
            <a:off x="5" y="34133"/>
            <a:ext cx="12192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6009481" y="-5936870"/>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1"/>
            <a:ext cx="12192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itle 1"/>
          <p:cNvSpPr>
            <a:spLocks noGrp="1"/>
          </p:cNvSpPr>
          <p:nvPr>
            <p:ph type="title"/>
          </p:nvPr>
        </p:nvSpPr>
        <p:spPr>
          <a:xfrm>
            <a:off x="2389717" y="4874898"/>
            <a:ext cx="7315200" cy="492443"/>
          </a:xfrm>
        </p:spPr>
        <p:txBody>
          <a:bodyPr anchor="b"/>
          <a:lstStyle>
            <a:lvl1pPr algn="l">
              <a:defRPr sz="2600" b="1"/>
            </a:lvl1pPr>
          </a:lstStyle>
          <a:p>
            <a:r>
              <a:rPr lang="en-US"/>
              <a:t>Click to edit Master title style</a:t>
            </a:r>
            <a:endParaRPr lang="en-US" dirty="0"/>
          </a:p>
        </p:txBody>
      </p:sp>
      <p:sp>
        <p:nvSpPr>
          <p:cNvPr id="13" name="Picture Placeholder 2"/>
          <p:cNvSpPr>
            <a:spLocks noGrp="1"/>
          </p:cNvSpPr>
          <p:nvPr>
            <p:ph type="pic" idx="1"/>
          </p:nvPr>
        </p:nvSpPr>
        <p:spPr>
          <a:xfrm>
            <a:off x="2389717" y="1143001"/>
            <a:ext cx="7315200" cy="3584575"/>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14" name="Text Placeholder 3"/>
          <p:cNvSpPr>
            <a:spLocks noGrp="1"/>
          </p:cNvSpPr>
          <p:nvPr>
            <p:ph type="body" sz="half" idx="2"/>
          </p:nvPr>
        </p:nvSpPr>
        <p:spPr>
          <a:xfrm>
            <a:off x="2389717" y="5367338"/>
            <a:ext cx="73152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2231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11/8/2023</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1789580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16467" y="180026"/>
            <a:ext cx="10972800" cy="492443"/>
          </a:xfrm>
        </p:spPr>
        <p:txBody>
          <a:bodyPr/>
          <a:lstStyle/>
          <a:p>
            <a:r>
              <a:rPr lang="en-US"/>
              <a:t>Click to edit Master title style</a:t>
            </a:r>
          </a:p>
        </p:txBody>
      </p:sp>
      <p:sp>
        <p:nvSpPr>
          <p:cNvPr id="3" name="SmartArt Placeholder 2"/>
          <p:cNvSpPr>
            <a:spLocks noGrp="1"/>
          </p:cNvSpPr>
          <p:nvPr>
            <p:ph type="dgm" idx="1"/>
          </p:nvPr>
        </p:nvSpPr>
        <p:spPr>
          <a:xfrm>
            <a:off x="516473" y="1040131"/>
            <a:ext cx="10996084" cy="5055876"/>
          </a:xfrm>
        </p:spPr>
        <p:txBody>
          <a:bodyPr/>
          <a:lstStyle/>
          <a:p>
            <a:pPr lvl="0"/>
            <a:r>
              <a:rPr lang="en-US" noProof="0"/>
              <a:t>Click icon to add SmartArt graphic</a:t>
            </a:r>
          </a:p>
        </p:txBody>
      </p:sp>
    </p:spTree>
    <p:extLst>
      <p:ext uri="{BB962C8B-B14F-4D97-AF65-F5344CB8AC3E}">
        <p14:creationId xmlns:p14="http://schemas.microsoft.com/office/powerpoint/2010/main" val="93934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Multiple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2"/>
            <a:ext cx="12192000"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516467" y="1838833"/>
            <a:ext cx="10972800"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Presenters</a:t>
            </a:r>
          </a:p>
        </p:txBody>
      </p:sp>
      <p:sp>
        <p:nvSpPr>
          <p:cNvPr id="17" name="Content Placeholder 2"/>
          <p:cNvSpPr>
            <a:spLocks noGrp="1"/>
          </p:cNvSpPr>
          <p:nvPr>
            <p:ph idx="1" hasCustomPrompt="1"/>
          </p:nvPr>
        </p:nvSpPr>
        <p:spPr>
          <a:xfrm>
            <a:off x="516469" y="2567669"/>
            <a:ext cx="4857481" cy="2053318"/>
          </a:xfrm>
        </p:spPr>
        <p:txBody>
          <a:bodyPr/>
          <a:lstStyle>
            <a:lvl1pPr marL="0" indent="0">
              <a:buNone/>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cxnSp>
        <p:nvCxnSpPr>
          <p:cNvPr id="19" name="Straight Connector 18"/>
          <p:cNvCxnSpPr/>
          <p:nvPr userDrawn="1"/>
        </p:nvCxnSpPr>
        <p:spPr>
          <a:xfrm flipH="1">
            <a:off x="5814932" y="2592018"/>
            <a:ext cx="0" cy="192024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7"/>
          <p:cNvSpPr>
            <a:spLocks noChangeArrowheads="1"/>
          </p:cNvSpPr>
          <p:nvPr userDrawn="1"/>
        </p:nvSpPr>
        <p:spPr bwMode="auto">
          <a:xfrm rot="16200000" flipV="1">
            <a:off x="5970589"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Content Placeholder 2"/>
          <p:cNvSpPr>
            <a:spLocks noGrp="1"/>
          </p:cNvSpPr>
          <p:nvPr>
            <p:ph idx="10" hasCustomPrompt="1"/>
          </p:nvPr>
        </p:nvSpPr>
        <p:spPr>
          <a:xfrm>
            <a:off x="6232947" y="2594233"/>
            <a:ext cx="5232359" cy="2053318"/>
          </a:xfrm>
        </p:spPr>
        <p:txBody>
          <a:bodyPr/>
          <a:lstStyle>
            <a:lvl1pPr marL="0" indent="0">
              <a:buNone/>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132559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2"/>
            <a:ext cx="6677637"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530577" y="3004596"/>
            <a:ext cx="5881519"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a:t>
            </a:r>
          </a:p>
        </p:txBody>
      </p:sp>
      <p:sp>
        <p:nvSpPr>
          <p:cNvPr id="17" name="Content Placeholder 2"/>
          <p:cNvSpPr>
            <a:spLocks noGrp="1"/>
          </p:cNvSpPr>
          <p:nvPr>
            <p:ph idx="1" hasCustomPrompt="1"/>
          </p:nvPr>
        </p:nvSpPr>
        <p:spPr>
          <a:xfrm>
            <a:off x="516468" y="3784074"/>
            <a:ext cx="5831115" cy="2053318"/>
          </a:xfrm>
        </p:spPr>
        <p:txBody>
          <a:bodyPr/>
          <a:lstStyle>
            <a:lvl1pPr marL="0" indent="0">
              <a:buNone/>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sp>
        <p:nvSpPr>
          <p:cNvPr id="21" name="Rectangle 7"/>
          <p:cNvSpPr>
            <a:spLocks noChangeArrowheads="1"/>
          </p:cNvSpPr>
          <p:nvPr userDrawn="1"/>
        </p:nvSpPr>
        <p:spPr bwMode="auto">
          <a:xfrm rot="16200000" flipV="1">
            <a:off x="5970589"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 name="Picture Placeholder 2"/>
          <p:cNvSpPr>
            <a:spLocks noGrp="1"/>
          </p:cNvSpPr>
          <p:nvPr>
            <p:ph type="pic" sz="quarter" idx="10"/>
          </p:nvPr>
        </p:nvSpPr>
        <p:spPr>
          <a:xfrm>
            <a:off x="6677637" y="0"/>
            <a:ext cx="5514363" cy="6324600"/>
          </a:xfrm>
          <a:solidFill>
            <a:schemeClr val="bg2">
              <a:lumMod val="90000"/>
            </a:schemeClr>
          </a:solidFill>
        </p:spPr>
        <p:txBody>
          <a:bodyPr/>
          <a:lstStyle>
            <a:lvl1pPr marL="0" indent="0" algn="ctr">
              <a:buNone/>
              <a:defRPr baseline="0"/>
            </a:lvl1pPr>
          </a:lstStyle>
          <a:p>
            <a:r>
              <a:rPr lang="en-US"/>
              <a:t>Click icon to add picture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306645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Rectangle 2"/>
          <p:cNvSpPr/>
          <p:nvPr userDrawn="1"/>
        </p:nvSpPr>
        <p:spPr>
          <a:xfrm>
            <a:off x="0" y="0"/>
            <a:ext cx="12192000" cy="635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3176184" y="1634642"/>
            <a:ext cx="4379725" cy="2544286"/>
            <a:chOff x="2242690" y="1898895"/>
            <a:chExt cx="3649770" cy="2120239"/>
          </a:xfrm>
        </p:grpSpPr>
        <p:sp>
          <p:nvSpPr>
            <p:cNvPr id="5" name="Rectangle 4"/>
            <p:cNvSpPr/>
            <p:nvPr userDrawn="1"/>
          </p:nvSpPr>
          <p:spPr>
            <a:xfrm>
              <a:off x="2242690" y="1898895"/>
              <a:ext cx="3649770" cy="2120239"/>
            </a:xfrm>
            <a:prstGeom prst="rect">
              <a:avLst/>
            </a:prstGeom>
            <a:noFill/>
          </p:spPr>
          <p:txBody>
            <a:bodyPr wrap="none">
              <a:spAutoFit/>
            </a:bodyPr>
            <a:lstStyle/>
            <a:p>
              <a:r>
                <a:rPr lang="en-US" sz="23900" b="1" kern="0" baseline="3000" dirty="0">
                  <a:solidFill>
                    <a:schemeClr val="bg1"/>
                  </a:solidFill>
                  <a:latin typeface="Rockwell" panose="02060603020205020403" pitchFamily="18" charset="0"/>
                  <a:ea typeface="+mj-ea"/>
                  <a:cs typeface="+mj-cs"/>
                </a:rPr>
                <a:t>Q  A</a:t>
              </a:r>
              <a:endParaRPr lang="en-US" sz="23900" b="1" baseline="3000" dirty="0">
                <a:solidFill>
                  <a:schemeClr val="bg1"/>
                </a:solidFill>
                <a:latin typeface="Rockwell" panose="02060603020205020403" pitchFamily="18" charset="0"/>
              </a:endParaRPr>
            </a:p>
          </p:txBody>
        </p:sp>
        <p:sp>
          <p:nvSpPr>
            <p:cNvPr id="6" name="Rectangle 5"/>
            <p:cNvSpPr/>
            <p:nvPr userDrawn="1"/>
          </p:nvSpPr>
          <p:spPr>
            <a:xfrm>
              <a:off x="4285408" y="2330637"/>
              <a:ext cx="809784" cy="1256755"/>
            </a:xfrm>
            <a:prstGeom prst="rect">
              <a:avLst/>
            </a:prstGeom>
            <a:noFill/>
          </p:spPr>
          <p:txBody>
            <a:bodyPr wrap="none">
              <a:spAutoFit/>
            </a:bodyPr>
            <a:lstStyle/>
            <a:p>
              <a:r>
                <a:rPr lang="en-US" sz="13800" kern="0" baseline="3000" dirty="0">
                  <a:solidFill>
                    <a:schemeClr val="accent2"/>
                  </a:solidFill>
                  <a:latin typeface="Arial"/>
                  <a:ea typeface="+mj-ea"/>
                  <a:cs typeface="+mj-cs"/>
                </a:rPr>
                <a:t>&amp;</a:t>
              </a:r>
              <a:endParaRPr lang="en-US" sz="2400" baseline="3000" dirty="0">
                <a:solidFill>
                  <a:schemeClr val="accent2"/>
                </a:solidFill>
              </a:endParaRPr>
            </a:p>
          </p:txBody>
        </p:sp>
      </p:grpSp>
    </p:spTree>
    <p:extLst>
      <p:ext uri="{BB962C8B-B14F-4D97-AF65-F5344CB8AC3E}">
        <p14:creationId xmlns:p14="http://schemas.microsoft.com/office/powerpoint/2010/main" val="3899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Transition_Slide_1">
    <p:spTree>
      <p:nvGrpSpPr>
        <p:cNvPr id="1" name=""/>
        <p:cNvGrpSpPr/>
        <p:nvPr/>
      </p:nvGrpSpPr>
      <p:grpSpPr>
        <a:xfrm>
          <a:off x="0" y="0"/>
          <a:ext cx="0" cy="0"/>
          <a:chOff x="0" y="0"/>
          <a:chExt cx="0" cy="0"/>
        </a:xfrm>
      </p:grpSpPr>
      <p:grpSp>
        <p:nvGrpSpPr>
          <p:cNvPr id="11" name="Group 10"/>
          <p:cNvGrpSpPr/>
          <p:nvPr userDrawn="1"/>
        </p:nvGrpSpPr>
        <p:grpSpPr>
          <a:xfrm flipH="1">
            <a:off x="-1" y="3"/>
            <a:ext cx="12192001" cy="6857999"/>
            <a:chOff x="749787" y="1627613"/>
            <a:chExt cx="9303009" cy="4145455"/>
          </a:xfrm>
          <a:solidFill>
            <a:schemeClr val="accent2"/>
          </a:solidFill>
        </p:grpSpPr>
        <p:sp>
          <p:nvSpPr>
            <p:cNvPr id="25" name="Right Triangle 24"/>
            <p:cNvSpPr/>
            <p:nvPr userDrawn="1"/>
          </p:nvSpPr>
          <p:spPr>
            <a:xfrm rot="16200000">
              <a:off x="7675538" y="3394724"/>
              <a:ext cx="1943676" cy="281084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pic>
        <p:nvPicPr>
          <p:cNvPr id="17" name="Picture 16"/>
          <p:cNvPicPr>
            <a:picLocks noChangeAspect="1"/>
          </p:cNvPicPr>
          <p:nvPr userDrawn="1"/>
        </p:nvPicPr>
        <p:blipFill rotWithShape="1">
          <a:blip r:embed="rId2"/>
          <a:srcRect l="3557" b="21347"/>
          <a:stretch/>
        </p:blipFill>
        <p:spPr>
          <a:xfrm>
            <a:off x="0" y="3815895"/>
            <a:ext cx="4269077" cy="3042107"/>
          </a:xfrm>
          <a:prstGeom prst="rect">
            <a:avLst/>
          </a:prstGeom>
        </p:spPr>
      </p:pic>
      <p:sp>
        <p:nvSpPr>
          <p:cNvPr id="28" name="TextBox 27">
            <a:hlinkClick r:id="rId3"/>
          </p:cNvPr>
          <p:cNvSpPr txBox="1"/>
          <p:nvPr userDrawn="1"/>
        </p:nvSpPr>
        <p:spPr>
          <a:xfrm>
            <a:off x="8887212" y="6329883"/>
            <a:ext cx="2935672" cy="323165"/>
          </a:xfrm>
          <a:prstGeom prst="rect">
            <a:avLst/>
          </a:prstGeom>
          <a:noFill/>
        </p:spPr>
        <p:txBody>
          <a:bodyPr wrap="square" rtlCol="0">
            <a:spAutoFit/>
          </a:bodyPr>
          <a:lstStyle/>
          <a:p>
            <a:pPr algn="ctr"/>
            <a:r>
              <a:rPr lang="en-US" sz="1500" dirty="0">
                <a:solidFill>
                  <a:schemeClr val="bg1"/>
                </a:solidFill>
              </a:rPr>
              <a:t>www.cunamutual.com</a:t>
            </a:r>
          </a:p>
        </p:txBody>
      </p:sp>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243" y="2159967"/>
            <a:ext cx="7534656" cy="654134"/>
          </a:xfrm>
          <a:prstGeom prst="rect">
            <a:avLst/>
          </a:prstGeom>
        </p:spPr>
      </p:pic>
      <p:grpSp>
        <p:nvGrpSpPr>
          <p:cNvPr id="14" name="Group 13"/>
          <p:cNvGrpSpPr/>
          <p:nvPr userDrawn="1"/>
        </p:nvGrpSpPr>
        <p:grpSpPr>
          <a:xfrm>
            <a:off x="8485785" y="5872682"/>
            <a:ext cx="3738527" cy="457200"/>
            <a:chOff x="6380421" y="6096131"/>
            <a:chExt cx="2803895" cy="457200"/>
          </a:xfrm>
        </p:grpSpPr>
        <p:pic>
          <p:nvPicPr>
            <p:cNvPr id="15" name="Picture 4">
              <a:hlinkClick r:id="rId5"/>
            </p:cNvPr>
            <p:cNvPicPr>
              <a:picLocks noChangeAspect="1" noChangeArrowheads="1"/>
            </p:cNvPicPr>
            <p:nvPr userDrawn="1"/>
          </p:nvPicPr>
          <p:blipFill>
            <a:blip r:embed="rId6">
              <a:biLevel thresh="25000"/>
              <a:extLst>
                <a:ext uri="{28A0092B-C50C-407E-A947-70E740481C1C}">
                  <a14:useLocalDpi xmlns:a14="http://schemas.microsoft.com/office/drawing/2010/main" val="0"/>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hlinkClick r:id="rId7"/>
            </p:cNvPr>
            <p:cNvPicPr>
              <a:picLocks noChangeAspect="1" noChangeArrowheads="1"/>
            </p:cNvPicPr>
            <p:nvPr userDrawn="1"/>
          </p:nvPicPr>
          <p:blipFill>
            <a:blip r:embed="rId8">
              <a:biLevel thresh="25000"/>
              <a:extLst>
                <a:ext uri="{28A0092B-C50C-407E-A947-70E740481C1C}">
                  <a14:useLocalDpi xmlns:a14="http://schemas.microsoft.com/office/drawing/2010/main" val="0"/>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hlinkClick r:id="rId9"/>
            </p:cNvPr>
            <p:cNvPicPr>
              <a:picLocks noChangeAspect="1" noChangeArrowheads="1"/>
            </p:cNvPicPr>
            <p:nvPr userDrawn="1"/>
          </p:nvPicPr>
          <p:blipFill>
            <a:blip r:embed="rId10">
              <a:biLevel thresh="25000"/>
              <a:extLst>
                <a:ext uri="{28A0092B-C50C-407E-A947-70E740481C1C}">
                  <a14:useLocalDpi xmlns:a14="http://schemas.microsoft.com/office/drawing/2010/main" val="0"/>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a:hlinkClick r:id="rId11"/>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hlinkClick r:id="rId13"/>
            </p:cNvPr>
            <p:cNvPicPr>
              <a:picLocks noChangeAspect="1" noChangeArrowheads="1"/>
            </p:cNvPicPr>
            <p:nvPr userDrawn="1"/>
          </p:nvPicPr>
          <p:blipFill>
            <a:blip r:embed="rId14">
              <a:biLevel thresh="25000"/>
              <a:extLst>
                <a:ext uri="{28A0092B-C50C-407E-A947-70E740481C1C}">
                  <a14:useLocalDpi xmlns:a14="http://schemas.microsoft.com/office/drawing/2010/main" val="0"/>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a:hlinkClick r:id="rId15"/>
            </p:cNvPr>
            <p:cNvPicPr>
              <a:picLocks noChangeAspect="1" noChangeArrowheads="1"/>
            </p:cNvPicPr>
            <p:nvPr userDrawn="1"/>
          </p:nvPicPr>
          <p:blipFill>
            <a:blip r:embed="rId16">
              <a:biLevel thresh="25000"/>
              <a:extLst>
                <a:ext uri="{28A0092B-C50C-407E-A947-70E740481C1C}">
                  <a14:useLocalDpi xmlns:a14="http://schemas.microsoft.com/office/drawing/2010/main" val="0"/>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406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Closing_Slide">
    <p:spTree>
      <p:nvGrpSpPr>
        <p:cNvPr id="1" name=""/>
        <p:cNvGrpSpPr/>
        <p:nvPr/>
      </p:nvGrpSpPr>
      <p:grpSpPr>
        <a:xfrm>
          <a:off x="0" y="0"/>
          <a:ext cx="0" cy="0"/>
          <a:chOff x="0" y="0"/>
          <a:chExt cx="0" cy="0"/>
        </a:xfrm>
      </p:grpSpPr>
      <p:sp>
        <p:nvSpPr>
          <p:cNvPr id="3" name="Rectangle 8"/>
          <p:cNvSpPr>
            <a:spLocks noChangeArrowheads="1"/>
          </p:cNvSpPr>
          <p:nvPr/>
        </p:nvSpPr>
        <p:spPr bwMode="auto">
          <a:xfrm rot="5400000">
            <a:off x="6009481" y="-5947222"/>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7"/>
          <p:cNvSpPr>
            <a:spLocks noChangeArrowheads="1"/>
          </p:cNvSpPr>
          <p:nvPr userDrawn="1"/>
        </p:nvSpPr>
        <p:spPr bwMode="auto">
          <a:xfrm rot="16200000" flipH="1" flipV="1">
            <a:off x="5998460" y="663036"/>
            <a:ext cx="195090"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p:nvSpPr>
        <p:spPr bwMode="auto">
          <a:xfrm>
            <a:off x="0" y="682752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p:nvSpPr>
        <p:spPr bwMode="auto">
          <a:xfrm>
            <a:off x="0" y="1591"/>
            <a:ext cx="12192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377538" y="2689565"/>
            <a:ext cx="7436925" cy="64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userDrawn="1"/>
        </p:nvSpPr>
        <p:spPr bwMode="auto">
          <a:xfrm>
            <a:off x="0" y="254081"/>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8"/>
          <p:cNvSpPr>
            <a:spLocks noChangeArrowheads="1"/>
          </p:cNvSpPr>
          <p:nvPr userDrawn="1"/>
        </p:nvSpPr>
        <p:spPr bwMode="auto">
          <a:xfrm>
            <a:off x="0" y="631271"/>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9"/>
          <p:cNvSpPr>
            <a:spLocks noChangeArrowheads="1"/>
          </p:cNvSpPr>
          <p:nvPr userDrawn="1"/>
        </p:nvSpPr>
        <p:spPr bwMode="auto">
          <a:xfrm>
            <a:off x="0" y="1008461"/>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0"/>
          <p:cNvSpPr>
            <a:spLocks noChangeArrowheads="1"/>
          </p:cNvSpPr>
          <p:nvPr userDrawn="1"/>
        </p:nvSpPr>
        <p:spPr bwMode="auto">
          <a:xfrm>
            <a:off x="0" y="1385651"/>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1"/>
          <p:cNvSpPr>
            <a:spLocks noChangeArrowheads="1"/>
          </p:cNvSpPr>
          <p:nvPr userDrawn="1"/>
        </p:nvSpPr>
        <p:spPr bwMode="auto">
          <a:xfrm>
            <a:off x="0" y="1762841"/>
            <a:ext cx="240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en-US" altLang="en-US" sz="600" b="0" i="0" u="none" strike="noStrike" cap="none" normalizeH="0" baseline="0">
                <a:ln>
                  <a:noFill/>
                </a:ln>
                <a:solidFill>
                  <a:schemeClr val="tx1"/>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a:hlinkClick r:id="rId3"/>
          </p:cNvPr>
          <p:cNvSpPr txBox="1"/>
          <p:nvPr userDrawn="1"/>
        </p:nvSpPr>
        <p:spPr>
          <a:xfrm>
            <a:off x="4681532" y="4148746"/>
            <a:ext cx="2935672" cy="323165"/>
          </a:xfrm>
          <a:prstGeom prst="rect">
            <a:avLst/>
          </a:prstGeom>
          <a:noFill/>
        </p:spPr>
        <p:txBody>
          <a:bodyPr wrap="square" rtlCol="0">
            <a:spAutoFit/>
          </a:bodyPr>
          <a:lstStyle/>
          <a:p>
            <a:pPr algn="ctr"/>
            <a:r>
              <a:rPr lang="en-US" sz="1500" dirty="0" err="1">
                <a:solidFill>
                  <a:schemeClr val="tx2"/>
                </a:solidFill>
              </a:rPr>
              <a:t>www.cunamutual.com</a:t>
            </a:r>
            <a:endParaRPr lang="en-US" sz="1500" dirty="0">
              <a:solidFill>
                <a:schemeClr val="tx2"/>
              </a:solidFill>
            </a:endParaRPr>
          </a:p>
        </p:txBody>
      </p:sp>
      <p:grpSp>
        <p:nvGrpSpPr>
          <p:cNvPr id="21" name="Group 20"/>
          <p:cNvGrpSpPr/>
          <p:nvPr userDrawn="1"/>
        </p:nvGrpSpPr>
        <p:grpSpPr>
          <a:xfrm>
            <a:off x="4226737" y="3691545"/>
            <a:ext cx="3738527" cy="457200"/>
            <a:chOff x="6380421" y="6096131"/>
            <a:chExt cx="2803895" cy="457200"/>
          </a:xfrm>
        </p:grpSpPr>
        <p:pic>
          <p:nvPicPr>
            <p:cNvPr id="22" name="Picture 4">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a:hlinkClick r:id="rId12"/>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a:hlinkClick r:id="rId14"/>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676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11/8/2023</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968601681"/>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11/8/2023</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9111560"/>
      </p:ext>
    </p:extLst>
  </p:cSld>
  <p:clrMapOvr>
    <a:masterClrMapping/>
  </p:clrMapOvr>
  <p:extLst>
    <p:ext uri="{DCECCB84-F9BA-43D5-87BE-67443E8EF086}">
      <p15:sldGuideLst xmlns:p15="http://schemas.microsoft.com/office/powerpoint/2012/main">
        <p15:guide id="1" pos="60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image" Target="../media/image16.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11/8/2023</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649755028"/>
      </p:ext>
    </p:extLst>
  </p:cSld>
  <p:clrMap bg1="lt1" tx1="dk1" bg2="lt2" tx2="dk2" accent1="accent1" accent2="accent2" accent3="accent3" accent4="accent4" accent5="accent5" accent6="accent6" hlink="hlink" folHlink="folHlink"/>
  <p:sldLayoutIdLst>
    <p:sldLayoutId id="2147483718" r:id="rId1"/>
    <p:sldLayoutId id="2147483702" r:id="rId2"/>
    <p:sldLayoutId id="2147483710" r:id="rId3"/>
    <p:sldLayoutId id="2147483673" r:id="rId4"/>
    <p:sldLayoutId id="2147483711" r:id="rId5"/>
    <p:sldLayoutId id="2147483703" r:id="rId6"/>
    <p:sldLayoutId id="2147483712" r:id="rId7"/>
    <p:sldLayoutId id="2147483698" r:id="rId8"/>
    <p:sldLayoutId id="2147483697" r:id="rId9"/>
    <p:sldLayoutId id="2147483704" r:id="rId10"/>
    <p:sldLayoutId id="2147483699" r:id="rId11"/>
    <p:sldLayoutId id="2147483675" r:id="rId12"/>
    <p:sldLayoutId id="2147483690" r:id="rId13"/>
    <p:sldLayoutId id="2147483691" r:id="rId14"/>
    <p:sldLayoutId id="2147483692" r:id="rId15"/>
    <p:sldLayoutId id="2147483705" r:id="rId16"/>
    <p:sldLayoutId id="2147483693" r:id="rId17"/>
    <p:sldLayoutId id="2147483674" r:id="rId18"/>
    <p:sldLayoutId id="2147483700" r:id="rId19"/>
    <p:sldLayoutId id="2147483684" r:id="rId20"/>
    <p:sldLayoutId id="2147483687" r:id="rId21"/>
    <p:sldLayoutId id="2147483688" r:id="rId22"/>
    <p:sldLayoutId id="2147483689" r:id="rId23"/>
    <p:sldLayoutId id="2147483678" r:id="rId24"/>
    <p:sldLayoutId id="2147483679" r:id="rId25"/>
    <p:sldLayoutId id="2147483709" r:id="rId26"/>
    <p:sldLayoutId id="2147483713" r:id="rId27"/>
    <p:sldLayoutId id="2147483714" r:id="rId28"/>
    <p:sldLayoutId id="2147483707" r:id="rId29"/>
    <p:sldLayoutId id="2147483708" r:id="rId30"/>
    <p:sldLayoutId id="2147483706" r:id="rId31"/>
    <p:sldLayoutId id="2147483715" r:id="rId32"/>
    <p:sldLayoutId id="2147483716"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3998" userDrawn="1">
          <p15:clr>
            <a:srgbClr val="F26B43"/>
          </p15:clr>
        </p15:guide>
        <p15:guide id="4" pos="363" userDrawn="1">
          <p15:clr>
            <a:srgbClr val="F26B43"/>
          </p15:clr>
        </p15:guide>
        <p15:guide id="5" pos="7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90690"/>
            <a:ext cx="10515600" cy="3597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200" y="6212116"/>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14350819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685800" rtl="0" eaLnBrk="1" latinLnBrk="0" hangingPunct="1">
        <a:lnSpc>
          <a:spcPct val="90000"/>
        </a:lnSpc>
        <a:spcBef>
          <a:spcPct val="0"/>
        </a:spcBef>
        <a:buNone/>
        <a:defRPr sz="3300" kern="1200">
          <a:solidFill>
            <a:schemeClr val="accent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16467" y="180027"/>
            <a:ext cx="1097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dirty="0"/>
              <a:t>Insert Slide Title Here</a:t>
            </a:r>
          </a:p>
        </p:txBody>
      </p:sp>
      <p:sp>
        <p:nvSpPr>
          <p:cNvPr id="2051" name="Rectangle 3"/>
          <p:cNvSpPr>
            <a:spLocks noGrp="1" noChangeArrowheads="1"/>
          </p:cNvSpPr>
          <p:nvPr>
            <p:ph type="body" idx="1"/>
          </p:nvPr>
        </p:nvSpPr>
        <p:spPr bwMode="auto">
          <a:xfrm>
            <a:off x="516473" y="1120141"/>
            <a:ext cx="10996084" cy="497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52" name="Rectangle 7"/>
          <p:cNvSpPr>
            <a:spLocks noChangeArrowheads="1"/>
          </p:cNvSpPr>
          <p:nvPr/>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8"/>
          <p:cNvSpPr>
            <a:spLocks noChangeArrowheads="1"/>
          </p:cNvSpPr>
          <p:nvPr/>
        </p:nvSpPr>
        <p:spPr bwMode="auto">
          <a:xfrm rot="5400000">
            <a:off x="6009481" y="-5205446"/>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Text Box 19"/>
          <p:cNvSpPr txBox="1">
            <a:spLocks noChangeArrowheads="1"/>
          </p:cNvSpPr>
          <p:nvPr/>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055" name="Rectangle 27"/>
          <p:cNvSpPr>
            <a:spLocks noChangeArrowheads="1"/>
          </p:cNvSpPr>
          <p:nvPr/>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28"/>
          <p:cNvSpPr>
            <a:spLocks noChangeArrowheads="1"/>
          </p:cNvSpPr>
          <p:nvPr/>
        </p:nvSpPr>
        <p:spPr bwMode="auto">
          <a:xfrm>
            <a:off x="0" y="742950"/>
            <a:ext cx="12192000" cy="650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359291886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p:titleStyle>
    <p:bodyStyle>
      <a:lvl1pPr marL="177799" indent="-177799" algn="l" rtl="0" eaLnBrk="1" fontAlgn="base" hangingPunct="1">
        <a:lnSpc>
          <a:spcPct val="100000"/>
        </a:lnSpc>
        <a:spcBef>
          <a:spcPct val="20000"/>
        </a:spcBef>
        <a:spcAft>
          <a:spcPct val="0"/>
        </a:spcAft>
        <a:buClr>
          <a:schemeClr val="accent1"/>
        </a:buClr>
        <a:buChar char="•"/>
        <a:defRPr sz="2000">
          <a:solidFill>
            <a:schemeClr val="tx1"/>
          </a:solidFill>
          <a:latin typeface="+mn-lt"/>
          <a:ea typeface="+mn-ea"/>
          <a:cs typeface="+mn-cs"/>
        </a:defRPr>
      </a:lvl1pPr>
      <a:lvl2pPr marL="400046" indent="-204786" algn="l" rtl="0" eaLnBrk="1" fontAlgn="base" hangingPunct="1">
        <a:lnSpc>
          <a:spcPct val="100000"/>
        </a:lnSpc>
        <a:spcBef>
          <a:spcPct val="20000"/>
        </a:spcBef>
        <a:spcAft>
          <a:spcPct val="0"/>
        </a:spcAft>
        <a:buClr>
          <a:schemeClr val="accent1"/>
        </a:buClr>
        <a:buFont typeface="Arial" charset="0"/>
        <a:buChar char="–"/>
        <a:defRPr>
          <a:solidFill>
            <a:schemeClr val="tx1"/>
          </a:solidFill>
          <a:latin typeface="+mn-lt"/>
        </a:defRPr>
      </a:lvl2pPr>
      <a:lvl3pPr marL="606419" indent="-171448" algn="l" rtl="0" eaLnBrk="1" fontAlgn="base" hangingPunct="1">
        <a:lnSpc>
          <a:spcPct val="100000"/>
        </a:lnSpc>
        <a:spcBef>
          <a:spcPct val="20000"/>
        </a:spcBef>
        <a:spcAft>
          <a:spcPct val="0"/>
        </a:spcAft>
        <a:buClr>
          <a:schemeClr val="accent1"/>
        </a:buClr>
        <a:buChar char="•"/>
        <a:defRPr sz="1600">
          <a:solidFill>
            <a:schemeClr val="tx1"/>
          </a:solidFill>
          <a:latin typeface="+mn-lt"/>
        </a:defRPr>
      </a:lvl3pPr>
      <a:lvl4pPr marL="823905" indent="-207961"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4pPr>
      <a:lvl5pPr marL="1031864" indent="-190499"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5pPr>
      <a:lvl6pPr marL="1489060"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6pPr>
      <a:lvl7pPr marL="1946255"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7pPr>
      <a:lvl8pPr marL="2403451"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8pPr>
      <a:lvl9pPr marL="2860646"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8.xml"/><Relationship Id="rId4" Type="http://schemas.openxmlformats.org/officeDocument/2006/relationships/image" Target="../media/image68.png"/></Relationships>
</file>

<file path=ppt/slides/_rels/slide10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8.xml"/><Relationship Id="rId5" Type="http://schemas.openxmlformats.org/officeDocument/2006/relationships/image" Target="../media/image69.jpeg"/><Relationship Id="rId4" Type="http://schemas.openxmlformats.org/officeDocument/2006/relationships/image" Target="../media/image68.png"/></Relationships>
</file>

<file path=ppt/slides/_rels/slide10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4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4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44.emf"/></Relationships>
</file>

<file path=ppt/slides/_rels/slide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33.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4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50.emf"/></Relationships>
</file>

<file path=ppt/slides/_rels/slide2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14.bin"/><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15.bin"/><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16.bin"/><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17.bin"/><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18.bin"/><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19.bin"/><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20.bin"/><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21.bin"/><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22.bin"/><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5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5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25.bin"/><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57.emf"/></Relationships>
</file>

<file path=ppt/slides/_rels/slide4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oleObject" Target="../embeddings/oleObject27.bin"/><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5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oleObject" Target="../embeddings/oleObject29.bin"/><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oleObject" Target="../embeddings/oleObject30.bin"/><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oleObject" Target="../embeddings/oleObject31.bin"/><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6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62.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63.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63.emf"/></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63.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63.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63.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64.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oleObject" Target="../embeddings/oleObject40.bin"/><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5301" y="2028422"/>
            <a:ext cx="7636189" cy="2387600"/>
          </a:xfrm>
        </p:spPr>
        <p:txBody>
          <a:bodyPr/>
          <a:lstStyle/>
          <a:p>
            <a:pPr algn="ctr"/>
            <a:r>
              <a:rPr lang="en-US" dirty="0"/>
              <a:t>Economic and </a:t>
            </a:r>
            <a:br>
              <a:rPr lang="en-US" dirty="0"/>
            </a:br>
            <a:r>
              <a:rPr lang="en-US" dirty="0"/>
              <a:t>Credit Union</a:t>
            </a:r>
            <a:br>
              <a:rPr lang="en-US" dirty="0"/>
            </a:br>
            <a:r>
              <a:rPr lang="en-US" dirty="0"/>
              <a:t> Update </a:t>
            </a:r>
          </a:p>
        </p:txBody>
      </p:sp>
      <p:sp>
        <p:nvSpPr>
          <p:cNvPr id="5" name="Text Placeholder 4"/>
          <p:cNvSpPr>
            <a:spLocks noGrp="1"/>
          </p:cNvSpPr>
          <p:nvPr>
            <p:ph type="body" sz="quarter" idx="11"/>
          </p:nvPr>
        </p:nvSpPr>
        <p:spPr>
          <a:xfrm>
            <a:off x="4550801" y="4773312"/>
            <a:ext cx="2772788" cy="470879"/>
          </a:xfrm>
        </p:spPr>
        <p:txBody>
          <a:bodyPr/>
          <a:lstStyle/>
          <a:p>
            <a:pPr algn="ctr"/>
            <a:r>
              <a:rPr lang="en-US" sz="2400" dirty="0"/>
              <a:t>October 2023</a:t>
            </a:r>
          </a:p>
        </p:txBody>
      </p:sp>
      <p:sp>
        <p:nvSpPr>
          <p:cNvPr id="2" name="TextBox 1">
            <a:extLst>
              <a:ext uri="{FF2B5EF4-FFF2-40B4-BE49-F238E27FC236}">
                <a16:creationId xmlns:a16="http://schemas.microsoft.com/office/drawing/2014/main" id="{CBFEAA7F-5CB6-48A5-B44A-3CA17AB44089}"/>
              </a:ext>
            </a:extLst>
          </p:cNvPr>
          <p:cNvSpPr txBox="1"/>
          <p:nvPr/>
        </p:nvSpPr>
        <p:spPr>
          <a:xfrm>
            <a:off x="148641" y="5244191"/>
            <a:ext cx="2772789" cy="1200329"/>
          </a:xfrm>
          <a:prstGeom prst="rect">
            <a:avLst/>
          </a:prstGeom>
          <a:noFill/>
          <a:ln>
            <a:solidFill>
              <a:schemeClr val="tx1"/>
            </a:solidFill>
          </a:ln>
        </p:spPr>
        <p:txBody>
          <a:bodyPr wrap="square" rtlCol="0">
            <a:spAutoFit/>
          </a:bodyPr>
          <a:lstStyle/>
          <a:p>
            <a:pPr>
              <a:defRPr/>
            </a:pPr>
            <a:r>
              <a:rPr lang="en-US" sz="1200" dirty="0">
                <a:solidFill>
                  <a:srgbClr val="292934"/>
                </a:solidFill>
              </a:rPr>
              <a:t>If you have any questions or comments, please contact: </a:t>
            </a:r>
          </a:p>
          <a:p>
            <a:pPr>
              <a:defRPr/>
            </a:pPr>
            <a:r>
              <a:rPr lang="en-US" sz="1200" b="1" dirty="0">
                <a:solidFill>
                  <a:srgbClr val="292934"/>
                </a:solidFill>
              </a:rPr>
              <a:t>Steven Rick, Chief Economist</a:t>
            </a:r>
          </a:p>
          <a:p>
            <a:pPr>
              <a:defRPr/>
            </a:pPr>
            <a:r>
              <a:rPr lang="en-US" sz="1200" dirty="0">
                <a:solidFill>
                  <a:srgbClr val="292934"/>
                </a:solidFill>
              </a:rPr>
              <a:t>TruStage - Economics</a:t>
            </a:r>
          </a:p>
          <a:p>
            <a:pPr>
              <a:defRPr/>
            </a:pPr>
            <a:r>
              <a:rPr lang="en-US" sz="1200" dirty="0">
                <a:solidFill>
                  <a:srgbClr val="292934"/>
                </a:solidFill>
              </a:rPr>
              <a:t>800.356.2644, Ext. 665.5454</a:t>
            </a:r>
          </a:p>
          <a:p>
            <a:pPr>
              <a:defRPr/>
            </a:pPr>
            <a:r>
              <a:rPr lang="en-US" sz="1200" dirty="0">
                <a:solidFill>
                  <a:srgbClr val="292934"/>
                </a:solidFill>
                <a:hlinkClick r:id="rId3"/>
              </a:rPr>
              <a:t>Steve.rick@TruStage.com</a:t>
            </a:r>
            <a:r>
              <a:rPr lang="en-US" sz="1200" dirty="0">
                <a:solidFill>
                  <a:srgbClr val="292934"/>
                </a:solidFill>
              </a:rPr>
              <a:t> </a:t>
            </a:r>
          </a:p>
        </p:txBody>
      </p:sp>
    </p:spTree>
    <p:extLst>
      <p:ext uri="{BB962C8B-B14F-4D97-AF65-F5344CB8AC3E}">
        <p14:creationId xmlns:p14="http://schemas.microsoft.com/office/powerpoint/2010/main" val="129933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3845476812"/>
              </p:ext>
            </p:extLst>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id="{1686806D-4D06-4448-985A-5681C18281D8}"/>
              </a:ext>
            </a:extLst>
          </p:cNvPr>
          <p:cNvSpPr>
            <a:spLocks noGrp="1"/>
          </p:cNvSpPr>
          <p:nvPr>
            <p:ph type="title"/>
          </p:nvPr>
        </p:nvSpPr>
        <p:spPr>
          <a:xfrm>
            <a:off x="1911350" y="180029"/>
            <a:ext cx="8229600" cy="492443"/>
          </a:xfrm>
        </p:spPr>
        <p:txBody>
          <a:bodyPr/>
          <a:lstStyle/>
          <a:p>
            <a:pPr algn="ctr"/>
            <a:r>
              <a:rPr lang="en-US" dirty="0"/>
              <a:t>High Inflation for the Next Year</a:t>
            </a:r>
          </a:p>
        </p:txBody>
      </p:sp>
      <p:sp>
        <p:nvSpPr>
          <p:cNvPr id="4" name="TextBox 1">
            <a:extLst>
              <a:ext uri="{FF2B5EF4-FFF2-40B4-BE49-F238E27FC236}">
                <a16:creationId xmlns:a16="http://schemas.microsoft.com/office/drawing/2014/main" id="{838F5D74-353E-4F94-A841-62B5B16D7037}"/>
              </a:ext>
            </a:extLst>
          </p:cNvPr>
          <p:cNvSpPr txBox="1"/>
          <p:nvPr/>
        </p:nvSpPr>
        <p:spPr>
          <a:xfrm>
            <a:off x="9610207" y="3789484"/>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3.7%</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027286" y="1900021"/>
            <a:ext cx="5296643" cy="646331"/>
          </a:xfrm>
          <a:prstGeom prst="rect">
            <a:avLst/>
          </a:prstGeom>
          <a:solidFill>
            <a:schemeClr val="bg1"/>
          </a:solidFill>
          <a:ln w="28575">
            <a:solidFill>
              <a:srgbClr val="FF0000"/>
            </a:solidFill>
          </a:ln>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Real Interest Rate = Nominal Interest Rate – Inflation</a:t>
            </a:r>
          </a:p>
          <a:p>
            <a:r>
              <a:rPr lang="en-US">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0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08BC-1887-4902-80E1-CC79DFC6582D}"/>
              </a:ext>
            </a:extLst>
          </p:cNvPr>
          <p:cNvSpPr>
            <a:spLocks noGrp="1"/>
          </p:cNvSpPr>
          <p:nvPr>
            <p:ph type="title"/>
          </p:nvPr>
        </p:nvSpPr>
        <p:spPr>
          <a:xfrm>
            <a:off x="762000" y="152400"/>
            <a:ext cx="9277350" cy="838200"/>
          </a:xfrm>
        </p:spPr>
        <p:txBody>
          <a:bodyPr>
            <a:normAutofit/>
          </a:bodyPr>
          <a:lstStyle/>
          <a:p>
            <a:r>
              <a:rPr lang="en-US" dirty="0"/>
              <a:t>Economic Forecast</a:t>
            </a:r>
            <a:br>
              <a:rPr lang="en-US" dirty="0"/>
            </a:br>
            <a:r>
              <a:rPr lang="en-US" sz="1800" dirty="0"/>
              <a:t>Aug 2023</a:t>
            </a:r>
            <a:endParaRPr lang="en-US" dirty="0"/>
          </a:p>
        </p:txBody>
      </p:sp>
      <p:sp>
        <p:nvSpPr>
          <p:cNvPr id="3" name="Content Placeholder 2">
            <a:extLst>
              <a:ext uri="{FF2B5EF4-FFF2-40B4-BE49-F238E27FC236}">
                <a16:creationId xmlns:a16="http://schemas.microsoft.com/office/drawing/2014/main" id="{0D24AA37-E20C-4993-B3FB-E0E93111ADF7}"/>
              </a:ext>
            </a:extLst>
          </p:cNvPr>
          <p:cNvSpPr>
            <a:spLocks noGrp="1"/>
          </p:cNvSpPr>
          <p:nvPr>
            <p:ph idx="1"/>
          </p:nvPr>
        </p:nvSpPr>
        <p:spPr>
          <a:xfrm>
            <a:off x="533400" y="1219200"/>
            <a:ext cx="10896600" cy="5359400"/>
          </a:xfrm>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We now expect the U.S. economy to expand by 2.0% this year (up from 1.0% in our previous forecast) and by 1.5% in 2024 (unchanged compared to our previous forecast.)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 surprisingly strong labor market is a key reason the economy has performed well in the face of the Fed’s aggressive interest rate increases.  We expect continued resilience in the job sector – and if that assumption holds it will bode well for both personal consumption activity and overall economic performance.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 just-announced July unemployment rate dipped marginally – to 3.5% (equal to the pre-COVID crisis reading and well below its 5.7% long-run average rate).  We see the unemployment rate rising only modestly to 3.9% at year-end 2023 and 4.2% at the end of 2024.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We believe the Fed has likely concluded its rate-hike regime because inflation (variously measured) has eased significantly, and we expect that trend to continue going forward.  On a year-over-year basis the June Consumer Price Index is up 3.1% - well below the 8.9% cyclical high (in June 2022) and close to the Fed’s 2.0% target.  Fewer and less pronounced </a:t>
            </a:r>
            <a:r>
              <a:rPr lang="en-US" sz="1400" dirty="0">
                <a:solidFill>
                  <a:srgbClr val="000000"/>
                </a:solidFill>
              </a:rPr>
              <a:t>supply chain disruptions and </a:t>
            </a: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declines in prices of energy and agricultural commodities have helped to push headline inflation down.  We see price increases generally continuing to moderate (though not in a straight line) as lagged effects of the Fed’s interest rate increases work their way through the economy.  We now believe the CPI will increase 2.5% during calendar year 2024.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dirty="0">
                <a:solidFill>
                  <a:srgbClr val="000000"/>
                </a:solidFill>
              </a:rPr>
              <a:t>With that in mind </a:t>
            </a: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it seems reasonable to expect the Fed to hold off on rate cuts until after mid-year 2024.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We acknowledge the possibility of significant economic disruption if the federal budget fight turns into a bare-knuckled affair – but assume policy makers will “play nice”.  Election season is quickly approaching, and the public has little appetite for the trauma of that self-inflicted wound.  If that view is incorrect the odds of recession will undoubtedly rise. </a:t>
            </a:r>
          </a:p>
          <a:p>
            <a:pPr marL="0" indent="0">
              <a:lnSpc>
                <a:spcPct val="100000"/>
              </a:lnSpc>
              <a:spcBef>
                <a:spcPts val="450"/>
              </a:spcBef>
              <a:buNone/>
            </a:pP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21990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3B75-CE15-5340-BE1E-65DAD9FAC8AD}"/>
              </a:ext>
            </a:extLst>
          </p:cNvPr>
          <p:cNvSpPr>
            <a:spLocks noGrp="1"/>
          </p:cNvSpPr>
          <p:nvPr>
            <p:ph type="title"/>
          </p:nvPr>
        </p:nvSpPr>
        <p:spPr>
          <a:xfrm>
            <a:off x="685800" y="127136"/>
            <a:ext cx="9734550" cy="1029832"/>
          </a:xfrm>
        </p:spPr>
        <p:txBody>
          <a:bodyPr>
            <a:normAutofit/>
          </a:bodyPr>
          <a:lstStyle/>
          <a:p>
            <a:r>
              <a:rPr lang="en-US" dirty="0"/>
              <a:t>Credit union forecast</a:t>
            </a:r>
            <a:br>
              <a:rPr lang="en-US" dirty="0"/>
            </a:br>
            <a:r>
              <a:rPr lang="en-US" sz="1500" dirty="0"/>
              <a:t>Aug 2023 </a:t>
            </a:r>
            <a:endParaRPr lang="en-US" sz="1650" dirty="0"/>
          </a:p>
        </p:txBody>
      </p:sp>
      <p:sp>
        <p:nvSpPr>
          <p:cNvPr id="4" name="Rectangle 3">
            <a:extLst>
              <a:ext uri="{FF2B5EF4-FFF2-40B4-BE49-F238E27FC236}">
                <a16:creationId xmlns:a16="http://schemas.microsoft.com/office/drawing/2014/main" id="{0D4E57F3-133D-B947-8EFA-C091FD3B7276}"/>
              </a:ext>
            </a:extLst>
          </p:cNvPr>
          <p:cNvSpPr/>
          <p:nvPr/>
        </p:nvSpPr>
        <p:spPr>
          <a:xfrm>
            <a:off x="3810000" y="5791200"/>
            <a:ext cx="7600951" cy="213585"/>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Calibri" panose="020F0502020204030204" pitchFamily="34" charset="0"/>
              </a:rPr>
              <a:t>*Quarterly data, annualized.  **End of period ratio.</a:t>
            </a:r>
          </a:p>
        </p:txBody>
      </p:sp>
      <p:graphicFrame>
        <p:nvGraphicFramePr>
          <p:cNvPr id="8" name="Table 7">
            <a:extLst>
              <a:ext uri="{FF2B5EF4-FFF2-40B4-BE49-F238E27FC236}">
                <a16:creationId xmlns:a16="http://schemas.microsoft.com/office/drawing/2014/main" id="{21DCC3EC-81E9-EE7A-1B9A-C71067DF29D0}"/>
              </a:ext>
            </a:extLst>
          </p:cNvPr>
          <p:cNvGraphicFramePr>
            <a:graphicFrameLocks noGrp="1"/>
          </p:cNvGraphicFramePr>
          <p:nvPr/>
        </p:nvGraphicFramePr>
        <p:xfrm>
          <a:off x="609600" y="1295399"/>
          <a:ext cx="9929558" cy="4405633"/>
        </p:xfrm>
        <a:graphic>
          <a:graphicData uri="http://schemas.openxmlformats.org/drawingml/2006/table">
            <a:tbl>
              <a:tblPr/>
              <a:tblGrid>
                <a:gridCol w="2678029">
                  <a:extLst>
                    <a:ext uri="{9D8B030D-6E8A-4147-A177-3AD203B41FA5}">
                      <a16:colId xmlns:a16="http://schemas.microsoft.com/office/drawing/2014/main" val="2194800941"/>
                    </a:ext>
                  </a:extLst>
                </a:gridCol>
                <a:gridCol w="933538">
                  <a:extLst>
                    <a:ext uri="{9D8B030D-6E8A-4147-A177-3AD203B41FA5}">
                      <a16:colId xmlns:a16="http://schemas.microsoft.com/office/drawing/2014/main" val="1218650094"/>
                    </a:ext>
                  </a:extLst>
                </a:gridCol>
                <a:gridCol w="47253">
                  <a:extLst>
                    <a:ext uri="{9D8B030D-6E8A-4147-A177-3AD203B41FA5}">
                      <a16:colId xmlns:a16="http://schemas.microsoft.com/office/drawing/2014/main" val="1524153856"/>
                    </a:ext>
                  </a:extLst>
                </a:gridCol>
                <a:gridCol w="691510">
                  <a:extLst>
                    <a:ext uri="{9D8B030D-6E8A-4147-A177-3AD203B41FA5}">
                      <a16:colId xmlns:a16="http://schemas.microsoft.com/office/drawing/2014/main" val="1771172996"/>
                    </a:ext>
                  </a:extLst>
                </a:gridCol>
                <a:gridCol w="100584">
                  <a:extLst>
                    <a:ext uri="{9D8B030D-6E8A-4147-A177-3AD203B41FA5}">
                      <a16:colId xmlns:a16="http://schemas.microsoft.com/office/drawing/2014/main" val="807694478"/>
                    </a:ext>
                  </a:extLst>
                </a:gridCol>
                <a:gridCol w="942968">
                  <a:extLst>
                    <a:ext uri="{9D8B030D-6E8A-4147-A177-3AD203B41FA5}">
                      <a16:colId xmlns:a16="http://schemas.microsoft.com/office/drawing/2014/main" val="1571774025"/>
                    </a:ext>
                  </a:extLst>
                </a:gridCol>
                <a:gridCol w="914679">
                  <a:extLst>
                    <a:ext uri="{9D8B030D-6E8A-4147-A177-3AD203B41FA5}">
                      <a16:colId xmlns:a16="http://schemas.microsoft.com/office/drawing/2014/main" val="3979722615"/>
                    </a:ext>
                  </a:extLst>
                </a:gridCol>
                <a:gridCol w="933538">
                  <a:extLst>
                    <a:ext uri="{9D8B030D-6E8A-4147-A177-3AD203B41FA5}">
                      <a16:colId xmlns:a16="http://schemas.microsoft.com/office/drawing/2014/main" val="3855503976"/>
                    </a:ext>
                  </a:extLst>
                </a:gridCol>
                <a:gridCol w="971257">
                  <a:extLst>
                    <a:ext uri="{9D8B030D-6E8A-4147-A177-3AD203B41FA5}">
                      <a16:colId xmlns:a16="http://schemas.microsoft.com/office/drawing/2014/main" val="3497595055"/>
                    </a:ext>
                  </a:extLst>
                </a:gridCol>
                <a:gridCol w="905249">
                  <a:extLst>
                    <a:ext uri="{9D8B030D-6E8A-4147-A177-3AD203B41FA5}">
                      <a16:colId xmlns:a16="http://schemas.microsoft.com/office/drawing/2014/main" val="1557399180"/>
                    </a:ext>
                  </a:extLst>
                </a:gridCol>
                <a:gridCol w="122586">
                  <a:extLst>
                    <a:ext uri="{9D8B030D-6E8A-4147-A177-3AD203B41FA5}">
                      <a16:colId xmlns:a16="http://schemas.microsoft.com/office/drawing/2014/main" val="110536851"/>
                    </a:ext>
                  </a:extLst>
                </a:gridCol>
                <a:gridCol w="688367">
                  <a:extLst>
                    <a:ext uri="{9D8B030D-6E8A-4147-A177-3AD203B41FA5}">
                      <a16:colId xmlns:a16="http://schemas.microsoft.com/office/drawing/2014/main" val="3207577864"/>
                    </a:ext>
                  </a:extLst>
                </a:gridCol>
              </a:tblGrid>
              <a:tr h="330939">
                <a:tc>
                  <a:txBody>
                    <a:bodyPr/>
                    <a:lstStyle/>
                    <a:p>
                      <a:pPr algn="l" rtl="0" fontAlgn="b"/>
                      <a:r>
                        <a:rPr lang="en-US" sz="1600" b="0" i="0" u="none" strike="noStrike">
                          <a:solidFill>
                            <a:srgbClr val="000000"/>
                          </a:solidFill>
                          <a:effectLst/>
                          <a:latin typeface="Arial" panose="020B0604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rtl="0" fontAlgn="b"/>
                      <a:r>
                        <a:rPr lang="en-US" sz="1400" b="1" i="0" u="none" strike="noStrike">
                          <a:solidFill>
                            <a:srgbClr val="000000"/>
                          </a:solidFill>
                          <a:effectLst/>
                          <a:latin typeface="Century Gothic" panose="020B0502020202020204" pitchFamily="34" charset="0"/>
                        </a:rPr>
                        <a:t>Past Results</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l" rtl="0" fontAlgn="b"/>
                      <a:r>
                        <a:rPr lang="en-US" sz="1100" b="0" i="0" u="none" strike="noStrike">
                          <a:solidFill>
                            <a:srgbClr val="0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rtl="0" fontAlgn="b"/>
                      <a:r>
                        <a:rPr lang="en-US" sz="1400" b="1" i="0" u="none" strike="noStrike">
                          <a:solidFill>
                            <a:srgbClr val="000000"/>
                          </a:solidFill>
                          <a:effectLst/>
                          <a:latin typeface="Century Gothic" panose="020B0502020202020204" pitchFamily="34" charset="0"/>
                        </a:rPr>
                        <a:t>Quarterly results/</a:t>
                      </a:r>
                      <a:r>
                        <a:rPr lang="en-US" sz="1400" b="1" i="0" u="none" strike="noStrike">
                          <a:solidFill>
                            <a:srgbClr val="C00000"/>
                          </a:solidFill>
                          <a:effectLst/>
                          <a:latin typeface="Century Gothic" panose="020B0502020202020204" pitchFamily="34" charset="0"/>
                        </a:rPr>
                        <a:t>forecasts</a:t>
                      </a:r>
                      <a:endParaRPr lang="en-US" sz="1400" b="1" i="0" u="none" strike="noStrike">
                        <a:solidFill>
                          <a:srgbClr val="000000"/>
                        </a:solidFill>
                        <a:effectLst/>
                        <a:latin typeface="Century Gothic" panose="020B050202020202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rtl="0" fontAlgn="b"/>
                      <a:r>
                        <a:rPr lang="en-US" sz="1400" b="1" i="0" u="none" strike="noStrike">
                          <a:solidFill>
                            <a:srgbClr val="C00000"/>
                          </a:solidFill>
                          <a:effectLst/>
                          <a:latin typeface="Century Gothic" panose="020B0502020202020204" pitchFamily="34" charset="0"/>
                        </a:rPr>
                        <a:t>Annual forecasts</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3377537"/>
                  </a:ext>
                </a:extLst>
              </a:tr>
              <a:tr h="444699">
                <a:tc>
                  <a:txBody>
                    <a:bodyPr/>
                    <a:lstStyle/>
                    <a:p>
                      <a:pPr algn="l" rtl="0" fontAlgn="b"/>
                      <a:r>
                        <a:rPr lang="en-US" sz="1100" b="0" i="0" u="none" strike="noStrike">
                          <a:solidFill>
                            <a:srgbClr val="000000"/>
                          </a:solidFill>
                          <a:effectLst/>
                          <a:latin typeface="Arial" panose="020B0604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1" i="0" u="none" strike="noStrike">
                          <a:solidFill>
                            <a:srgbClr val="000000"/>
                          </a:solidFill>
                          <a:effectLst/>
                          <a:latin typeface="Century Gothic" panose="020B0502020202020204" pitchFamily="34" charset="0"/>
                        </a:rPr>
                        <a:t>10 Yr Average</a:t>
                      </a:r>
                    </a:p>
                  </a:txBody>
                  <a:tcPr marL="8444" marR="8444" marT="8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entury Gothic" panose="020B0502020202020204" pitchFamily="34" charset="0"/>
                        </a:rPr>
                        <a:t> </a:t>
                      </a:r>
                    </a:p>
                  </a:txBody>
                  <a:tcPr marL="8444" marR="8444" marT="84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1" i="0" u="none" strike="noStrike">
                          <a:solidFill>
                            <a:srgbClr val="000000"/>
                          </a:solidFill>
                          <a:effectLst/>
                          <a:latin typeface="Century Gothic" panose="020B0502020202020204" pitchFamily="34" charset="0"/>
                        </a:rPr>
                        <a:t>2022</a:t>
                      </a:r>
                    </a:p>
                  </a:txBody>
                  <a:tcPr marL="8444" marR="8444" marT="8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rtl="0" fontAlgn="b"/>
                      <a:r>
                        <a:rPr lang="en-US" sz="1100" b="1" i="0" u="none" strike="noStrike">
                          <a:solidFill>
                            <a:srgbClr val="305496"/>
                          </a:solidFill>
                          <a:effectLst/>
                          <a:latin typeface="Century Gothic" panose="020B0502020202020204" pitchFamily="34" charset="0"/>
                        </a:rPr>
                        <a:t>2023 Q1</a:t>
                      </a:r>
                    </a:p>
                  </a:txBody>
                  <a:tcPr marL="8444" marR="8444" marT="8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100" b="1" i="0" u="none" strike="noStrike">
                          <a:solidFill>
                            <a:srgbClr val="305496"/>
                          </a:solidFill>
                          <a:effectLst/>
                          <a:latin typeface="Century Gothic" panose="020B0502020202020204" pitchFamily="34" charset="0"/>
                        </a:rPr>
                        <a:t>2023 Q2</a:t>
                      </a:r>
                    </a:p>
                  </a:txBody>
                  <a:tcPr marL="8444" marR="8444" marT="84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100" b="1" i="0" u="none" strike="noStrike">
                          <a:solidFill>
                            <a:srgbClr val="305496"/>
                          </a:solidFill>
                          <a:effectLst/>
                          <a:latin typeface="Century Gothic" panose="020B0502020202020204" pitchFamily="34" charset="0"/>
                        </a:rPr>
                        <a:t>2023 Q4</a:t>
                      </a:r>
                    </a:p>
                  </a:txBody>
                  <a:tcPr marL="8444" marR="8444" marT="84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100" b="1" i="0" u="none" strike="noStrike">
                          <a:solidFill>
                            <a:srgbClr val="305496"/>
                          </a:solidFill>
                          <a:effectLst/>
                          <a:latin typeface="Century Gothic" panose="020B0502020202020204" pitchFamily="34" charset="0"/>
                        </a:rPr>
                        <a:t>2023 Q4</a:t>
                      </a:r>
                    </a:p>
                  </a:txBody>
                  <a:tcPr marL="8444" marR="8444" marT="8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1" i="0" u="none" strike="noStrike">
                          <a:solidFill>
                            <a:srgbClr val="2B5081"/>
                          </a:solidFill>
                          <a:effectLst/>
                          <a:latin typeface="Century Gothic" panose="020B0502020202020204" pitchFamily="34" charset="0"/>
                        </a:rPr>
                        <a:t>2023</a:t>
                      </a:r>
                    </a:p>
                  </a:txBody>
                  <a:tcPr marL="8444" marR="8444" marT="8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2B5081"/>
                          </a:solidFill>
                          <a:effectLst/>
                          <a:latin typeface="Century Gothic" panose="020B0502020202020204" pitchFamily="34" charset="0"/>
                        </a:rPr>
                        <a:t> </a:t>
                      </a:r>
                    </a:p>
                  </a:txBody>
                  <a:tcPr marL="8444" marR="8444" marT="84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1" i="0" u="none" strike="noStrike">
                          <a:solidFill>
                            <a:srgbClr val="2B5081"/>
                          </a:solidFill>
                          <a:effectLst/>
                          <a:latin typeface="Century Gothic" panose="020B0502020202020204" pitchFamily="34" charset="0"/>
                        </a:rPr>
                        <a:t>2024</a:t>
                      </a:r>
                    </a:p>
                  </a:txBody>
                  <a:tcPr marL="8444" marR="8444" marT="8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621378"/>
                  </a:ext>
                </a:extLst>
              </a:tr>
              <a:tr h="237863">
                <a:tc>
                  <a:txBody>
                    <a:bodyPr/>
                    <a:lstStyle/>
                    <a:p>
                      <a:pPr algn="l" rtl="0" fontAlgn="b"/>
                      <a:r>
                        <a:rPr lang="en-US" sz="1100" b="1" i="0" u="none" strike="noStrike">
                          <a:solidFill>
                            <a:srgbClr val="000000"/>
                          </a:solidFill>
                          <a:effectLst/>
                          <a:latin typeface="Century Gothic" panose="020B0502020202020204" pitchFamily="34" charset="0"/>
                        </a:rPr>
                        <a:t>Growth rates:</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a:solidFill>
                            <a:srgbClr val="0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r>
                        <a:rPr lang="en-US" sz="1100" b="0" i="0" u="none" strike="noStrike">
                          <a:solidFill>
                            <a:srgbClr val="000000"/>
                          </a:solidFill>
                          <a:effectLst/>
                          <a:latin typeface="Century Gothic" panose="020B0502020202020204" pitchFamily="34" charset="0"/>
                        </a:rPr>
                        <a:t> </a:t>
                      </a:r>
                    </a:p>
                  </a:txBody>
                  <a:tcPr marL="8444" marR="8444" marT="84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r>
                        <a:rPr lang="en-US" sz="1100" b="0" i="0" u="none" strike="noStrike">
                          <a:solidFill>
                            <a:srgbClr val="0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fontAlgn="b"/>
                      <a:r>
                        <a:rPr lang="en-US" sz="1100" b="0" i="0" u="none" strike="noStrike">
                          <a:solidFill>
                            <a:srgbClr val="0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1100" b="0" i="0" u="none" strike="noStrike">
                          <a:solidFill>
                            <a:srgbClr val="0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100" b="0" i="0" u="none" strike="noStrike">
                        <a:solidFill>
                          <a:srgbClr val="000000"/>
                        </a:solidFill>
                        <a:effectLst/>
                        <a:latin typeface="Century Gothic" panose="020B0502020202020204" pitchFamily="34" charset="0"/>
                      </a:endParaRPr>
                    </a:p>
                  </a:txBody>
                  <a:tcPr marL="8444" marR="8444" marT="84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100" b="0" i="0" u="none" strike="noStrike">
                        <a:solidFill>
                          <a:srgbClr val="000000"/>
                        </a:solidFill>
                        <a:effectLst/>
                        <a:latin typeface="Century Gothic" panose="020B0502020202020204" pitchFamily="34" charset="0"/>
                      </a:endParaRPr>
                    </a:p>
                  </a:txBody>
                  <a:tcPr marL="8444" marR="8444" marT="84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r>
                        <a:rPr lang="en-US" sz="1100" b="0" i="0" u="none" strike="noStrike">
                          <a:solidFill>
                            <a:srgbClr val="0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fontAlgn="b"/>
                      <a:r>
                        <a:rPr lang="en-US" sz="1100" b="0" i="0" u="none" strike="noStrike">
                          <a:solidFill>
                            <a:srgbClr val="C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r>
                        <a:rPr lang="en-US" sz="1100" b="0" i="0" u="none" strike="noStrike">
                          <a:solidFill>
                            <a:srgbClr val="C00000"/>
                          </a:solidFill>
                          <a:effectLst/>
                          <a:latin typeface="Century Gothic" panose="020B0502020202020204" pitchFamily="34" charset="0"/>
                        </a:rPr>
                        <a:t> </a:t>
                      </a:r>
                    </a:p>
                  </a:txBody>
                  <a:tcPr marL="8444" marR="8444" marT="84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r>
                        <a:rPr lang="en-US" sz="1100" b="0" i="0" u="none" strike="noStrike">
                          <a:solidFill>
                            <a:srgbClr val="C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02075093"/>
                  </a:ext>
                </a:extLst>
              </a:tr>
              <a:tr h="258547">
                <a:tc>
                  <a:txBody>
                    <a:bodyPr/>
                    <a:lstStyle/>
                    <a:p>
                      <a:pPr algn="l" rtl="0" fontAlgn="b"/>
                      <a:r>
                        <a:rPr lang="en-US" sz="1100" b="0" i="0" u="none" strike="noStrike">
                          <a:solidFill>
                            <a:srgbClr val="000000"/>
                          </a:solidFill>
                          <a:effectLst/>
                          <a:latin typeface="Century Gothic" panose="020B0502020202020204" pitchFamily="34" charset="0"/>
                        </a:rPr>
                        <a:t>Savings growth</a:t>
                      </a:r>
                    </a:p>
                  </a:txBody>
                  <a:tcPr marL="531991"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entury Gothic" panose="020B0502020202020204" pitchFamily="34" charset="0"/>
                        </a:rPr>
                        <a:t>7.7%</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rtl="0" fontAlgn="b"/>
                      <a:r>
                        <a:rPr lang="en-US" sz="1200" b="0" i="0" u="none" strike="noStrike" dirty="0">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r" rtl="0" fontAlgn="b"/>
                      <a:r>
                        <a:rPr lang="en-US" sz="1200" b="0" i="0" u="none" strike="noStrike" dirty="0">
                          <a:solidFill>
                            <a:srgbClr val="000000"/>
                          </a:solidFill>
                          <a:effectLst/>
                          <a:latin typeface="Century Gothic" panose="020B0502020202020204" pitchFamily="34" charset="0"/>
                        </a:rPr>
                        <a:t>3.3%</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rtl="0" fontAlgn="b"/>
                      <a:endParaRPr lang="en-US" sz="1100" b="0" i="0" u="none" strike="noStrike" dirty="0">
                        <a:solidFill>
                          <a:srgbClr val="000000"/>
                        </a:solidFill>
                        <a:effectLst/>
                        <a:latin typeface="Arial" panose="020B060402020202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200" b="0" i="0" u="none" strike="noStrike">
                          <a:solidFill>
                            <a:schemeClr val="tx1"/>
                          </a:solidFill>
                          <a:effectLst/>
                          <a:latin typeface="Century Gothic" panose="020B0502020202020204" pitchFamily="34" charset="0"/>
                        </a:rPr>
                        <a:t>2.3%</a:t>
                      </a:r>
                      <a:endParaRPr lang="en-US" sz="1200" b="0" i="0" u="none" strike="noStrike" dirty="0">
                        <a:solidFill>
                          <a:schemeClr val="tx1"/>
                        </a:solidFill>
                        <a:effectLst/>
                        <a:latin typeface="Century Gothic" panose="020B0502020202020204" pitchFamily="34" charset="0"/>
                      </a:endParaRP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200" b="0" i="0" u="none" strike="noStrike" dirty="0">
                          <a:solidFill>
                            <a:srgbClr val="C00000"/>
                          </a:solidFill>
                          <a:effectLst/>
                          <a:latin typeface="Century Gothic" panose="020B0502020202020204" pitchFamily="34" charset="0"/>
                        </a:rPr>
                        <a:t>-1.2%</a:t>
                      </a:r>
                    </a:p>
                  </a:txBody>
                  <a:tcPr marL="8444" marR="8444" marT="8444" marB="0" anchor="b">
                    <a:lnL>
                      <a:noFill/>
                    </a:lnL>
                    <a:lnR>
                      <a:noFill/>
                    </a:lnR>
                    <a:lnT>
                      <a:noFill/>
                    </a:lnT>
                    <a:lnB>
                      <a:noFill/>
                    </a:lnB>
                  </a:tcPr>
                </a:tc>
                <a:tc>
                  <a:txBody>
                    <a:bodyPr/>
                    <a:lstStyle/>
                    <a:p>
                      <a:pPr algn="r" rtl="0" fontAlgn="b"/>
                      <a:r>
                        <a:rPr lang="en-US" sz="1200" b="0" i="0" u="none" strike="noStrike" dirty="0">
                          <a:solidFill>
                            <a:srgbClr val="C00000"/>
                          </a:solidFill>
                          <a:effectLst/>
                          <a:latin typeface="Century Gothic" panose="020B0502020202020204" pitchFamily="34" charset="0"/>
                        </a:rPr>
                        <a:t>-0.6%</a:t>
                      </a:r>
                    </a:p>
                  </a:txBody>
                  <a:tcPr marL="8444" marR="8444" marT="8444" marB="0" anchor="b">
                    <a:lnL>
                      <a:noFill/>
                    </a:lnL>
                    <a:lnR>
                      <a:noFill/>
                    </a:lnR>
                    <a:lnT>
                      <a:noFill/>
                    </a:lnT>
                    <a:lnB>
                      <a:noFill/>
                    </a:lnB>
                  </a:tcPr>
                </a:tc>
                <a:tc>
                  <a:txBody>
                    <a:bodyPr/>
                    <a:lstStyle/>
                    <a:p>
                      <a:pPr algn="r" rtl="0" fontAlgn="b"/>
                      <a:r>
                        <a:rPr lang="en-US" sz="1200" b="0" i="0" u="none" strike="noStrike" dirty="0">
                          <a:solidFill>
                            <a:srgbClr val="C00000"/>
                          </a:solidFill>
                          <a:effectLst/>
                          <a:latin typeface="Century Gothic" panose="020B0502020202020204" pitchFamily="34" charset="0"/>
                        </a:rPr>
                        <a:t>-0.5%</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200" b="0" i="0" u="none" strike="noStrike" dirty="0">
                          <a:solidFill>
                            <a:srgbClr val="C00000"/>
                          </a:solidFill>
                          <a:effectLst/>
                          <a:latin typeface="Century Gothic" panose="020B0502020202020204" pitchFamily="34" charset="0"/>
                        </a:rPr>
                        <a:t>0.0%</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rtl="0" fontAlgn="b"/>
                      <a:r>
                        <a:rPr lang="en-US" sz="1200" b="0" i="0" u="none" strike="noStrike" dirty="0">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r" rtl="0" fontAlgn="b"/>
                      <a:r>
                        <a:rPr lang="en-US" sz="1200" b="0" i="0" u="none" strike="noStrike" dirty="0">
                          <a:solidFill>
                            <a:srgbClr val="C00000"/>
                          </a:solidFill>
                          <a:effectLst/>
                          <a:latin typeface="Century Gothic" panose="020B0502020202020204" pitchFamily="34" charset="0"/>
                        </a:rPr>
                        <a:t>3.0%</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3755817183"/>
                  </a:ext>
                </a:extLst>
              </a:tr>
              <a:tr h="320598">
                <a:tc>
                  <a:txBody>
                    <a:bodyPr/>
                    <a:lstStyle/>
                    <a:p>
                      <a:pPr algn="l" rtl="0" fontAlgn="b"/>
                      <a:r>
                        <a:rPr lang="en-US" sz="1100" b="0" i="0" u="none" strike="noStrike">
                          <a:solidFill>
                            <a:srgbClr val="000000"/>
                          </a:solidFill>
                          <a:effectLst/>
                          <a:latin typeface="Century Gothic" panose="020B0502020202020204" pitchFamily="34" charset="0"/>
                        </a:rPr>
                        <a:t>Loan growth</a:t>
                      </a:r>
                    </a:p>
                  </a:txBody>
                  <a:tcPr marL="531991"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a:solidFill>
                            <a:srgbClr val="000000"/>
                          </a:solidFill>
                          <a:effectLst/>
                          <a:latin typeface="Century Gothic" panose="020B0502020202020204" pitchFamily="34" charset="0"/>
                        </a:rPr>
                        <a:t>9.20%</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r" rtl="0" fontAlgn="b"/>
                      <a:r>
                        <a:rPr lang="en-US" sz="1200" b="0" i="0" u="none" strike="noStrike" dirty="0">
                          <a:solidFill>
                            <a:srgbClr val="000000"/>
                          </a:solidFill>
                          <a:effectLst/>
                          <a:latin typeface="Century Gothic" panose="020B0502020202020204" pitchFamily="34" charset="0"/>
                        </a:rPr>
                        <a:t>19.10%</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rtl="0" fontAlgn="b"/>
                      <a:endParaRPr lang="en-US" sz="1600" b="0" i="0" u="none" strike="noStrike" dirty="0">
                        <a:solidFill>
                          <a:srgbClr val="000000"/>
                        </a:solidFill>
                        <a:effectLst/>
                        <a:latin typeface="Arial" panose="020B060402020202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200" b="0" i="0" u="none" strike="noStrike" dirty="0">
                          <a:solidFill>
                            <a:schemeClr val="tx1"/>
                          </a:solidFill>
                          <a:effectLst/>
                          <a:latin typeface="Century Gothic" panose="020B0502020202020204" pitchFamily="34" charset="0"/>
                        </a:rPr>
                        <a:t>1.7%</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200" b="0" i="0" u="none" strike="noStrike" dirty="0">
                          <a:solidFill>
                            <a:srgbClr val="C00000"/>
                          </a:solidFill>
                          <a:effectLst/>
                          <a:latin typeface="Century Gothic" panose="020B0502020202020204" pitchFamily="34" charset="0"/>
                        </a:rPr>
                        <a:t>2.0%</a:t>
                      </a:r>
                    </a:p>
                  </a:txBody>
                  <a:tcPr marL="8444" marR="8444" marT="8444" marB="0" anchor="b">
                    <a:lnL>
                      <a:noFill/>
                    </a:lnL>
                    <a:lnR>
                      <a:noFill/>
                    </a:lnR>
                    <a:lnT>
                      <a:noFill/>
                    </a:lnT>
                    <a:lnB>
                      <a:noFill/>
                    </a:lnB>
                  </a:tcPr>
                </a:tc>
                <a:tc>
                  <a:txBody>
                    <a:bodyPr/>
                    <a:lstStyle/>
                    <a:p>
                      <a:pPr algn="r" rtl="0" fontAlgn="b"/>
                      <a:r>
                        <a:rPr lang="en-US" sz="1200" b="0" i="0" u="none" strike="noStrike" dirty="0">
                          <a:solidFill>
                            <a:srgbClr val="C00000"/>
                          </a:solidFill>
                          <a:effectLst/>
                          <a:latin typeface="Century Gothic" panose="020B0502020202020204" pitchFamily="34" charset="0"/>
                        </a:rPr>
                        <a:t>2.0%</a:t>
                      </a:r>
                    </a:p>
                  </a:txBody>
                  <a:tcPr marL="8444" marR="8444" marT="8444" marB="0" anchor="b">
                    <a:lnL>
                      <a:noFill/>
                    </a:lnL>
                    <a:lnR>
                      <a:noFill/>
                    </a:lnR>
                    <a:lnT>
                      <a:noFill/>
                    </a:lnT>
                    <a:lnB>
                      <a:noFill/>
                    </a:lnB>
                  </a:tcPr>
                </a:tc>
                <a:tc>
                  <a:txBody>
                    <a:bodyPr/>
                    <a:lstStyle/>
                    <a:p>
                      <a:pPr algn="r" rtl="0" fontAlgn="b"/>
                      <a:r>
                        <a:rPr lang="en-US" sz="1200" b="0" i="0" u="none" strike="noStrike" dirty="0">
                          <a:solidFill>
                            <a:srgbClr val="C00000"/>
                          </a:solidFill>
                          <a:effectLst/>
                          <a:latin typeface="Century Gothic" panose="020B0502020202020204" pitchFamily="34" charset="0"/>
                        </a:rPr>
                        <a:t>1.3%</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rtl="0" fontAlgn="b"/>
                      <a:r>
                        <a:rPr lang="en-US" sz="1200" b="0" i="0" u="none" strike="noStrike" dirty="0">
                          <a:solidFill>
                            <a:srgbClr val="C00000"/>
                          </a:solidFill>
                          <a:effectLst/>
                          <a:latin typeface="Century Gothic" panose="020B0502020202020204" pitchFamily="34" charset="0"/>
                        </a:rPr>
                        <a:t>7.0%</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rtl="0" fontAlgn="b"/>
                      <a:r>
                        <a:rPr lang="en-US" sz="1200" b="0" i="0" u="none" strike="noStrike" dirty="0">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r" rtl="0" fontAlgn="b"/>
                      <a:r>
                        <a:rPr lang="en-US" sz="1200" b="0" i="0" u="none" strike="noStrike" dirty="0">
                          <a:solidFill>
                            <a:srgbClr val="C00000"/>
                          </a:solidFill>
                          <a:effectLst/>
                          <a:latin typeface="Century Gothic" panose="020B0502020202020204" pitchFamily="34" charset="0"/>
                        </a:rPr>
                        <a:t>4.0%</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343443763"/>
                  </a:ext>
                </a:extLst>
              </a:tr>
              <a:tr h="258547">
                <a:tc>
                  <a:txBody>
                    <a:bodyPr/>
                    <a:lstStyle/>
                    <a:p>
                      <a:pPr algn="l" rtl="0" fontAlgn="b"/>
                      <a:r>
                        <a:rPr lang="en-US" sz="1100" b="0" i="0" u="none" strike="noStrike" dirty="0">
                          <a:solidFill>
                            <a:srgbClr val="000000"/>
                          </a:solidFill>
                          <a:effectLst/>
                          <a:latin typeface="Century Gothic" panose="020B0502020202020204" pitchFamily="34" charset="0"/>
                        </a:rPr>
                        <a:t>Asset growth</a:t>
                      </a:r>
                    </a:p>
                  </a:txBody>
                  <a:tcPr marL="531991"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entury Gothic" panose="020B0502020202020204" pitchFamily="34" charset="0"/>
                        </a:rPr>
                        <a:t>7.70%</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r" rtl="0" fontAlgn="b"/>
                      <a:r>
                        <a:rPr lang="en-US" sz="1200" b="0" i="0" u="none" strike="noStrike" dirty="0">
                          <a:solidFill>
                            <a:srgbClr val="000000"/>
                          </a:solidFill>
                          <a:effectLst/>
                          <a:latin typeface="Century Gothic" panose="020B0502020202020204" pitchFamily="34" charset="0"/>
                        </a:rPr>
                        <a:t>5.10%</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chemeClr val="tx1"/>
                          </a:solidFill>
                          <a:effectLst/>
                          <a:latin typeface="Century Gothic" panose="020B0502020202020204" pitchFamily="34" charset="0"/>
                        </a:rPr>
                        <a:t>2.0%</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0.4%</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0.4%</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0.2%</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3.0%</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fontAlgn="b"/>
                      <a:r>
                        <a:rPr lang="en-US" sz="1200" b="0" i="0" u="none" strike="noStrike" dirty="0">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r" fontAlgn="b"/>
                      <a:r>
                        <a:rPr lang="en-US" sz="1200" b="0" i="0" u="none" strike="noStrike" dirty="0">
                          <a:solidFill>
                            <a:srgbClr val="C00000"/>
                          </a:solidFill>
                          <a:effectLst/>
                          <a:latin typeface="Century Gothic" panose="020B0502020202020204" pitchFamily="34" charset="0"/>
                        </a:rPr>
                        <a:t>3.5%</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3626185190"/>
                  </a:ext>
                </a:extLst>
              </a:tr>
              <a:tr h="258547">
                <a:tc>
                  <a:txBody>
                    <a:bodyPr/>
                    <a:lstStyle/>
                    <a:p>
                      <a:pPr algn="l" rtl="0" fontAlgn="b"/>
                      <a:r>
                        <a:rPr lang="en-US" sz="1100" b="0" i="0" u="none" strike="noStrike">
                          <a:solidFill>
                            <a:srgbClr val="000000"/>
                          </a:solidFill>
                          <a:effectLst/>
                          <a:latin typeface="Century Gothic" panose="020B0502020202020204" pitchFamily="34" charset="0"/>
                        </a:rPr>
                        <a:t>Membership growth</a:t>
                      </a:r>
                    </a:p>
                  </a:txBody>
                  <a:tcPr marL="531991"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entury Gothic" panose="020B0502020202020204" pitchFamily="34" charset="0"/>
                        </a:rPr>
                        <a:t>3.55%</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rtl="0" fontAlgn="b"/>
                      <a:r>
                        <a:rPr lang="en-US" sz="1200" b="0" i="0" u="none" strike="noStrike" dirty="0">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r" rtl="0" fontAlgn="b"/>
                      <a:r>
                        <a:rPr lang="en-US" sz="1200" b="0" i="0" u="none" strike="noStrike" dirty="0">
                          <a:solidFill>
                            <a:srgbClr val="000000"/>
                          </a:solidFill>
                          <a:effectLst/>
                          <a:latin typeface="Century Gothic" panose="020B0502020202020204" pitchFamily="34" charset="0"/>
                        </a:rPr>
                        <a:t>4.30%</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chemeClr val="tx1"/>
                          </a:solidFill>
                          <a:effectLst/>
                          <a:latin typeface="Century Gothic" panose="020B0502020202020204" pitchFamily="34" charset="0"/>
                        </a:rPr>
                        <a:t>1.2%</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0.6%</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0.8%</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0.4%</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3.0%</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fontAlgn="b"/>
                      <a:r>
                        <a:rPr lang="en-US" sz="1200" b="0" i="0" u="none" strike="noStrike" dirty="0">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r" fontAlgn="b"/>
                      <a:r>
                        <a:rPr lang="en-US" sz="1200" b="0" i="0" u="none" strike="noStrike" dirty="0">
                          <a:solidFill>
                            <a:srgbClr val="C00000"/>
                          </a:solidFill>
                          <a:effectLst/>
                          <a:latin typeface="Century Gothic" panose="020B0502020202020204" pitchFamily="34" charset="0"/>
                        </a:rPr>
                        <a:t>2.5%</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1905662753"/>
                  </a:ext>
                </a:extLst>
              </a:tr>
              <a:tr h="248204">
                <a:tc>
                  <a:txBody>
                    <a:bodyPr/>
                    <a:lstStyle/>
                    <a:p>
                      <a:pPr algn="l" rtl="0" fontAlgn="b"/>
                      <a:r>
                        <a:rPr lang="en-US" sz="1100" b="1" i="0" u="none" strike="noStrike">
                          <a:solidFill>
                            <a:srgbClr val="000000"/>
                          </a:solidFill>
                          <a:effectLst/>
                          <a:latin typeface="Century Gothic" panose="020B0502020202020204" pitchFamily="34" charset="0"/>
                        </a:rPr>
                        <a:t>Liquidity:</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a:solidFill>
                            <a:srgbClr val="0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C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C00000"/>
                        </a:solidFill>
                        <a:effectLst/>
                        <a:latin typeface="Century Gothic" panose="020B0502020202020204" pitchFamily="34" charset="0"/>
                      </a:endParaRPr>
                    </a:p>
                  </a:txBody>
                  <a:tcPr marL="8444" marR="8444" marT="8444" marB="0" anchor="b">
                    <a:lnL>
                      <a:noFill/>
                    </a:lnL>
                    <a:lnR>
                      <a:noFill/>
                    </a:lnR>
                    <a:lnT>
                      <a:noFill/>
                    </a:lnT>
                    <a:lnB>
                      <a:noFill/>
                    </a:lnB>
                  </a:tcPr>
                </a:tc>
                <a:tc>
                  <a:txBody>
                    <a:bodyPr/>
                    <a:lstStyle/>
                    <a:p>
                      <a:pPr algn="l" fontAlgn="b"/>
                      <a:endParaRPr lang="en-US" sz="1200" b="0" i="0" u="none" strike="noStrike">
                        <a:solidFill>
                          <a:srgbClr val="C00000"/>
                        </a:solidFill>
                        <a:effectLst/>
                        <a:latin typeface="Century Gothic" panose="020B0502020202020204" pitchFamily="34" charset="0"/>
                      </a:endParaRPr>
                    </a:p>
                  </a:txBody>
                  <a:tcPr marL="8444" marR="8444" marT="8444" marB="0" anchor="b">
                    <a:lnL>
                      <a:noFill/>
                    </a:lnL>
                    <a:lnR>
                      <a:noFill/>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3785789389"/>
                  </a:ext>
                </a:extLst>
              </a:tr>
              <a:tr h="258547">
                <a:tc>
                  <a:txBody>
                    <a:bodyPr/>
                    <a:lstStyle/>
                    <a:p>
                      <a:pPr algn="ctr" rtl="0" fontAlgn="b"/>
                      <a:r>
                        <a:rPr lang="en-US" sz="1100" b="0" i="0" u="none" strike="noStrike">
                          <a:solidFill>
                            <a:srgbClr val="000000"/>
                          </a:solidFill>
                          <a:effectLst/>
                          <a:latin typeface="Century Gothic" panose="020B0502020202020204" pitchFamily="34" charset="0"/>
                        </a:rPr>
                        <a:t>Loan-to-share ratio**</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entury Gothic" panose="020B0502020202020204" pitchFamily="34" charset="0"/>
                        </a:rPr>
                        <a:t>79.5%</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200" b="0" i="0" u="none" strike="noStrike" dirty="0">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ctr" rtl="0" fontAlgn="b"/>
                      <a:r>
                        <a:rPr lang="en-US" sz="1200" b="0" i="0" u="none" strike="noStrike" dirty="0">
                          <a:solidFill>
                            <a:srgbClr val="000000"/>
                          </a:solidFill>
                          <a:effectLst/>
                          <a:latin typeface="Century Gothic" panose="020B0502020202020204" pitchFamily="34" charset="0"/>
                        </a:rPr>
                        <a:t>81.5%</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chemeClr val="tx1"/>
                          </a:solidFill>
                          <a:effectLst/>
                          <a:latin typeface="Century Gothic" panose="020B0502020202020204" pitchFamily="34" charset="0"/>
                        </a:rPr>
                        <a:t>80.9%</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83.7%</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85.9%</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87.4%</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87.4%</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fontAlgn="b"/>
                      <a:r>
                        <a:rPr lang="en-US" sz="1200" b="0" i="0" u="none" strike="noStrike" dirty="0">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r" fontAlgn="b"/>
                      <a:r>
                        <a:rPr lang="en-US" sz="1200" b="0" i="0" u="none" strike="noStrike" dirty="0">
                          <a:solidFill>
                            <a:srgbClr val="C00000"/>
                          </a:solidFill>
                          <a:effectLst/>
                          <a:latin typeface="Century Gothic" panose="020B0502020202020204" pitchFamily="34" charset="0"/>
                        </a:rPr>
                        <a:t>88.1%</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2705205310"/>
                  </a:ext>
                </a:extLst>
              </a:tr>
              <a:tr h="248204">
                <a:tc>
                  <a:txBody>
                    <a:bodyPr/>
                    <a:lstStyle/>
                    <a:p>
                      <a:pPr algn="l" rtl="0" fontAlgn="b"/>
                      <a:r>
                        <a:rPr lang="en-US" sz="1100" b="1" i="0" u="none" strike="noStrike">
                          <a:solidFill>
                            <a:srgbClr val="000000"/>
                          </a:solidFill>
                          <a:effectLst/>
                          <a:latin typeface="Century Gothic" panose="020B0502020202020204" pitchFamily="34" charset="0"/>
                        </a:rPr>
                        <a:t>Asset quality:</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a:solidFill>
                            <a:srgbClr val="0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C00000"/>
                        </a:solidFill>
                        <a:effectLst/>
                        <a:latin typeface="Century Gothic" panose="020B0502020202020204" pitchFamily="34" charset="0"/>
                      </a:endParaRPr>
                    </a:p>
                  </a:txBody>
                  <a:tcPr marL="8444" marR="8444" marT="8444" marB="0" anchor="b">
                    <a:lnL>
                      <a:noFill/>
                    </a:lnL>
                    <a:lnR>
                      <a:noFill/>
                    </a:lnR>
                    <a:lnT>
                      <a:noFill/>
                    </a:lnT>
                    <a:lnB>
                      <a:noFill/>
                    </a:lnB>
                  </a:tcPr>
                </a:tc>
                <a:tc>
                  <a:txBody>
                    <a:bodyPr/>
                    <a:lstStyle/>
                    <a:p>
                      <a:pPr algn="l" fontAlgn="b"/>
                      <a:endParaRPr lang="en-US" sz="1200" b="0" i="0" u="none" strike="noStrike">
                        <a:solidFill>
                          <a:srgbClr val="C00000"/>
                        </a:solidFill>
                        <a:effectLst/>
                        <a:latin typeface="Century Gothic" panose="020B0502020202020204" pitchFamily="34" charset="0"/>
                      </a:endParaRPr>
                    </a:p>
                  </a:txBody>
                  <a:tcPr marL="8444" marR="8444" marT="8444" marB="0" anchor="b">
                    <a:lnL>
                      <a:noFill/>
                    </a:lnL>
                    <a:lnR>
                      <a:noFill/>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1391933185"/>
                  </a:ext>
                </a:extLst>
              </a:tr>
              <a:tr h="258547">
                <a:tc>
                  <a:txBody>
                    <a:bodyPr/>
                    <a:lstStyle/>
                    <a:p>
                      <a:pPr algn="ctr" rtl="0" fontAlgn="b"/>
                      <a:r>
                        <a:rPr lang="en-US" sz="1100" b="0" i="0" u="none" strike="noStrike">
                          <a:solidFill>
                            <a:srgbClr val="000000"/>
                          </a:solidFill>
                          <a:effectLst/>
                          <a:latin typeface="Century Gothic" panose="020B0502020202020204" pitchFamily="34" charset="0"/>
                        </a:rPr>
                        <a:t>Delinquency rate**</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a:solidFill>
                            <a:srgbClr val="000000"/>
                          </a:solidFill>
                          <a:effectLst/>
                          <a:latin typeface="Century Gothic" panose="020B0502020202020204" pitchFamily="34" charset="0"/>
                        </a:rPr>
                        <a:t>0.66%</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Century Gothic" panose="020B0502020202020204" pitchFamily="34" charset="0"/>
                        </a:rPr>
                        <a:t>0.61%</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chemeClr val="tx1"/>
                          </a:solidFill>
                          <a:effectLst/>
                          <a:latin typeface="Century Gothic" panose="020B0502020202020204" pitchFamily="34" charset="0"/>
                        </a:rPr>
                        <a:t>0.52%</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C00000"/>
                          </a:solidFill>
                          <a:effectLst/>
                          <a:latin typeface="Century Gothic" panose="020B0502020202020204" pitchFamily="34" charset="0"/>
                        </a:rPr>
                        <a:t>0.70%</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0.75%</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0.80%</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0.80%</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r" fontAlgn="b"/>
                      <a:r>
                        <a:rPr lang="en-US" sz="1200" b="0" i="0" u="none" strike="noStrike" dirty="0">
                          <a:solidFill>
                            <a:srgbClr val="C00000"/>
                          </a:solidFill>
                          <a:effectLst/>
                          <a:latin typeface="Century Gothic" panose="020B0502020202020204" pitchFamily="34" charset="0"/>
                        </a:rPr>
                        <a:t>1.00%</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3060823379"/>
                  </a:ext>
                </a:extLst>
              </a:tr>
              <a:tr h="258547">
                <a:tc>
                  <a:txBody>
                    <a:bodyPr/>
                    <a:lstStyle/>
                    <a:p>
                      <a:pPr algn="ctr" rtl="0" fontAlgn="b"/>
                      <a:r>
                        <a:rPr lang="en-US" sz="1100" b="0" i="0" u="none" strike="noStrike">
                          <a:solidFill>
                            <a:srgbClr val="000000"/>
                          </a:solidFill>
                          <a:effectLst/>
                          <a:latin typeface="Century Gothic" panose="020B0502020202020204" pitchFamily="34" charset="0"/>
                        </a:rPr>
                        <a:t>Net charge-off rate*</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a:solidFill>
                            <a:srgbClr val="000000"/>
                          </a:solidFill>
                          <a:effectLst/>
                          <a:latin typeface="Century Gothic" panose="020B0502020202020204" pitchFamily="34" charset="0"/>
                        </a:rPr>
                        <a:t>0.48%</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Century Gothic" panose="020B0502020202020204" pitchFamily="34" charset="0"/>
                        </a:rPr>
                        <a:t>0.34%</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chemeClr val="tx1"/>
                          </a:solidFill>
                          <a:effectLst/>
                          <a:latin typeface="Century Gothic" panose="020B0502020202020204" pitchFamily="34" charset="0"/>
                        </a:rPr>
                        <a:t>0.52%</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0.55%</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0.60%</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0.65%</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0.60%</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r" fontAlgn="b"/>
                      <a:r>
                        <a:rPr lang="en-US" sz="1200" b="0" i="0" u="none" strike="noStrike" dirty="0">
                          <a:solidFill>
                            <a:srgbClr val="C00000"/>
                          </a:solidFill>
                          <a:effectLst/>
                          <a:latin typeface="Century Gothic" panose="020B0502020202020204" pitchFamily="34" charset="0"/>
                        </a:rPr>
                        <a:t>0.70%</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3360477442"/>
                  </a:ext>
                </a:extLst>
              </a:tr>
              <a:tr h="248204">
                <a:tc>
                  <a:txBody>
                    <a:bodyPr/>
                    <a:lstStyle/>
                    <a:p>
                      <a:pPr algn="l" rtl="0" fontAlgn="b"/>
                      <a:r>
                        <a:rPr lang="en-US" sz="1100" b="1" i="0" u="none" strike="noStrike">
                          <a:solidFill>
                            <a:srgbClr val="000000"/>
                          </a:solidFill>
                          <a:effectLst/>
                          <a:latin typeface="Century Gothic" panose="020B0502020202020204" pitchFamily="34" charset="0"/>
                        </a:rPr>
                        <a:t>Earnings:</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a:solidFill>
                            <a:srgbClr val="0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C00000"/>
                        </a:solidFill>
                        <a:effectLst/>
                        <a:latin typeface="Century Gothic" panose="020B0502020202020204" pitchFamily="34" charset="0"/>
                      </a:endParaRPr>
                    </a:p>
                  </a:txBody>
                  <a:tcPr marL="8444" marR="8444" marT="8444" marB="0" anchor="b">
                    <a:lnL>
                      <a:noFill/>
                    </a:lnL>
                    <a:lnR>
                      <a:noFill/>
                    </a:lnR>
                    <a:lnT>
                      <a:noFill/>
                    </a:lnT>
                    <a:lnB>
                      <a:noFill/>
                    </a:lnB>
                  </a:tcPr>
                </a:tc>
                <a:tc>
                  <a:txBody>
                    <a:bodyPr/>
                    <a:lstStyle/>
                    <a:p>
                      <a:pPr algn="l" fontAlgn="b"/>
                      <a:endParaRPr lang="en-US" sz="1200" b="0" i="0" u="none" strike="noStrike">
                        <a:solidFill>
                          <a:srgbClr val="C00000"/>
                        </a:solidFill>
                        <a:effectLst/>
                        <a:latin typeface="Century Gothic" panose="020B0502020202020204" pitchFamily="34" charset="0"/>
                      </a:endParaRPr>
                    </a:p>
                  </a:txBody>
                  <a:tcPr marL="8444" marR="8444" marT="8444" marB="0" anchor="b">
                    <a:lnL>
                      <a:noFill/>
                    </a:lnL>
                    <a:lnR>
                      <a:noFill/>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435700182"/>
                  </a:ext>
                </a:extLst>
              </a:tr>
              <a:tr h="258547">
                <a:tc>
                  <a:txBody>
                    <a:bodyPr/>
                    <a:lstStyle/>
                    <a:p>
                      <a:pPr algn="ctr" rtl="0" fontAlgn="b"/>
                      <a:r>
                        <a:rPr lang="en-US" sz="1100" b="0" i="0" u="none" strike="noStrike">
                          <a:solidFill>
                            <a:srgbClr val="000000"/>
                          </a:solidFill>
                          <a:effectLst/>
                          <a:latin typeface="Century Gothic" panose="020B0502020202020204" pitchFamily="34" charset="0"/>
                        </a:rPr>
                        <a:t>Return on average assets (ROA)*</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a:solidFill>
                            <a:srgbClr val="000000"/>
                          </a:solidFill>
                          <a:effectLst/>
                          <a:latin typeface="Century Gothic" panose="020B0502020202020204" pitchFamily="34" charset="0"/>
                        </a:rPr>
                        <a:t>0.88%</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Century Gothic" panose="020B0502020202020204" pitchFamily="34" charset="0"/>
                        </a:rPr>
                        <a:t>0.88%</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chemeClr val="tx1"/>
                          </a:solidFill>
                          <a:effectLst/>
                          <a:latin typeface="Century Gothic" panose="020B0502020202020204" pitchFamily="34" charset="0"/>
                        </a:rPr>
                        <a:t>0.81%</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0.75%</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0.70%</a:t>
                      </a:r>
                    </a:p>
                  </a:txBody>
                  <a:tcPr marL="8444" marR="8444" marT="8444" marB="0" anchor="b">
                    <a:lnL>
                      <a:noFill/>
                    </a:lnL>
                    <a:lnR>
                      <a:noFill/>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0.65%</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C00000"/>
                          </a:solidFill>
                          <a:effectLst/>
                          <a:latin typeface="Century Gothic" panose="020B0502020202020204" pitchFamily="34" charset="0"/>
                        </a:rPr>
                        <a:t>0.65%</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r" fontAlgn="b"/>
                      <a:r>
                        <a:rPr lang="en-US" sz="1200" b="0" i="0" u="none" strike="noStrike" dirty="0">
                          <a:solidFill>
                            <a:srgbClr val="C00000"/>
                          </a:solidFill>
                          <a:effectLst/>
                          <a:latin typeface="Century Gothic" panose="020B0502020202020204" pitchFamily="34" charset="0"/>
                        </a:rPr>
                        <a:t>0.65%</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33743400"/>
                  </a:ext>
                </a:extLst>
              </a:tr>
              <a:tr h="248204">
                <a:tc>
                  <a:txBody>
                    <a:bodyPr/>
                    <a:lstStyle/>
                    <a:p>
                      <a:pPr algn="l" rtl="0" fontAlgn="b"/>
                      <a:r>
                        <a:rPr lang="en-US" sz="1100" b="1" i="0" u="none" strike="noStrike">
                          <a:solidFill>
                            <a:srgbClr val="000000"/>
                          </a:solidFill>
                          <a:effectLst/>
                          <a:latin typeface="Century Gothic" panose="020B0502020202020204" pitchFamily="34" charset="0"/>
                        </a:rPr>
                        <a:t>Capital adequacy:</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a:solidFill>
                            <a:srgbClr val="0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a:noFill/>
                    </a:lnR>
                    <a:lnT>
                      <a:noFill/>
                    </a:lnT>
                    <a:lnB>
                      <a:noFill/>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C00000"/>
                        </a:solidFill>
                        <a:effectLst/>
                        <a:latin typeface="Century Gothic" panose="020B0502020202020204" pitchFamily="34" charset="0"/>
                      </a:endParaRPr>
                    </a:p>
                  </a:txBody>
                  <a:tcPr marL="8444" marR="8444" marT="8444" marB="0" anchor="b">
                    <a:lnL>
                      <a:noFill/>
                    </a:lnL>
                    <a:lnR>
                      <a:noFill/>
                    </a:lnR>
                    <a:lnT>
                      <a:noFill/>
                    </a:lnT>
                    <a:lnB>
                      <a:noFill/>
                    </a:lnB>
                  </a:tcPr>
                </a:tc>
                <a:tc>
                  <a:txBody>
                    <a:bodyPr/>
                    <a:lstStyle/>
                    <a:p>
                      <a:pPr algn="l" fontAlgn="b"/>
                      <a:endParaRPr lang="en-US" sz="1200" b="0" i="0" u="none" strike="noStrike" dirty="0">
                        <a:solidFill>
                          <a:srgbClr val="C00000"/>
                        </a:solidFill>
                        <a:effectLst/>
                        <a:latin typeface="Century Gothic" panose="020B0502020202020204" pitchFamily="34" charset="0"/>
                      </a:endParaRPr>
                    </a:p>
                  </a:txBody>
                  <a:tcPr marL="8444" marR="8444" marT="8444" marB="0" anchor="b">
                    <a:lnL>
                      <a:noFill/>
                    </a:lnL>
                    <a:lnR>
                      <a:noFill/>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a:noFill/>
                    </a:lnR>
                    <a:lnT>
                      <a:noFill/>
                    </a:lnT>
                    <a:lnB>
                      <a:noFill/>
                    </a:lnB>
                    <a:solidFill>
                      <a:srgbClr val="D0CECE"/>
                    </a:solidFill>
                  </a:tcPr>
                </a:tc>
                <a:tc>
                  <a:txBody>
                    <a:bodyPr/>
                    <a:lstStyle/>
                    <a:p>
                      <a:pPr algn="l" fontAlgn="b"/>
                      <a:r>
                        <a:rPr lang="en-US" sz="1200" b="0" i="0" u="none" strike="noStrike">
                          <a:solidFill>
                            <a:srgbClr val="C00000"/>
                          </a:solidFill>
                          <a:effectLst/>
                          <a:latin typeface="Century Gothic" panose="020B0502020202020204" pitchFamily="34" charset="0"/>
                        </a:rPr>
                        <a:t> </a:t>
                      </a:r>
                    </a:p>
                  </a:txBody>
                  <a:tcPr marL="8444" marR="8444" marT="8444" marB="0" anchor="b">
                    <a:lnL>
                      <a:noFill/>
                    </a:lnL>
                    <a:lnR w="1270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val="3124121606"/>
                  </a:ext>
                </a:extLst>
              </a:tr>
              <a:tr h="268889">
                <a:tc>
                  <a:txBody>
                    <a:bodyPr/>
                    <a:lstStyle/>
                    <a:p>
                      <a:pPr algn="ctr" rtl="0" fontAlgn="b"/>
                      <a:r>
                        <a:rPr lang="en-US" sz="1100" b="0" i="0" u="none" strike="noStrike">
                          <a:solidFill>
                            <a:srgbClr val="000000"/>
                          </a:solidFill>
                          <a:effectLst/>
                          <a:latin typeface="Century Gothic" panose="020B0502020202020204" pitchFamily="34" charset="0"/>
                        </a:rPr>
                        <a:t>Net worth ratio**</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entury Gothic" panose="020B0502020202020204" pitchFamily="34" charset="0"/>
                        </a:rPr>
                        <a:t>10.9%</a:t>
                      </a:r>
                    </a:p>
                  </a:txBody>
                  <a:tcPr marL="8444" marR="8444" marT="844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200" b="0" i="0" u="none" strike="noStrike">
                          <a:solidFill>
                            <a:srgbClr val="000000"/>
                          </a:solidFill>
                          <a:effectLst/>
                          <a:latin typeface="Arial" panose="020B0604020202020204" pitchFamily="34" charset="0"/>
                        </a:rPr>
                        <a:t> </a:t>
                      </a:r>
                    </a:p>
                  </a:txBody>
                  <a:tcPr marL="8444" marR="8444" marT="8444" marB="0" anchor="b">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200" b="0" i="0" u="none" strike="noStrike" dirty="0">
                          <a:solidFill>
                            <a:srgbClr val="000000"/>
                          </a:solidFill>
                          <a:effectLst/>
                          <a:latin typeface="Century Gothic" panose="020B0502020202020204" pitchFamily="34" charset="0"/>
                        </a:rPr>
                        <a:t>10.7%</a:t>
                      </a:r>
                    </a:p>
                  </a:txBody>
                  <a:tcPr marL="8444" marR="8444" marT="84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8444" marR="8444" marT="8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chemeClr val="tx1"/>
                          </a:solidFill>
                          <a:effectLst/>
                          <a:latin typeface="Century Gothic" panose="020B0502020202020204" pitchFamily="34" charset="0"/>
                        </a:rPr>
                        <a:t>10.8%</a:t>
                      </a:r>
                    </a:p>
                  </a:txBody>
                  <a:tcPr marL="8444" marR="8444" marT="844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C00000"/>
                          </a:solidFill>
                          <a:effectLst/>
                          <a:latin typeface="Century Gothic" panose="020B0502020202020204" pitchFamily="34" charset="0"/>
                        </a:rPr>
                        <a:t>10.9%</a:t>
                      </a:r>
                    </a:p>
                  </a:txBody>
                  <a:tcPr marL="8444" marR="8444" marT="84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C00000"/>
                          </a:solidFill>
                          <a:effectLst/>
                          <a:latin typeface="Century Gothic" panose="020B0502020202020204" pitchFamily="34" charset="0"/>
                        </a:rPr>
                        <a:t>11.1%</a:t>
                      </a:r>
                    </a:p>
                  </a:txBody>
                  <a:tcPr marL="8444" marR="8444" marT="84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C00000"/>
                          </a:solidFill>
                          <a:effectLst/>
                          <a:latin typeface="Century Gothic" panose="020B0502020202020204" pitchFamily="34" charset="0"/>
                        </a:rPr>
                        <a:t>11.0%</a:t>
                      </a:r>
                    </a:p>
                  </a:txBody>
                  <a:tcPr marL="8444" marR="8444" marT="84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C00000"/>
                          </a:solidFill>
                          <a:effectLst/>
                          <a:latin typeface="Century Gothic" panose="020B0502020202020204" pitchFamily="34" charset="0"/>
                        </a:rPr>
                        <a:t>11.0%</a:t>
                      </a:r>
                    </a:p>
                  </a:txBody>
                  <a:tcPr marL="8444" marR="8444" marT="844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200" b="0" i="0" u="none" strike="noStrike" dirty="0">
                          <a:solidFill>
                            <a:srgbClr val="C00000"/>
                          </a:solidFill>
                          <a:effectLst/>
                          <a:latin typeface="Century Gothic" panose="020B0502020202020204" pitchFamily="34" charset="0"/>
                        </a:rPr>
                        <a:t> </a:t>
                      </a:r>
                    </a:p>
                  </a:txBody>
                  <a:tcPr marL="8444" marR="8444" marT="8444" marB="0" anchor="b">
                    <a:lnL>
                      <a:noFill/>
                    </a:lnL>
                    <a:lnR>
                      <a:noFill/>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200" b="0" i="0" u="none" strike="noStrike" dirty="0">
                          <a:solidFill>
                            <a:srgbClr val="C00000"/>
                          </a:solidFill>
                          <a:effectLst/>
                          <a:latin typeface="Century Gothic" panose="020B0502020202020204" pitchFamily="34" charset="0"/>
                        </a:rPr>
                        <a:t>11.2%</a:t>
                      </a:r>
                    </a:p>
                  </a:txBody>
                  <a:tcPr marL="8444" marR="8444" marT="84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54435584"/>
                  </a:ext>
                </a:extLst>
              </a:tr>
            </a:tbl>
          </a:graphicData>
        </a:graphic>
      </p:graphicFrame>
    </p:spTree>
    <p:extLst>
      <p:ext uri="{BB962C8B-B14F-4D97-AF65-F5344CB8AC3E}">
        <p14:creationId xmlns:p14="http://schemas.microsoft.com/office/powerpoint/2010/main" val="35575265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AB7E-B9B7-4220-9F1A-927468764995}"/>
              </a:ext>
            </a:extLst>
          </p:cNvPr>
          <p:cNvSpPr>
            <a:spLocks noGrp="1"/>
          </p:cNvSpPr>
          <p:nvPr>
            <p:ph type="title"/>
          </p:nvPr>
        </p:nvSpPr>
        <p:spPr>
          <a:xfrm>
            <a:off x="609600" y="228601"/>
            <a:ext cx="9429750" cy="990600"/>
          </a:xfrm>
        </p:spPr>
        <p:txBody>
          <a:bodyPr/>
          <a:lstStyle/>
          <a:p>
            <a:r>
              <a:rPr lang="en-US" dirty="0"/>
              <a:t>Credit Union Forecast</a:t>
            </a:r>
            <a:br>
              <a:rPr lang="en-US" dirty="0"/>
            </a:br>
            <a:r>
              <a:rPr lang="en-US" sz="1800" dirty="0"/>
              <a:t>Aug 2023</a:t>
            </a:r>
            <a:endParaRPr lang="en-US" dirty="0"/>
          </a:p>
        </p:txBody>
      </p:sp>
      <p:sp>
        <p:nvSpPr>
          <p:cNvPr id="5" name="Content Placeholder 4">
            <a:extLst>
              <a:ext uri="{FF2B5EF4-FFF2-40B4-BE49-F238E27FC236}">
                <a16:creationId xmlns:a16="http://schemas.microsoft.com/office/drawing/2014/main" id="{8A14BA24-FA44-4E67-9339-A47473F95965}"/>
              </a:ext>
            </a:extLst>
          </p:cNvPr>
          <p:cNvSpPr>
            <a:spLocks noGrp="1"/>
          </p:cNvSpPr>
          <p:nvPr>
            <p:ph idx="1"/>
          </p:nvPr>
        </p:nvSpPr>
        <p:spPr>
          <a:xfrm>
            <a:off x="228600" y="1219201"/>
            <a:ext cx="11582400" cy="5076528"/>
          </a:xfrm>
        </p:spPr>
        <p:txBody>
          <a:bodyPr>
            <a:noAutofit/>
          </a:bodyPr>
          <a:lstStyle/>
          <a:p>
            <a:pPr marL="0" indent="0">
              <a:spcBef>
                <a:spcPts val="0"/>
              </a:spcBef>
              <a:buNone/>
            </a:pPr>
            <a:endParaRPr lang="en-US" sz="788" b="1" dirty="0">
              <a:latin typeface="+mj-lt"/>
            </a:endParaRPr>
          </a:p>
          <a:p>
            <a:pPr marL="0" indent="0">
              <a:spcBef>
                <a:spcPts val="0"/>
              </a:spcBef>
              <a:buNone/>
            </a:pPr>
            <a:endParaRPr lang="en-US" sz="788" b="1" dirty="0">
              <a:latin typeface="+mj-lt"/>
            </a:endParaRPr>
          </a:p>
          <a:p>
            <a:pPr marL="0" indent="0">
              <a:spcBef>
                <a:spcPts val="0"/>
              </a:spcBef>
              <a:buNone/>
            </a:pPr>
            <a:endParaRPr lang="en-US" sz="788" b="1" dirty="0">
              <a:latin typeface="+mj-lt"/>
            </a:endParaRPr>
          </a:p>
        </p:txBody>
      </p:sp>
      <p:sp>
        <p:nvSpPr>
          <p:cNvPr id="3" name="Content Placeholder 2">
            <a:extLst>
              <a:ext uri="{FF2B5EF4-FFF2-40B4-BE49-F238E27FC236}">
                <a16:creationId xmlns:a16="http://schemas.microsoft.com/office/drawing/2014/main" id="{7849BD0C-8310-CB8F-5A4B-5848454B35A1}"/>
              </a:ext>
            </a:extLst>
          </p:cNvPr>
          <p:cNvSpPr txBox="1">
            <a:spLocks/>
          </p:cNvSpPr>
          <p:nvPr/>
        </p:nvSpPr>
        <p:spPr>
          <a:xfrm>
            <a:off x="398477" y="1143000"/>
            <a:ext cx="10574323" cy="541019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Against the backdrop of our new economic outlook, we anticipate more obvious financial and operational challenges on the horizon for credit unions.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As noted, the yield curve is steeply inverted – and will remain so over the near term.  This means (on the margin) credit unions will continue to pay high prices for funding (i.e., high interest rates on deposits and borrowings - which tend to have short terms) and will continue to asset yields (i.e., those associated with longer-term loans and investments) trail or only modestly exceed those funding costs.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CUNA’s forecast group anticipates very weak savings growth over the forecast horizon with total credit union savings balances essentially unchanged in 2023 and rising by only 3.0% in 2024.  Competition with money market fund yields and with other depositories will be fierce.  On the other side of the balance sheet loans will grow by 7.0% in 2024, but by only 4.0% in 2024.  First mortgage and automobile lending will lag, while stronger increases in variable-rate home equity lines and unsecured loans (personal loans and credit card balances) should be obvious.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With loan growth outpacing savings growth loan-to-savings ratios will continue to rise.  That means liquidity will continue to be a big issue for many credit unions – driving up funding costs (as noted) and continuing to garner considerable supervisory scrutiny.  Our year-end 2024 system-wide loan-to-savings ratio in this forecast comes in at a lofty 88.1%.  The pre-COVID crisis reading was 84.4%.</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Modest increases in the U.S. unemployment rate virtually guarantee declining credit union asset quality.  Several other factors also are likely to come into play:  First, we’re apt to see a significant seasoning effect related to the massive number of loans credit unions originated in 2022; Second, loan growth is slowing so the “denominator effect” on both the delinquency and net-</a:t>
            </a:r>
            <a:r>
              <a:rPr kumimoji="0" lang="en-US"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chargeoff</a:t>
            </a: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ratios will be obvious; and third, a significant volume of student loans will come off COVID-19 forbearance in October.  The resumption in payments could affect both student loans and other forms of credit as households adjust to this new reality.  Delinquencies and net </a:t>
            </a:r>
            <a:r>
              <a:rPr kumimoji="0" lang="en-US"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chargeoffs</a:t>
            </a: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finished 2022 at 0.61% and 0.34% respectively – with each very close to all-time lows. However,  our baseline forecast now has delinquencies increasing to 0.80% by year-end 2023 and to 1.00% by year-end 2024. Net </a:t>
            </a:r>
            <a:r>
              <a:rPr kumimoji="0" lang="en-US" sz="12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chargeoff</a:t>
            </a: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rates will be up from 0.34% in 2022 to 0.60% in 2023 and 0.70% in 2024.  That would put both ratios near long-run average rates.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Bottom-line results will be influence by net interest margin compression, low noninterest margins and increased loss provisions. Noninterest margins pressures will continue most significantly in substantially lower mortgage originations (and associated gains on secondary market sales) but will be experienced in other ways as well (e.g., Visa’s recent decision to lower interchange rates).  Loan loss provisions will almost certainly be increasing modestly.  ROA which totaled 0.88% of average assets in 2022 is apt to drift down to 0.65% in both 2023 and 2024.</a:t>
            </a:r>
          </a:p>
          <a:p>
            <a:pPr marL="0" marR="0" lvl="0" indent="0" algn="l" defTabSz="685800" rtl="0" eaLnBrk="1" fontAlgn="auto" latinLnBrk="0" hangingPunct="1">
              <a:lnSpc>
                <a:spcPct val="100000"/>
              </a:lnSpc>
              <a:spcBef>
                <a:spcPts val="4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Substantially slower asset growth and healthy (though lower) earnings should combine to boost the aggregate credit union net worth ratio above 11.0% - which should put that KPI very close to pre-COVID crisis levels.</a:t>
            </a:r>
          </a:p>
        </p:txBody>
      </p:sp>
    </p:spTree>
    <p:extLst>
      <p:ext uri="{BB962C8B-B14F-4D97-AF65-F5344CB8AC3E}">
        <p14:creationId xmlns:p14="http://schemas.microsoft.com/office/powerpoint/2010/main" val="5249225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2491241068"/>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192114251"/>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0" name="Text Box 4"/>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518656966"/>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5" name="Text Box 5"/>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4190440448"/>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935" y="1981200"/>
            <a:ext cx="36745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Text Box 6"/>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776005639"/>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934" y="304800"/>
            <a:ext cx="512021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868590"/>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934" y="304800"/>
            <a:ext cx="512021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ext Box 3"/>
          <p:cNvSpPr txBox="1">
            <a:spLocks noChangeArrowheads="1"/>
          </p:cNvSpPr>
          <p:nvPr/>
        </p:nvSpPr>
        <p:spPr bwMode="auto">
          <a:xfrm>
            <a:off x="8331200" y="914401"/>
            <a:ext cx="3413114" cy="127419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Carpe Diem</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“Seize the day”</a:t>
            </a:r>
          </a:p>
        </p:txBody>
      </p:sp>
    </p:spTree>
    <p:extLst>
      <p:ext uri="{BB962C8B-B14F-4D97-AF65-F5344CB8AC3E}">
        <p14:creationId xmlns:p14="http://schemas.microsoft.com/office/powerpoint/2010/main" val="28234521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1090168111"/>
              </p:ext>
            </p:extLst>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id="{1686806D-4D06-4448-985A-5681C18281D8}"/>
              </a:ext>
            </a:extLst>
          </p:cNvPr>
          <p:cNvSpPr>
            <a:spLocks noGrp="1"/>
          </p:cNvSpPr>
          <p:nvPr>
            <p:ph type="title"/>
          </p:nvPr>
        </p:nvSpPr>
        <p:spPr>
          <a:xfrm>
            <a:off x="1911350" y="180029"/>
            <a:ext cx="8229600" cy="492443"/>
          </a:xfrm>
        </p:spPr>
        <p:txBody>
          <a:bodyPr/>
          <a:lstStyle/>
          <a:p>
            <a:pPr algn="ctr"/>
            <a:r>
              <a:rPr lang="en-US" dirty="0"/>
              <a:t>High Inflation for the Next Year</a:t>
            </a:r>
          </a:p>
        </p:txBody>
      </p:sp>
      <p:sp>
        <p:nvSpPr>
          <p:cNvPr id="4" name="TextBox 1">
            <a:extLst>
              <a:ext uri="{FF2B5EF4-FFF2-40B4-BE49-F238E27FC236}">
                <a16:creationId xmlns:a16="http://schemas.microsoft.com/office/drawing/2014/main" id="{838F5D74-353E-4F94-A841-62B5B16D7037}"/>
              </a:ext>
            </a:extLst>
          </p:cNvPr>
          <p:cNvSpPr txBox="1"/>
          <p:nvPr/>
        </p:nvSpPr>
        <p:spPr>
          <a:xfrm>
            <a:off x="9610207" y="3789484"/>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3.7%</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027286" y="1900021"/>
            <a:ext cx="5335115" cy="646331"/>
          </a:xfrm>
          <a:prstGeom prst="rect">
            <a:avLst/>
          </a:prstGeom>
          <a:solidFill>
            <a:schemeClr val="bg1"/>
          </a:solidFill>
          <a:ln w="28575">
            <a:solidFill>
              <a:srgbClr val="FF0000"/>
            </a:solidFill>
          </a:ln>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Real Interest Rate = Nominal Interest Rate – Inflation</a:t>
            </a:r>
          </a:p>
          <a:p>
            <a:r>
              <a:rPr lang="en-US" dirty="0">
                <a:solidFill>
                  <a:srgbClr val="FF0000"/>
                </a:solidFill>
                <a:latin typeface="Times New Roman" panose="02020603050405020304" pitchFamily="18" charset="0"/>
                <a:cs typeface="Times New Roman" panose="02020603050405020304" pitchFamily="18" charset="0"/>
              </a:rPr>
              <a:t>            1.65             =      5.35%                      -     3.7%</a:t>
            </a:r>
          </a:p>
        </p:txBody>
      </p:sp>
    </p:spTree>
    <p:extLst>
      <p:ext uri="{BB962C8B-B14F-4D97-AF65-F5344CB8AC3E}">
        <p14:creationId xmlns:p14="http://schemas.microsoft.com/office/powerpoint/2010/main" val="35020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38"/>
          <p:cNvSpPr txBox="1">
            <a:spLocks noChangeArrowheads="1"/>
          </p:cNvSpPr>
          <p:nvPr/>
        </p:nvSpPr>
        <p:spPr bwMode="auto">
          <a:xfrm>
            <a:off x="2894480" y="2486026"/>
            <a:ext cx="5998758" cy="15696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en-US" altLang="en-US" sz="9600" b="1" i="0" u="none" strike="noStrike" kern="1200" cap="none" spc="0" normalizeH="0" baseline="0" noProof="0">
                <a:ln>
                  <a:noFill/>
                </a:ln>
                <a:solidFill>
                  <a:srgbClr val="0000FF"/>
                </a:solidFill>
                <a:effectLst/>
                <a:uLnTx/>
                <a:uFillTx/>
                <a:latin typeface="Times New Roman" pitchFamily="18" charset="0"/>
                <a:ea typeface="+mn-ea"/>
                <a:cs typeface="+mn-cs"/>
              </a:rPr>
              <a:t>Questions?</a:t>
            </a:r>
          </a:p>
        </p:txBody>
      </p:sp>
    </p:spTree>
    <p:extLst>
      <p:ext uri="{BB962C8B-B14F-4D97-AF65-F5344CB8AC3E}">
        <p14:creationId xmlns:p14="http://schemas.microsoft.com/office/powerpoint/2010/main" val="10107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2469650094"/>
              </p:ext>
            </p:extLst>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id="{1686806D-4D06-4448-985A-5681C18281D8}"/>
              </a:ext>
            </a:extLst>
          </p:cNvPr>
          <p:cNvSpPr>
            <a:spLocks noGrp="1"/>
          </p:cNvSpPr>
          <p:nvPr>
            <p:ph type="title"/>
          </p:nvPr>
        </p:nvSpPr>
        <p:spPr>
          <a:xfrm>
            <a:off x="1911350" y="180029"/>
            <a:ext cx="8229600" cy="492443"/>
          </a:xfrm>
        </p:spPr>
        <p:txBody>
          <a:bodyPr/>
          <a:lstStyle/>
          <a:p>
            <a:pPr algn="ctr"/>
            <a:r>
              <a:rPr lang="en-US" dirty="0"/>
              <a:t>High Inflation for the Next Year</a:t>
            </a:r>
          </a:p>
        </p:txBody>
      </p:sp>
      <p:sp>
        <p:nvSpPr>
          <p:cNvPr id="4" name="TextBox 1">
            <a:extLst>
              <a:ext uri="{FF2B5EF4-FFF2-40B4-BE49-F238E27FC236}">
                <a16:creationId xmlns:a16="http://schemas.microsoft.com/office/drawing/2014/main" id="{838F5D74-353E-4F94-A841-62B5B16D7037}"/>
              </a:ext>
            </a:extLst>
          </p:cNvPr>
          <p:cNvSpPr txBox="1"/>
          <p:nvPr/>
        </p:nvSpPr>
        <p:spPr>
          <a:xfrm>
            <a:off x="9610207" y="3789484"/>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3.0%</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10206" y="3429000"/>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4.2%</a:t>
            </a:r>
          </a:p>
        </p:txBody>
      </p:sp>
    </p:spTree>
    <p:extLst>
      <p:ext uri="{BB962C8B-B14F-4D97-AF65-F5344CB8AC3E}">
        <p14:creationId xmlns:p14="http://schemas.microsoft.com/office/powerpoint/2010/main" val="36161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357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647177" y="320663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02869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647177" y="320663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E46F7D9-4D96-1CC9-84EA-AAFDE192F03F}"/>
              </a:ext>
            </a:extLst>
          </p:cNvPr>
          <p:cNvSpPr txBox="1"/>
          <p:nvPr/>
        </p:nvSpPr>
        <p:spPr>
          <a:xfrm>
            <a:off x="3563287" y="4364156"/>
            <a:ext cx="3375309" cy="707886"/>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2580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647177" y="320663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E46F7D9-4D96-1CC9-84EA-AAFDE192F03F}"/>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              </a:t>
            </a:r>
          </a:p>
        </p:txBody>
      </p:sp>
      <p:cxnSp>
        <p:nvCxnSpPr>
          <p:cNvPr id="4" name="Straight Arrow Connector 3">
            <a:extLst>
              <a:ext uri="{FF2B5EF4-FFF2-40B4-BE49-F238E27FC236}">
                <a16:creationId xmlns:a16="http://schemas.microsoft.com/office/drawing/2014/main" id="{6FA93B97-A602-E6FF-798F-B8198EEE0BB4}"/>
              </a:ext>
            </a:extLst>
          </p:cNvPr>
          <p:cNvCxnSpPr>
            <a:cxnSpLocks/>
          </p:cNvCxnSpPr>
          <p:nvPr/>
        </p:nvCxnSpPr>
        <p:spPr>
          <a:xfrm flipH="1">
            <a:off x="3154262" y="5010487"/>
            <a:ext cx="1029919" cy="3065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822F7B9-6E2E-1B03-0F21-F3C1841FE6ED}"/>
              </a:ext>
            </a:extLst>
          </p:cNvPr>
          <p:cNvSpPr/>
          <p:nvPr/>
        </p:nvSpPr>
        <p:spPr>
          <a:xfrm>
            <a:off x="2726422" y="5128418"/>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1843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647177" y="320663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E46F7D9-4D96-1CC9-84EA-AAFDE192F03F}"/>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cxnSp>
        <p:nvCxnSpPr>
          <p:cNvPr id="4" name="Straight Arrow Connector 3">
            <a:extLst>
              <a:ext uri="{FF2B5EF4-FFF2-40B4-BE49-F238E27FC236}">
                <a16:creationId xmlns:a16="http://schemas.microsoft.com/office/drawing/2014/main" id="{6FA93B97-A602-E6FF-798F-B8198EEE0BB4}"/>
              </a:ext>
            </a:extLst>
          </p:cNvPr>
          <p:cNvCxnSpPr>
            <a:cxnSpLocks/>
          </p:cNvCxnSpPr>
          <p:nvPr/>
        </p:nvCxnSpPr>
        <p:spPr>
          <a:xfrm flipH="1">
            <a:off x="3154262" y="5010487"/>
            <a:ext cx="1029919" cy="3065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8C5156C-3C6A-9631-B5DE-F28CBD7B1185}"/>
              </a:ext>
            </a:extLst>
          </p:cNvPr>
          <p:cNvCxnSpPr>
            <a:cxnSpLocks/>
          </p:cNvCxnSpPr>
          <p:nvPr/>
        </p:nvCxnSpPr>
        <p:spPr>
          <a:xfrm flipH="1" flipV="1">
            <a:off x="4957894" y="3858936"/>
            <a:ext cx="1434517" cy="87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8CE608E-70A0-7686-D9A0-5EA31636ED7F}"/>
              </a:ext>
            </a:extLst>
          </p:cNvPr>
          <p:cNvSpPr/>
          <p:nvPr/>
        </p:nvSpPr>
        <p:spPr>
          <a:xfrm>
            <a:off x="3669220" y="3720625"/>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D822F7B9-6E2E-1B03-0F21-F3C1841FE6ED}"/>
              </a:ext>
            </a:extLst>
          </p:cNvPr>
          <p:cNvSpPr/>
          <p:nvPr/>
        </p:nvSpPr>
        <p:spPr>
          <a:xfrm>
            <a:off x="2726422" y="5128418"/>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5605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647177" y="320663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A9EB495-6003-DB52-11EE-CB2196C85878}"/>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srgbClr val="00B050"/>
                </a:solidFill>
                <a:latin typeface="Times New Roman" panose="02020603050405020304" pitchFamily="18" charset="0"/>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A6DD6B70-429A-3AE6-48C9-BEC338FBFECE}"/>
              </a:ext>
            </a:extLst>
          </p:cNvPr>
          <p:cNvSpPr/>
          <p:nvPr/>
        </p:nvSpPr>
        <p:spPr>
          <a:xfrm>
            <a:off x="3669220" y="3720625"/>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0D2D0CE-8D8C-8C55-7755-C45A494133D0}"/>
              </a:ext>
            </a:extLst>
          </p:cNvPr>
          <p:cNvCxnSpPr>
            <a:cxnSpLocks/>
          </p:cNvCxnSpPr>
          <p:nvPr/>
        </p:nvCxnSpPr>
        <p:spPr>
          <a:xfrm flipH="1" flipV="1">
            <a:off x="4957894" y="3858936"/>
            <a:ext cx="1434517" cy="87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D6CB3D5-8CD4-E846-C5DC-8D3B3DE52410}"/>
              </a:ext>
            </a:extLst>
          </p:cNvPr>
          <p:cNvCxnSpPr>
            <a:cxnSpLocks/>
          </p:cNvCxnSpPr>
          <p:nvPr/>
        </p:nvCxnSpPr>
        <p:spPr>
          <a:xfrm flipH="1">
            <a:off x="3154262" y="5010487"/>
            <a:ext cx="1029919" cy="3065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C69A3C0-9530-C0CA-53D8-A7BB91960E23}"/>
              </a:ext>
            </a:extLst>
          </p:cNvPr>
          <p:cNvSpPr/>
          <p:nvPr/>
        </p:nvSpPr>
        <p:spPr>
          <a:xfrm>
            <a:off x="2726422" y="5128418"/>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DA4B8F-58B9-F81F-2A48-E79AC23A82AD}"/>
              </a:ext>
            </a:extLst>
          </p:cNvPr>
          <p:cNvSpPr txBox="1"/>
          <p:nvPr/>
        </p:nvSpPr>
        <p:spPr>
          <a:xfrm>
            <a:off x="354561" y="3785394"/>
            <a:ext cx="2585781" cy="1323439"/>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000" b="1" dirty="0">
                <a:solidFill>
                  <a:srgbClr val="7030A0"/>
                </a:solidFill>
                <a:latin typeface="Times New Roman" panose="02020603050405020304" pitchFamily="18" charset="0"/>
                <a:cs typeface="Times New Roman" panose="02020603050405020304" pitchFamily="18" charset="0"/>
              </a:rPr>
              <a:t>...Sell High</a:t>
            </a:r>
          </a:p>
          <a:p>
            <a:pPr marL="0" marR="0" lvl="0" indent="0" defTabSz="914400" rtl="0" eaLnBrk="1" fontAlgn="base" latinLnBrk="0" hangingPunct="1">
              <a:lnSpc>
                <a:spcPct val="100000"/>
              </a:lnSpc>
              <a:spcBef>
                <a:spcPct val="0"/>
              </a:spcBef>
              <a:spcAft>
                <a:spcPct val="0"/>
              </a:spcAft>
              <a:buClrTx/>
              <a:buSzTx/>
              <a:buFontTx/>
              <a:buNone/>
              <a:tabLst/>
              <a:defRPr/>
            </a:pPr>
            <a:endParaRPr lang="en-US" sz="2000" b="1" dirty="0">
              <a:solidFill>
                <a:srgbClr val="7030A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US" sz="2000" b="1" dirty="0">
              <a:solidFill>
                <a:srgbClr val="7030A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2000" b="1" dirty="0">
                <a:solidFill>
                  <a:srgbClr val="7030A0"/>
                </a:solidFill>
                <a:latin typeface="Times New Roman" panose="02020603050405020304" pitchFamily="18" charset="0"/>
                <a:cs typeface="Times New Roman" panose="02020603050405020304" pitchFamily="18" charset="0"/>
              </a:rPr>
              <a:t>Buy Low…</a:t>
            </a:r>
            <a:endPar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1636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647177" y="320663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898846" y="860762"/>
            <a:ext cx="5513601"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000" dirty="0">
              <a:solidFill>
                <a:srgbClr val="FF0000"/>
              </a:solidFill>
              <a:latin typeface="Times New Roman" panose="02020603050405020304" pitchFamily="18" charset="0"/>
              <a:cs typeface="Times New Roman" panose="02020603050405020304" pitchFamily="18"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A9EB495-6003-DB52-11EE-CB2196C85878}"/>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srgbClr val="00B050"/>
                </a:solidFill>
                <a:latin typeface="Times New Roman" panose="02020603050405020304" pitchFamily="18" charset="0"/>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A6DD6B70-429A-3AE6-48C9-BEC338FBFECE}"/>
              </a:ext>
            </a:extLst>
          </p:cNvPr>
          <p:cNvSpPr/>
          <p:nvPr/>
        </p:nvSpPr>
        <p:spPr>
          <a:xfrm>
            <a:off x="3669220" y="3720625"/>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0D2D0CE-8D8C-8C55-7755-C45A494133D0}"/>
              </a:ext>
            </a:extLst>
          </p:cNvPr>
          <p:cNvCxnSpPr>
            <a:cxnSpLocks/>
          </p:cNvCxnSpPr>
          <p:nvPr/>
        </p:nvCxnSpPr>
        <p:spPr>
          <a:xfrm flipH="1" flipV="1">
            <a:off x="4957894" y="3858936"/>
            <a:ext cx="1434517" cy="87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D6CB3D5-8CD4-E846-C5DC-8D3B3DE52410}"/>
              </a:ext>
            </a:extLst>
          </p:cNvPr>
          <p:cNvCxnSpPr>
            <a:cxnSpLocks/>
          </p:cNvCxnSpPr>
          <p:nvPr/>
        </p:nvCxnSpPr>
        <p:spPr>
          <a:xfrm flipH="1">
            <a:off x="3154262" y="5010487"/>
            <a:ext cx="1029919" cy="3065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C69A3C0-9530-C0CA-53D8-A7BB91960E23}"/>
              </a:ext>
            </a:extLst>
          </p:cNvPr>
          <p:cNvSpPr/>
          <p:nvPr/>
        </p:nvSpPr>
        <p:spPr>
          <a:xfrm>
            <a:off x="2726422" y="5128418"/>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E54E0D-9BD5-5B68-741B-85E3C658EE41}"/>
              </a:ext>
            </a:extLst>
          </p:cNvPr>
          <p:cNvSpPr txBox="1"/>
          <p:nvPr/>
        </p:nvSpPr>
        <p:spPr>
          <a:xfrm>
            <a:off x="354561" y="3785394"/>
            <a:ext cx="2585781" cy="1323439"/>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000" b="1" dirty="0">
                <a:solidFill>
                  <a:srgbClr val="7030A0"/>
                </a:solidFill>
                <a:latin typeface="Times New Roman" panose="02020603050405020304" pitchFamily="18" charset="0"/>
                <a:cs typeface="Times New Roman" panose="02020603050405020304" pitchFamily="18" charset="0"/>
              </a:rPr>
              <a:t>...Sell High</a:t>
            </a:r>
          </a:p>
          <a:p>
            <a:pPr marL="0" marR="0" lvl="0" indent="0" defTabSz="914400" rtl="0" eaLnBrk="1" fontAlgn="base" latinLnBrk="0" hangingPunct="1">
              <a:lnSpc>
                <a:spcPct val="100000"/>
              </a:lnSpc>
              <a:spcBef>
                <a:spcPct val="0"/>
              </a:spcBef>
              <a:spcAft>
                <a:spcPct val="0"/>
              </a:spcAft>
              <a:buClrTx/>
              <a:buSzTx/>
              <a:buFontTx/>
              <a:buNone/>
              <a:tabLst/>
              <a:defRPr/>
            </a:pPr>
            <a:endParaRPr lang="en-US" sz="2000" b="1" dirty="0">
              <a:solidFill>
                <a:srgbClr val="7030A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US" sz="2000" b="1" dirty="0">
              <a:solidFill>
                <a:srgbClr val="7030A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2000" b="1" dirty="0">
                <a:solidFill>
                  <a:srgbClr val="7030A0"/>
                </a:solidFill>
                <a:latin typeface="Times New Roman" panose="02020603050405020304" pitchFamily="18" charset="0"/>
                <a:cs typeface="Times New Roman" panose="02020603050405020304" pitchFamily="18" charset="0"/>
              </a:rPr>
              <a:t>Buy Low…</a:t>
            </a:r>
            <a:endPar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8689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1835CF-8AF1-4879-8736-E57F8C177940}"/>
              </a:ext>
            </a:extLst>
          </p:cNvPr>
          <p:cNvSpPr txBox="1">
            <a:spLocks noChangeArrowheads="1"/>
          </p:cNvSpPr>
          <p:nvPr/>
        </p:nvSpPr>
        <p:spPr bwMode="auto">
          <a:xfrm>
            <a:off x="1692275" y="423544"/>
            <a:ext cx="8642350" cy="51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77799" indent="-177799" algn="l" rtl="0" eaLnBrk="1" fontAlgn="base" hangingPunct="1">
              <a:lnSpc>
                <a:spcPct val="100000"/>
              </a:lnSpc>
              <a:spcBef>
                <a:spcPct val="20000"/>
              </a:spcBef>
              <a:spcAft>
                <a:spcPct val="0"/>
              </a:spcAft>
              <a:buClr>
                <a:schemeClr val="accent1"/>
              </a:buClr>
              <a:buChar char="•"/>
              <a:defRPr sz="2000">
                <a:solidFill>
                  <a:schemeClr val="tx1"/>
                </a:solidFill>
                <a:latin typeface="+mn-lt"/>
                <a:ea typeface="+mn-ea"/>
                <a:cs typeface="+mn-cs"/>
              </a:defRPr>
            </a:lvl1pPr>
            <a:lvl2pPr marL="400046" indent="-204786" algn="l" rtl="0" eaLnBrk="1" fontAlgn="base" hangingPunct="1">
              <a:lnSpc>
                <a:spcPct val="100000"/>
              </a:lnSpc>
              <a:spcBef>
                <a:spcPct val="20000"/>
              </a:spcBef>
              <a:spcAft>
                <a:spcPct val="0"/>
              </a:spcAft>
              <a:buClr>
                <a:schemeClr val="accent1"/>
              </a:buClr>
              <a:buFont typeface="Arial" charset="0"/>
              <a:buChar char="–"/>
              <a:defRPr>
                <a:solidFill>
                  <a:schemeClr val="tx1"/>
                </a:solidFill>
                <a:latin typeface="+mn-lt"/>
              </a:defRPr>
            </a:lvl2pPr>
            <a:lvl3pPr marL="606419" indent="-171448" algn="l" rtl="0" eaLnBrk="1" fontAlgn="base" hangingPunct="1">
              <a:lnSpc>
                <a:spcPct val="100000"/>
              </a:lnSpc>
              <a:spcBef>
                <a:spcPct val="20000"/>
              </a:spcBef>
              <a:spcAft>
                <a:spcPct val="0"/>
              </a:spcAft>
              <a:buClr>
                <a:schemeClr val="accent1"/>
              </a:buClr>
              <a:buChar char="•"/>
              <a:defRPr sz="1600">
                <a:solidFill>
                  <a:schemeClr val="tx1"/>
                </a:solidFill>
                <a:latin typeface="+mn-lt"/>
              </a:defRPr>
            </a:lvl3pPr>
            <a:lvl4pPr marL="823905" indent="-207961"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4pPr>
            <a:lvl5pPr marL="1031864" indent="-190499"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5pPr>
            <a:lvl6pPr marL="1489060"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6pPr>
            <a:lvl7pPr marL="1946255"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7pPr>
            <a:lvl8pPr marL="2403451"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8pPr>
            <a:lvl9pPr marL="2860646"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9pPr>
          </a:lstStyle>
          <a:p>
            <a:pPr marL="0" indent="0" algn="ctr" defTabSz="417441">
              <a:spcBef>
                <a:spcPct val="0"/>
              </a:spcBef>
              <a:buClr>
                <a:srgbClr val="000000"/>
              </a:buClr>
              <a:buSzPct val="90000"/>
              <a:buNone/>
            </a:pPr>
            <a:r>
              <a:rPr lang="en-US" sz="3177" b="1" kern="0" dirty="0">
                <a:solidFill>
                  <a:srgbClr val="000000"/>
                </a:solidFill>
                <a:latin typeface="Arial" charset="0"/>
              </a:rPr>
              <a:t>Annual Net Decline in Number of CUs</a:t>
            </a:r>
            <a:endParaRPr lang="en-US" b="1" kern="0" dirty="0">
              <a:solidFill>
                <a:srgbClr val="292934"/>
              </a:solidFill>
              <a:latin typeface="Arial"/>
            </a:endParaRPr>
          </a:p>
        </p:txBody>
      </p:sp>
      <p:pic>
        <p:nvPicPr>
          <p:cNvPr id="5" name="Picture 4">
            <a:extLst>
              <a:ext uri="{FF2B5EF4-FFF2-40B4-BE49-F238E27FC236}">
                <a16:creationId xmlns:a16="http://schemas.microsoft.com/office/drawing/2014/main" id="{4E8ADA56-E63C-995B-5E5A-E1FDEF5A1833}"/>
              </a:ext>
            </a:extLst>
          </p:cNvPr>
          <p:cNvPicPr/>
          <p:nvPr/>
        </p:nvPicPr>
        <p:blipFill>
          <a:blip r:embed="rId3"/>
          <a:stretch>
            <a:fillRect/>
          </a:stretch>
        </p:blipFill>
        <p:spPr>
          <a:xfrm>
            <a:off x="2301875" y="1335088"/>
            <a:ext cx="7589838" cy="4730750"/>
          </a:xfrm>
          <a:prstGeom prst="rect">
            <a:avLst/>
          </a:prstGeom>
        </p:spPr>
      </p:pic>
      <p:pic>
        <p:nvPicPr>
          <p:cNvPr id="6" name="Picture 5">
            <a:extLst>
              <a:ext uri="{FF2B5EF4-FFF2-40B4-BE49-F238E27FC236}">
                <a16:creationId xmlns:a16="http://schemas.microsoft.com/office/drawing/2014/main" id="{F8EC7D5F-1DCE-603D-2EA8-1A6A12B72002}"/>
              </a:ext>
            </a:extLst>
          </p:cNvPr>
          <p:cNvPicPr/>
          <p:nvPr/>
        </p:nvPicPr>
        <p:blipFill>
          <a:blip r:embed="rId4"/>
          <a:stretch>
            <a:fillRect/>
          </a:stretch>
        </p:blipFill>
        <p:spPr>
          <a:xfrm>
            <a:off x="1625600" y="1104900"/>
            <a:ext cx="1327150" cy="184150"/>
          </a:xfrm>
          <a:prstGeom prst="rect">
            <a:avLst/>
          </a:prstGeom>
        </p:spPr>
      </p:pic>
      <p:cxnSp>
        <p:nvCxnSpPr>
          <p:cNvPr id="3" name="Straight Arrow Connector 2">
            <a:extLst>
              <a:ext uri="{FF2B5EF4-FFF2-40B4-BE49-F238E27FC236}">
                <a16:creationId xmlns:a16="http://schemas.microsoft.com/office/drawing/2014/main" id="{8C6F0A7B-CC35-2C5A-9478-BC9FC5778013}"/>
              </a:ext>
            </a:extLst>
          </p:cNvPr>
          <p:cNvCxnSpPr>
            <a:cxnSpLocks/>
          </p:cNvCxnSpPr>
          <p:nvPr/>
        </p:nvCxnSpPr>
        <p:spPr>
          <a:xfrm flipV="1">
            <a:off x="8430936" y="2835479"/>
            <a:ext cx="897622" cy="755009"/>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05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647177" y="320663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898846" y="860762"/>
            <a:ext cx="5513601"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rgbClr val="FF0000"/>
                </a:solidFill>
                <a:latin typeface="Times New Roman" panose="02020603050405020304" pitchFamily="18" charset="0"/>
                <a:cs typeface="Times New Roman" panose="02020603050405020304" pitchFamily="18" charset="0"/>
              </a:rPr>
              <a:t>Signals </a:t>
            </a:r>
            <a:r>
              <a:rPr lang="en-US" sz="2000">
                <a:solidFill>
                  <a:srgbClr val="FF0000"/>
                </a:solidFill>
                <a:latin typeface="Times New Roman" panose="02020603050405020304" pitchFamily="18" charset="0"/>
                <a:cs typeface="Times New Roman" panose="02020603050405020304" pitchFamily="18" charset="0"/>
              </a:rPr>
              <a:t>upcoming recession</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04AB246-54B2-842C-CAE6-D88D1998107F}"/>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srgbClr val="00B050"/>
                </a:solidFill>
                <a:latin typeface="Times New Roman" panose="02020603050405020304" pitchFamily="18" charset="0"/>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034978EC-4F8D-4F3F-B590-3B3AB018ABA1}"/>
              </a:ext>
            </a:extLst>
          </p:cNvPr>
          <p:cNvSpPr/>
          <p:nvPr/>
        </p:nvSpPr>
        <p:spPr>
          <a:xfrm>
            <a:off x="3669220" y="3720625"/>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1C8C235-1B6D-A80E-922C-BB499C1BD184}"/>
              </a:ext>
            </a:extLst>
          </p:cNvPr>
          <p:cNvCxnSpPr>
            <a:cxnSpLocks/>
          </p:cNvCxnSpPr>
          <p:nvPr/>
        </p:nvCxnSpPr>
        <p:spPr>
          <a:xfrm flipH="1" flipV="1">
            <a:off x="4957894" y="3858936"/>
            <a:ext cx="1434517" cy="87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F68AA9F-7973-9BEF-10F0-D6F34A55A9B5}"/>
              </a:ext>
            </a:extLst>
          </p:cNvPr>
          <p:cNvCxnSpPr>
            <a:cxnSpLocks/>
          </p:cNvCxnSpPr>
          <p:nvPr/>
        </p:nvCxnSpPr>
        <p:spPr>
          <a:xfrm flipH="1">
            <a:off x="3154262" y="5010487"/>
            <a:ext cx="1029919" cy="3065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FA398C8-E0F8-5CCF-6E81-6E99BF036D6A}"/>
              </a:ext>
            </a:extLst>
          </p:cNvPr>
          <p:cNvSpPr/>
          <p:nvPr/>
        </p:nvSpPr>
        <p:spPr>
          <a:xfrm>
            <a:off x="2726422" y="5128418"/>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D933777-A811-2901-FD0C-29911DE279FB}"/>
              </a:ext>
            </a:extLst>
          </p:cNvPr>
          <p:cNvSpPr txBox="1"/>
          <p:nvPr/>
        </p:nvSpPr>
        <p:spPr>
          <a:xfrm>
            <a:off x="354561" y="3785394"/>
            <a:ext cx="2585781" cy="1323439"/>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000" b="1" dirty="0">
                <a:solidFill>
                  <a:srgbClr val="7030A0"/>
                </a:solidFill>
                <a:latin typeface="Times New Roman" panose="02020603050405020304" pitchFamily="18" charset="0"/>
                <a:cs typeface="Times New Roman" panose="02020603050405020304" pitchFamily="18" charset="0"/>
              </a:rPr>
              <a:t>...Sell High</a:t>
            </a:r>
          </a:p>
          <a:p>
            <a:pPr marL="0" marR="0" lvl="0" indent="0" defTabSz="914400" rtl="0" eaLnBrk="1" fontAlgn="base" latinLnBrk="0" hangingPunct="1">
              <a:lnSpc>
                <a:spcPct val="100000"/>
              </a:lnSpc>
              <a:spcBef>
                <a:spcPct val="0"/>
              </a:spcBef>
              <a:spcAft>
                <a:spcPct val="0"/>
              </a:spcAft>
              <a:buClrTx/>
              <a:buSzTx/>
              <a:buFontTx/>
              <a:buNone/>
              <a:tabLst/>
              <a:defRPr/>
            </a:pPr>
            <a:endParaRPr lang="en-US" sz="2000" b="1" dirty="0">
              <a:solidFill>
                <a:srgbClr val="7030A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US" sz="2000" b="1" dirty="0">
              <a:solidFill>
                <a:srgbClr val="7030A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2000" b="1" dirty="0">
                <a:solidFill>
                  <a:srgbClr val="7030A0"/>
                </a:solidFill>
                <a:latin typeface="Times New Roman" panose="02020603050405020304" pitchFamily="18" charset="0"/>
                <a:cs typeface="Times New Roman" panose="02020603050405020304" pitchFamily="18" charset="0"/>
              </a:rPr>
              <a:t>Buy Low…</a:t>
            </a:r>
            <a:endPar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12634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647177" y="320663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898846" y="860762"/>
            <a:ext cx="5513601"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rgbClr val="FF0000"/>
                </a:solidFill>
                <a:latin typeface="Times New Roman" panose="02020603050405020304" pitchFamily="18" charset="0"/>
                <a:cs typeface="Times New Roman" panose="02020603050405020304" pitchFamily="18" charset="0"/>
              </a:rPr>
              <a:t>Signals upcoming recession</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a:t>
            </a:r>
            <a:r>
              <a:rPr lang="en-US" sz="2000" dirty="0">
                <a:solidFill>
                  <a:srgbClr val="FF0000"/>
                </a:solidFill>
                <a:latin typeface="Times New Roman" panose="02020603050405020304" pitchFamily="18" charset="0"/>
                <a:cs typeface="Times New Roman" panose="02020603050405020304" pitchFamily="18" charset="0"/>
              </a:rPr>
              <a:t>/</a:t>
            </a:r>
            <a:r>
              <a:rPr lang="en-US" sz="2000">
                <a:solidFill>
                  <a:srgbClr val="FF0000"/>
                </a:solidFill>
                <a:latin typeface="Times New Roman" panose="02020603050405020304" pitchFamily="18" charset="0"/>
                <a:cs typeface="Times New Roman" panose="02020603050405020304" pitchFamily="18" charset="0"/>
              </a:rPr>
              <a:t>CUs </a:t>
            </a:r>
            <a:endParaRPr kumimoji="0" lang="en-US" sz="1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0B546B7A-8AFE-2647-A447-437D3E75C8E8}"/>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srgbClr val="00B050"/>
                </a:solidFill>
                <a:latin typeface="Times New Roman" panose="02020603050405020304" pitchFamily="18" charset="0"/>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1501AC26-B6FE-257A-A27E-50477E2CEF1B}"/>
              </a:ext>
            </a:extLst>
          </p:cNvPr>
          <p:cNvSpPr/>
          <p:nvPr/>
        </p:nvSpPr>
        <p:spPr>
          <a:xfrm>
            <a:off x="3669220" y="3720625"/>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E83DA24-1042-28B4-E907-AA949F33E8FC}"/>
              </a:ext>
            </a:extLst>
          </p:cNvPr>
          <p:cNvCxnSpPr>
            <a:cxnSpLocks/>
          </p:cNvCxnSpPr>
          <p:nvPr/>
        </p:nvCxnSpPr>
        <p:spPr>
          <a:xfrm flipH="1" flipV="1">
            <a:off x="4957894" y="3858936"/>
            <a:ext cx="1434517" cy="87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FEB2F91-4C4D-6D95-DA22-A35ED18949F1}"/>
              </a:ext>
            </a:extLst>
          </p:cNvPr>
          <p:cNvCxnSpPr>
            <a:cxnSpLocks/>
          </p:cNvCxnSpPr>
          <p:nvPr/>
        </p:nvCxnSpPr>
        <p:spPr>
          <a:xfrm flipH="1">
            <a:off x="3154262" y="5010487"/>
            <a:ext cx="1029919" cy="3065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31CA646-81C5-4923-C730-75BF1E124093}"/>
              </a:ext>
            </a:extLst>
          </p:cNvPr>
          <p:cNvSpPr/>
          <p:nvPr/>
        </p:nvSpPr>
        <p:spPr>
          <a:xfrm>
            <a:off x="2726422" y="5128418"/>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02F8D7-4B0D-6AFA-CCA3-1F5668B87665}"/>
              </a:ext>
            </a:extLst>
          </p:cNvPr>
          <p:cNvSpPr txBox="1"/>
          <p:nvPr/>
        </p:nvSpPr>
        <p:spPr>
          <a:xfrm>
            <a:off x="354561" y="3785394"/>
            <a:ext cx="2585781" cy="1323439"/>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000" b="1" dirty="0">
                <a:solidFill>
                  <a:srgbClr val="7030A0"/>
                </a:solidFill>
                <a:latin typeface="Times New Roman" panose="02020603050405020304" pitchFamily="18" charset="0"/>
                <a:cs typeface="Times New Roman" panose="02020603050405020304" pitchFamily="18" charset="0"/>
              </a:rPr>
              <a:t>...Sell High</a:t>
            </a:r>
          </a:p>
          <a:p>
            <a:pPr marL="0" marR="0" lvl="0" indent="0" defTabSz="914400" rtl="0" eaLnBrk="1" fontAlgn="base" latinLnBrk="0" hangingPunct="1">
              <a:lnSpc>
                <a:spcPct val="100000"/>
              </a:lnSpc>
              <a:spcBef>
                <a:spcPct val="0"/>
              </a:spcBef>
              <a:spcAft>
                <a:spcPct val="0"/>
              </a:spcAft>
              <a:buClrTx/>
              <a:buSzTx/>
              <a:buFontTx/>
              <a:buNone/>
              <a:tabLst/>
              <a:defRPr/>
            </a:pPr>
            <a:endParaRPr lang="en-US" sz="2000" b="1" dirty="0">
              <a:solidFill>
                <a:srgbClr val="7030A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US" sz="2000" b="1" dirty="0">
              <a:solidFill>
                <a:srgbClr val="7030A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2000" b="1" dirty="0">
                <a:solidFill>
                  <a:srgbClr val="7030A0"/>
                </a:solidFill>
                <a:latin typeface="Times New Roman" panose="02020603050405020304" pitchFamily="18" charset="0"/>
                <a:cs typeface="Times New Roman" panose="02020603050405020304" pitchFamily="18" charset="0"/>
              </a:rPr>
              <a:t>Buy Low…</a:t>
            </a:r>
            <a:endPar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9769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3647177" y="320663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898846" y="860762"/>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rgbClr val="FF0000"/>
                </a:solidFill>
                <a:latin typeface="Times New Roman" panose="02020603050405020304" pitchFamily="18" charset="0"/>
                <a:cs typeface="Times New Roman" panose="02020603050405020304" pitchFamily="18" charset="0"/>
              </a:rPr>
              <a:t>Signals upcoming recession</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a:t>
            </a:r>
            <a:r>
              <a:rPr lang="en-US" sz="2000" dirty="0">
                <a:solidFill>
                  <a:srgbClr val="FF0000"/>
                </a:solidFill>
                <a:latin typeface="Times New Roman" panose="02020603050405020304" pitchFamily="18" charset="0"/>
                <a:cs typeface="Times New Roman" panose="02020603050405020304" pitchFamily="18" charset="0"/>
              </a:rPr>
              <a:t>/CUs (carry trade, liquidity risk, credit contraction)</a:t>
            </a:r>
            <a:endParaRPr kumimoji="0" lang="en-US" sz="1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srgbClr val="00B050"/>
                </a:solidFill>
                <a:latin typeface="Times New Roman" panose="02020603050405020304" pitchFamily="18" charset="0"/>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0" y="3720625"/>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957894" y="3858936"/>
            <a:ext cx="1434517" cy="87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54262" y="5010487"/>
            <a:ext cx="1029919" cy="3065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26422" y="5128418"/>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8D02625-42A4-C026-75A7-8F92E5CDE019}"/>
              </a:ext>
            </a:extLst>
          </p:cNvPr>
          <p:cNvSpPr txBox="1"/>
          <p:nvPr/>
        </p:nvSpPr>
        <p:spPr>
          <a:xfrm>
            <a:off x="354561" y="3785394"/>
            <a:ext cx="2585781" cy="1323439"/>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000" b="1" dirty="0">
                <a:solidFill>
                  <a:srgbClr val="7030A0"/>
                </a:solidFill>
                <a:latin typeface="Times New Roman" panose="02020603050405020304" pitchFamily="18" charset="0"/>
                <a:cs typeface="Times New Roman" panose="02020603050405020304" pitchFamily="18" charset="0"/>
              </a:rPr>
              <a:t>...Sell High</a:t>
            </a:r>
          </a:p>
          <a:p>
            <a:pPr marL="0" marR="0" lvl="0" indent="0" defTabSz="914400" rtl="0" eaLnBrk="1" fontAlgn="base" latinLnBrk="0" hangingPunct="1">
              <a:lnSpc>
                <a:spcPct val="100000"/>
              </a:lnSpc>
              <a:spcBef>
                <a:spcPct val="0"/>
              </a:spcBef>
              <a:spcAft>
                <a:spcPct val="0"/>
              </a:spcAft>
              <a:buClrTx/>
              <a:buSzTx/>
              <a:buFontTx/>
              <a:buNone/>
              <a:tabLst/>
              <a:defRPr/>
            </a:pPr>
            <a:endParaRPr lang="en-US" sz="2000" b="1" dirty="0">
              <a:solidFill>
                <a:srgbClr val="7030A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US" sz="2000" b="1" dirty="0">
              <a:solidFill>
                <a:srgbClr val="7030A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2000" b="1" dirty="0">
                <a:solidFill>
                  <a:srgbClr val="7030A0"/>
                </a:solidFill>
                <a:latin typeface="Times New Roman" panose="02020603050405020304" pitchFamily="18" charset="0"/>
                <a:cs typeface="Times New Roman" panose="02020603050405020304" pitchFamily="18" charset="0"/>
              </a:rPr>
              <a:t>Buy Low…</a:t>
            </a:r>
            <a:endPar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832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6">
            <a:extLst>
              <a:ext uri="{FF2B5EF4-FFF2-40B4-BE49-F238E27FC236}">
                <a16:creationId xmlns:a16="http://schemas.microsoft.com/office/drawing/2014/main" id="{23BBAA7D-24E3-2E31-AB84-2D4B0256D577}"/>
              </a:ext>
            </a:extLst>
          </p:cNvPr>
          <p:cNvSpPr txBox="1"/>
          <p:nvPr/>
        </p:nvSpPr>
        <p:spPr>
          <a:xfrm>
            <a:off x="4916533" y="1414760"/>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3.97%</a:t>
            </a:r>
          </a:p>
        </p:txBody>
      </p:sp>
      <p:sp>
        <p:nvSpPr>
          <p:cNvPr id="3" name="TextBox 6">
            <a:extLst>
              <a:ext uri="{FF2B5EF4-FFF2-40B4-BE49-F238E27FC236}">
                <a16:creationId xmlns:a16="http://schemas.microsoft.com/office/drawing/2014/main" id="{1898E87B-7935-A06B-053A-FA0578418C10}"/>
              </a:ext>
            </a:extLst>
          </p:cNvPr>
          <p:cNvSpPr txBox="1"/>
          <p:nvPr/>
        </p:nvSpPr>
        <p:spPr>
          <a:xfrm>
            <a:off x="3536594" y="837942"/>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4.86%</a:t>
            </a:r>
          </a:p>
        </p:txBody>
      </p:sp>
      <p:sp>
        <p:nvSpPr>
          <p:cNvPr id="4" name="TextBox 6">
            <a:extLst>
              <a:ext uri="{FF2B5EF4-FFF2-40B4-BE49-F238E27FC236}">
                <a16:creationId xmlns:a16="http://schemas.microsoft.com/office/drawing/2014/main" id="{998E92CD-D384-2A6B-B649-9FE6BE7BF7EF}"/>
              </a:ext>
            </a:extLst>
          </p:cNvPr>
          <p:cNvSpPr txBox="1"/>
          <p:nvPr/>
        </p:nvSpPr>
        <p:spPr>
          <a:xfrm>
            <a:off x="2735308" y="23509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5.18%</a:t>
            </a:r>
          </a:p>
        </p:txBody>
      </p:sp>
      <p:cxnSp>
        <p:nvCxnSpPr>
          <p:cNvPr id="5" name="Straight Arrow Connector 4">
            <a:extLst>
              <a:ext uri="{FF2B5EF4-FFF2-40B4-BE49-F238E27FC236}">
                <a16:creationId xmlns:a16="http://schemas.microsoft.com/office/drawing/2014/main" id="{B96CE7E4-1D64-4C79-7807-D136A2CFA419}"/>
              </a:ext>
            </a:extLst>
          </p:cNvPr>
          <p:cNvCxnSpPr>
            <a:cxnSpLocks/>
          </p:cNvCxnSpPr>
          <p:nvPr/>
        </p:nvCxnSpPr>
        <p:spPr>
          <a:xfrm>
            <a:off x="5207638" y="1876425"/>
            <a:ext cx="0" cy="323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D6AFD1E-9D92-2E4E-1A66-6B9F2A91A8E8}"/>
              </a:ext>
            </a:extLst>
          </p:cNvPr>
          <p:cNvCxnSpPr>
            <a:cxnSpLocks/>
          </p:cNvCxnSpPr>
          <p:nvPr/>
        </p:nvCxnSpPr>
        <p:spPr>
          <a:xfrm flipH="1">
            <a:off x="3317519" y="1152525"/>
            <a:ext cx="219075" cy="240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6505D98-29A7-6D18-BB7A-CE9C3BEA88A2}"/>
              </a:ext>
            </a:extLst>
          </p:cNvPr>
          <p:cNvCxnSpPr>
            <a:cxnSpLocks/>
          </p:cNvCxnSpPr>
          <p:nvPr/>
        </p:nvCxnSpPr>
        <p:spPr>
          <a:xfrm flipH="1">
            <a:off x="2931163" y="696764"/>
            <a:ext cx="95250" cy="284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203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6">
            <a:extLst>
              <a:ext uri="{FF2B5EF4-FFF2-40B4-BE49-F238E27FC236}">
                <a16:creationId xmlns:a16="http://schemas.microsoft.com/office/drawing/2014/main" id="{23BBAA7D-24E3-2E31-AB84-2D4B0256D577}"/>
              </a:ext>
            </a:extLst>
          </p:cNvPr>
          <p:cNvSpPr txBox="1"/>
          <p:nvPr/>
        </p:nvSpPr>
        <p:spPr>
          <a:xfrm>
            <a:off x="4916533" y="1414760"/>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3.97%</a:t>
            </a:r>
          </a:p>
        </p:txBody>
      </p:sp>
      <p:sp>
        <p:nvSpPr>
          <p:cNvPr id="3" name="TextBox 6">
            <a:extLst>
              <a:ext uri="{FF2B5EF4-FFF2-40B4-BE49-F238E27FC236}">
                <a16:creationId xmlns:a16="http://schemas.microsoft.com/office/drawing/2014/main" id="{1898E87B-7935-A06B-053A-FA0578418C10}"/>
              </a:ext>
            </a:extLst>
          </p:cNvPr>
          <p:cNvSpPr txBox="1"/>
          <p:nvPr/>
        </p:nvSpPr>
        <p:spPr>
          <a:xfrm>
            <a:off x="3536594" y="837942"/>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4.86%</a:t>
            </a:r>
          </a:p>
        </p:txBody>
      </p:sp>
      <p:sp>
        <p:nvSpPr>
          <p:cNvPr id="4" name="TextBox 6">
            <a:extLst>
              <a:ext uri="{FF2B5EF4-FFF2-40B4-BE49-F238E27FC236}">
                <a16:creationId xmlns:a16="http://schemas.microsoft.com/office/drawing/2014/main" id="{998E92CD-D384-2A6B-B649-9FE6BE7BF7EF}"/>
              </a:ext>
            </a:extLst>
          </p:cNvPr>
          <p:cNvSpPr txBox="1"/>
          <p:nvPr/>
        </p:nvSpPr>
        <p:spPr>
          <a:xfrm>
            <a:off x="2735308" y="23509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5.18%</a:t>
            </a:r>
          </a:p>
        </p:txBody>
      </p:sp>
      <p:cxnSp>
        <p:nvCxnSpPr>
          <p:cNvPr id="5" name="Straight Arrow Connector 4">
            <a:extLst>
              <a:ext uri="{FF2B5EF4-FFF2-40B4-BE49-F238E27FC236}">
                <a16:creationId xmlns:a16="http://schemas.microsoft.com/office/drawing/2014/main" id="{B96CE7E4-1D64-4C79-7807-D136A2CFA419}"/>
              </a:ext>
            </a:extLst>
          </p:cNvPr>
          <p:cNvCxnSpPr>
            <a:cxnSpLocks/>
          </p:cNvCxnSpPr>
          <p:nvPr/>
        </p:nvCxnSpPr>
        <p:spPr>
          <a:xfrm>
            <a:off x="5207638" y="1876425"/>
            <a:ext cx="0" cy="323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D6AFD1E-9D92-2E4E-1A66-6B9F2A91A8E8}"/>
              </a:ext>
            </a:extLst>
          </p:cNvPr>
          <p:cNvCxnSpPr>
            <a:cxnSpLocks/>
          </p:cNvCxnSpPr>
          <p:nvPr/>
        </p:nvCxnSpPr>
        <p:spPr>
          <a:xfrm flipH="1">
            <a:off x="3317519" y="1152525"/>
            <a:ext cx="219075" cy="240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6505D98-29A7-6D18-BB7A-CE9C3BEA88A2}"/>
              </a:ext>
            </a:extLst>
          </p:cNvPr>
          <p:cNvCxnSpPr>
            <a:cxnSpLocks/>
          </p:cNvCxnSpPr>
          <p:nvPr/>
        </p:nvCxnSpPr>
        <p:spPr>
          <a:xfrm flipH="1">
            <a:off x="2931163" y="696764"/>
            <a:ext cx="95250" cy="284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Line 4">
            <a:extLst>
              <a:ext uri="{FF2B5EF4-FFF2-40B4-BE49-F238E27FC236}">
                <a16:creationId xmlns:a16="http://schemas.microsoft.com/office/drawing/2014/main" id="{6FB46BBC-E7D0-BC83-0FBF-A28462E7E070}"/>
              </a:ext>
            </a:extLst>
          </p:cNvPr>
          <p:cNvSpPr>
            <a:spLocks noChangeShapeType="1"/>
          </p:cNvSpPr>
          <p:nvPr/>
        </p:nvSpPr>
        <p:spPr bwMode="auto">
          <a:xfrm flipH="1">
            <a:off x="2895600" y="1414760"/>
            <a:ext cx="0" cy="3690640"/>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 name="Text Box 3">
            <a:extLst>
              <a:ext uri="{FF2B5EF4-FFF2-40B4-BE49-F238E27FC236}">
                <a16:creationId xmlns:a16="http://schemas.microsoft.com/office/drawing/2014/main" id="{5A79E73C-6C5D-48C3-00A8-1156FEE1C692}"/>
              </a:ext>
            </a:extLst>
          </p:cNvPr>
          <p:cNvSpPr txBox="1">
            <a:spLocks noChangeArrowheads="1"/>
          </p:cNvSpPr>
          <p:nvPr/>
        </p:nvSpPr>
        <p:spPr bwMode="auto">
          <a:xfrm>
            <a:off x="2895601" y="2441576"/>
            <a:ext cx="987425" cy="830263"/>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9900"/>
                </a:solidFill>
                <a:effectLst/>
                <a:uLnTx/>
                <a:uFillTx/>
                <a:latin typeface="Times New Roman" panose="02020603050405020304" pitchFamily="18" charset="0"/>
                <a:ea typeface="+mn-ea"/>
                <a:cs typeface="Arial" panose="020B0604020202020204" pitchFamily="34" charset="0"/>
              </a:rPr>
              <a:t>Fed. Res.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9900"/>
                </a:solidFill>
                <a:effectLst/>
                <a:uLnTx/>
                <a:uFillTx/>
                <a:latin typeface="Times New Roman" panose="02020603050405020304" pitchFamily="18" charset="0"/>
                <a:ea typeface="+mn-ea"/>
                <a:cs typeface="Arial" panose="020B0604020202020204" pitchFamily="34" charset="0"/>
              </a:rPr>
              <a:t>S.T. Rate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9900"/>
                </a:solidFill>
                <a:effectLst/>
                <a:uLnTx/>
                <a:uFillTx/>
                <a:latin typeface="Times New Roman" panose="02020603050405020304" pitchFamily="18" charset="0"/>
                <a:ea typeface="+mn-ea"/>
                <a:cs typeface="Arial" panose="020B0604020202020204" pitchFamily="34" charset="0"/>
              </a:rPr>
              <a:t>Policy</a:t>
            </a:r>
          </a:p>
        </p:txBody>
      </p:sp>
    </p:spTree>
    <p:extLst>
      <p:ext uri="{BB962C8B-B14F-4D97-AF65-F5344CB8AC3E}">
        <p14:creationId xmlns:p14="http://schemas.microsoft.com/office/powerpoint/2010/main" val="160355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6">
            <a:extLst>
              <a:ext uri="{FF2B5EF4-FFF2-40B4-BE49-F238E27FC236}">
                <a16:creationId xmlns:a16="http://schemas.microsoft.com/office/drawing/2014/main" id="{23BBAA7D-24E3-2E31-AB84-2D4B0256D577}"/>
              </a:ext>
            </a:extLst>
          </p:cNvPr>
          <p:cNvSpPr txBox="1"/>
          <p:nvPr/>
        </p:nvSpPr>
        <p:spPr>
          <a:xfrm>
            <a:off x="4916533" y="1414760"/>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3.97%</a:t>
            </a:r>
          </a:p>
        </p:txBody>
      </p:sp>
      <p:sp>
        <p:nvSpPr>
          <p:cNvPr id="3" name="TextBox 6">
            <a:extLst>
              <a:ext uri="{FF2B5EF4-FFF2-40B4-BE49-F238E27FC236}">
                <a16:creationId xmlns:a16="http://schemas.microsoft.com/office/drawing/2014/main" id="{1898E87B-7935-A06B-053A-FA0578418C10}"/>
              </a:ext>
            </a:extLst>
          </p:cNvPr>
          <p:cNvSpPr txBox="1"/>
          <p:nvPr/>
        </p:nvSpPr>
        <p:spPr>
          <a:xfrm>
            <a:off x="3536594" y="837942"/>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4.86%</a:t>
            </a:r>
          </a:p>
        </p:txBody>
      </p:sp>
      <p:sp>
        <p:nvSpPr>
          <p:cNvPr id="4" name="TextBox 6">
            <a:extLst>
              <a:ext uri="{FF2B5EF4-FFF2-40B4-BE49-F238E27FC236}">
                <a16:creationId xmlns:a16="http://schemas.microsoft.com/office/drawing/2014/main" id="{998E92CD-D384-2A6B-B649-9FE6BE7BF7EF}"/>
              </a:ext>
            </a:extLst>
          </p:cNvPr>
          <p:cNvSpPr txBox="1"/>
          <p:nvPr/>
        </p:nvSpPr>
        <p:spPr>
          <a:xfrm>
            <a:off x="2735308" y="23509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5.18%</a:t>
            </a:r>
          </a:p>
        </p:txBody>
      </p:sp>
      <p:cxnSp>
        <p:nvCxnSpPr>
          <p:cNvPr id="5" name="Straight Arrow Connector 4">
            <a:extLst>
              <a:ext uri="{FF2B5EF4-FFF2-40B4-BE49-F238E27FC236}">
                <a16:creationId xmlns:a16="http://schemas.microsoft.com/office/drawing/2014/main" id="{B96CE7E4-1D64-4C79-7807-D136A2CFA419}"/>
              </a:ext>
            </a:extLst>
          </p:cNvPr>
          <p:cNvCxnSpPr>
            <a:cxnSpLocks/>
          </p:cNvCxnSpPr>
          <p:nvPr/>
        </p:nvCxnSpPr>
        <p:spPr>
          <a:xfrm>
            <a:off x="5207638" y="1876425"/>
            <a:ext cx="0" cy="323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D6AFD1E-9D92-2E4E-1A66-6B9F2A91A8E8}"/>
              </a:ext>
            </a:extLst>
          </p:cNvPr>
          <p:cNvCxnSpPr>
            <a:cxnSpLocks/>
          </p:cNvCxnSpPr>
          <p:nvPr/>
        </p:nvCxnSpPr>
        <p:spPr>
          <a:xfrm flipH="1">
            <a:off x="3317519" y="1152525"/>
            <a:ext cx="219075" cy="240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6505D98-29A7-6D18-BB7A-CE9C3BEA88A2}"/>
              </a:ext>
            </a:extLst>
          </p:cNvPr>
          <p:cNvCxnSpPr>
            <a:cxnSpLocks/>
          </p:cNvCxnSpPr>
          <p:nvPr/>
        </p:nvCxnSpPr>
        <p:spPr>
          <a:xfrm flipH="1">
            <a:off x="2931163" y="696764"/>
            <a:ext cx="95250" cy="284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Line 4">
            <a:extLst>
              <a:ext uri="{FF2B5EF4-FFF2-40B4-BE49-F238E27FC236}">
                <a16:creationId xmlns:a16="http://schemas.microsoft.com/office/drawing/2014/main" id="{6FB46BBC-E7D0-BC83-0FBF-A28462E7E070}"/>
              </a:ext>
            </a:extLst>
          </p:cNvPr>
          <p:cNvSpPr>
            <a:spLocks noChangeShapeType="1"/>
          </p:cNvSpPr>
          <p:nvPr/>
        </p:nvSpPr>
        <p:spPr bwMode="auto">
          <a:xfrm flipH="1">
            <a:off x="2895600" y="1414760"/>
            <a:ext cx="0" cy="3690640"/>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 name="Text Box 3">
            <a:extLst>
              <a:ext uri="{FF2B5EF4-FFF2-40B4-BE49-F238E27FC236}">
                <a16:creationId xmlns:a16="http://schemas.microsoft.com/office/drawing/2014/main" id="{5A79E73C-6C5D-48C3-00A8-1156FEE1C692}"/>
              </a:ext>
            </a:extLst>
          </p:cNvPr>
          <p:cNvSpPr txBox="1">
            <a:spLocks noChangeArrowheads="1"/>
          </p:cNvSpPr>
          <p:nvPr/>
        </p:nvSpPr>
        <p:spPr bwMode="auto">
          <a:xfrm>
            <a:off x="2895601" y="2441576"/>
            <a:ext cx="987425" cy="830263"/>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9900"/>
                </a:solidFill>
                <a:effectLst/>
                <a:uLnTx/>
                <a:uFillTx/>
                <a:latin typeface="Times New Roman" panose="02020603050405020304" pitchFamily="18" charset="0"/>
                <a:ea typeface="+mn-ea"/>
                <a:cs typeface="Arial" panose="020B0604020202020204" pitchFamily="34" charset="0"/>
              </a:rPr>
              <a:t>Fed. Res.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9900"/>
                </a:solidFill>
                <a:effectLst/>
                <a:uLnTx/>
                <a:uFillTx/>
                <a:latin typeface="Times New Roman" panose="02020603050405020304" pitchFamily="18" charset="0"/>
                <a:ea typeface="+mn-ea"/>
                <a:cs typeface="Arial" panose="020B0604020202020204" pitchFamily="34" charset="0"/>
              </a:rPr>
              <a:t>S.T. Rate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9900"/>
                </a:solidFill>
                <a:effectLst/>
                <a:uLnTx/>
                <a:uFillTx/>
                <a:latin typeface="Times New Roman" panose="02020603050405020304" pitchFamily="18" charset="0"/>
                <a:ea typeface="+mn-ea"/>
                <a:cs typeface="Arial" panose="020B0604020202020204" pitchFamily="34" charset="0"/>
              </a:rPr>
              <a:t>Policy</a:t>
            </a:r>
          </a:p>
        </p:txBody>
      </p:sp>
      <p:sp>
        <p:nvSpPr>
          <p:cNvPr id="11" name="Line 4">
            <a:extLst>
              <a:ext uri="{FF2B5EF4-FFF2-40B4-BE49-F238E27FC236}">
                <a16:creationId xmlns:a16="http://schemas.microsoft.com/office/drawing/2014/main" id="{8FBD5F08-113E-A08E-9E6D-CAD79B10E797}"/>
              </a:ext>
            </a:extLst>
          </p:cNvPr>
          <p:cNvSpPr>
            <a:spLocks noChangeShapeType="1"/>
          </p:cNvSpPr>
          <p:nvPr/>
        </p:nvSpPr>
        <p:spPr bwMode="auto">
          <a:xfrm>
            <a:off x="4419600" y="2133600"/>
            <a:ext cx="0" cy="1641446"/>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 name="Text Box 3">
            <a:extLst>
              <a:ext uri="{FF2B5EF4-FFF2-40B4-BE49-F238E27FC236}">
                <a16:creationId xmlns:a16="http://schemas.microsoft.com/office/drawing/2014/main" id="{36BFCA1B-169A-2263-2067-0CFD8F8C56A1}"/>
              </a:ext>
            </a:extLst>
          </p:cNvPr>
          <p:cNvSpPr txBox="1">
            <a:spLocks noChangeArrowheads="1"/>
          </p:cNvSpPr>
          <p:nvPr/>
        </p:nvSpPr>
        <p:spPr bwMode="auto">
          <a:xfrm>
            <a:off x="4445001" y="2528886"/>
            <a:ext cx="2809872" cy="830997"/>
          </a:xfrm>
          <a:prstGeom prst="rect">
            <a:avLst/>
          </a:prstGeom>
          <a:solidFill>
            <a:schemeClr val="bg1"/>
          </a:solidFill>
          <a:ln w="38100">
            <a:solidFill>
              <a:srgbClr val="009900"/>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 Decreasing Balance Sheet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“Quantitative Tightening”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QT</a:t>
            </a:r>
          </a:p>
        </p:txBody>
      </p:sp>
    </p:spTree>
    <p:extLst>
      <p:ext uri="{BB962C8B-B14F-4D97-AF65-F5344CB8AC3E}">
        <p14:creationId xmlns:p14="http://schemas.microsoft.com/office/powerpoint/2010/main" val="2836658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1526915389"/>
              </p:ext>
            </p:extLst>
          </p:nvPr>
        </p:nvGraphicFramePr>
        <p:xfrm>
          <a:off x="1600200" y="152400"/>
          <a:ext cx="8915400" cy="65532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7950827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5532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867275"/>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405313"/>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Tree>
    <p:extLst>
      <p:ext uri="{BB962C8B-B14F-4D97-AF65-F5344CB8AC3E}">
        <p14:creationId xmlns:p14="http://schemas.microsoft.com/office/powerpoint/2010/main" val="24908829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5532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867275"/>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405313"/>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78400" y="3471715"/>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77382" y="3933379"/>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647155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5532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867275"/>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405313"/>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573741" y="3471714"/>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568931" y="39333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78400" y="3471715"/>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77382" y="3933379"/>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194339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69E53A-D635-246C-C23C-CC3E7C36702B}"/>
              </a:ext>
            </a:extLst>
          </p:cNvPr>
          <p:cNvPicPr/>
          <p:nvPr/>
        </p:nvPicPr>
        <p:blipFill>
          <a:blip r:embed="rId3"/>
          <a:stretch>
            <a:fillRect/>
          </a:stretch>
        </p:blipFill>
        <p:spPr>
          <a:xfrm>
            <a:off x="2533650" y="1482725"/>
            <a:ext cx="6959600" cy="4610100"/>
          </a:xfrm>
          <a:prstGeom prst="rect">
            <a:avLst/>
          </a:prstGeom>
        </p:spPr>
      </p:pic>
      <p:sp>
        <p:nvSpPr>
          <p:cNvPr id="2" name="Rectangle 2">
            <a:extLst>
              <a:ext uri="{FF2B5EF4-FFF2-40B4-BE49-F238E27FC236}">
                <a16:creationId xmlns:a16="http://schemas.microsoft.com/office/drawing/2014/main" id="{DCE2651A-50A5-4D00-ABBE-5979A7648B1A}"/>
              </a:ext>
            </a:extLst>
          </p:cNvPr>
          <p:cNvSpPr txBox="1">
            <a:spLocks noChangeArrowheads="1"/>
          </p:cNvSpPr>
          <p:nvPr/>
        </p:nvSpPr>
        <p:spPr bwMode="auto">
          <a:xfrm>
            <a:off x="1692275" y="423544"/>
            <a:ext cx="8642350" cy="51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77799" indent="-177799" algn="l" rtl="0" eaLnBrk="1" fontAlgn="base" hangingPunct="1">
              <a:lnSpc>
                <a:spcPct val="100000"/>
              </a:lnSpc>
              <a:spcBef>
                <a:spcPct val="20000"/>
              </a:spcBef>
              <a:spcAft>
                <a:spcPct val="0"/>
              </a:spcAft>
              <a:buClr>
                <a:schemeClr val="accent1"/>
              </a:buClr>
              <a:buChar char="•"/>
              <a:defRPr sz="2000">
                <a:solidFill>
                  <a:schemeClr val="tx1"/>
                </a:solidFill>
                <a:latin typeface="+mn-lt"/>
                <a:ea typeface="+mn-ea"/>
                <a:cs typeface="+mn-cs"/>
              </a:defRPr>
            </a:lvl1pPr>
            <a:lvl2pPr marL="400046" indent="-204786" algn="l" rtl="0" eaLnBrk="1" fontAlgn="base" hangingPunct="1">
              <a:lnSpc>
                <a:spcPct val="100000"/>
              </a:lnSpc>
              <a:spcBef>
                <a:spcPct val="20000"/>
              </a:spcBef>
              <a:spcAft>
                <a:spcPct val="0"/>
              </a:spcAft>
              <a:buClr>
                <a:schemeClr val="accent1"/>
              </a:buClr>
              <a:buFont typeface="Arial" charset="0"/>
              <a:buChar char="–"/>
              <a:defRPr>
                <a:solidFill>
                  <a:schemeClr val="tx1"/>
                </a:solidFill>
                <a:latin typeface="+mn-lt"/>
              </a:defRPr>
            </a:lvl2pPr>
            <a:lvl3pPr marL="606419" indent="-171448" algn="l" rtl="0" eaLnBrk="1" fontAlgn="base" hangingPunct="1">
              <a:lnSpc>
                <a:spcPct val="100000"/>
              </a:lnSpc>
              <a:spcBef>
                <a:spcPct val="20000"/>
              </a:spcBef>
              <a:spcAft>
                <a:spcPct val="0"/>
              </a:spcAft>
              <a:buClr>
                <a:schemeClr val="accent1"/>
              </a:buClr>
              <a:buChar char="•"/>
              <a:defRPr sz="1600">
                <a:solidFill>
                  <a:schemeClr val="tx1"/>
                </a:solidFill>
                <a:latin typeface="+mn-lt"/>
              </a:defRPr>
            </a:lvl3pPr>
            <a:lvl4pPr marL="823905" indent="-207961"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4pPr>
            <a:lvl5pPr marL="1031864" indent="-190499"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5pPr>
            <a:lvl6pPr marL="1489060"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6pPr>
            <a:lvl7pPr marL="1946255"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7pPr>
            <a:lvl8pPr marL="2403451"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8pPr>
            <a:lvl9pPr marL="2860646"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9pPr>
          </a:lstStyle>
          <a:p>
            <a:pPr marL="0" indent="0" algn="ctr" defTabSz="417441">
              <a:spcBef>
                <a:spcPct val="0"/>
              </a:spcBef>
              <a:buClr>
                <a:srgbClr val="000000"/>
              </a:buClr>
              <a:buSzPct val="90000"/>
              <a:buNone/>
            </a:pPr>
            <a:r>
              <a:rPr lang="en-US" sz="3177" b="1" kern="0" dirty="0">
                <a:solidFill>
                  <a:srgbClr val="000000"/>
                </a:solidFill>
                <a:latin typeface="Arial" charset="0"/>
              </a:rPr>
              <a:t>Annual Contraction Rate in CU Marketplace</a:t>
            </a:r>
            <a:endParaRPr lang="en-US" b="1" kern="0" dirty="0">
              <a:solidFill>
                <a:srgbClr val="292934"/>
              </a:solidFill>
              <a:latin typeface="Arial"/>
            </a:endParaRPr>
          </a:p>
        </p:txBody>
      </p:sp>
      <p:pic>
        <p:nvPicPr>
          <p:cNvPr id="7" name="Picture 6">
            <a:extLst>
              <a:ext uri="{FF2B5EF4-FFF2-40B4-BE49-F238E27FC236}">
                <a16:creationId xmlns:a16="http://schemas.microsoft.com/office/drawing/2014/main" id="{9DD69ED6-B33B-0646-4F58-0FFB59D28BEA}"/>
              </a:ext>
            </a:extLst>
          </p:cNvPr>
          <p:cNvPicPr/>
          <p:nvPr/>
        </p:nvPicPr>
        <p:blipFill>
          <a:blip r:embed="rId4"/>
          <a:stretch>
            <a:fillRect/>
          </a:stretch>
        </p:blipFill>
        <p:spPr>
          <a:xfrm>
            <a:off x="4265613" y="1535113"/>
            <a:ext cx="1943100" cy="228600"/>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77016ECB-28BF-4DB2-8EDD-9B3587B3FCB7}"/>
              </a:ext>
            </a:extLst>
          </p:cNvPr>
          <p:cNvCxnSpPr/>
          <p:nvPr/>
        </p:nvCxnSpPr>
        <p:spPr>
          <a:xfrm>
            <a:off x="5218922" y="1787773"/>
            <a:ext cx="0" cy="52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F0AC36-CEC0-41F7-2C55-3937CD24D5F2}"/>
              </a:ext>
            </a:extLst>
          </p:cNvPr>
          <p:cNvPicPr/>
          <p:nvPr/>
        </p:nvPicPr>
        <p:blipFill>
          <a:blip r:embed="rId5"/>
          <a:stretch>
            <a:fillRect/>
          </a:stretch>
        </p:blipFill>
        <p:spPr>
          <a:xfrm>
            <a:off x="4965700" y="881063"/>
            <a:ext cx="2095500" cy="361950"/>
          </a:xfrm>
          <a:prstGeom prst="rect">
            <a:avLst/>
          </a:prstGeom>
        </p:spPr>
      </p:pic>
      <p:pic>
        <p:nvPicPr>
          <p:cNvPr id="11" name="Picture 10">
            <a:extLst>
              <a:ext uri="{FF2B5EF4-FFF2-40B4-BE49-F238E27FC236}">
                <a16:creationId xmlns:a16="http://schemas.microsoft.com/office/drawing/2014/main" id="{3A547962-6C71-3D15-1564-61B2B8978FCA}"/>
              </a:ext>
            </a:extLst>
          </p:cNvPr>
          <p:cNvPicPr/>
          <p:nvPr/>
        </p:nvPicPr>
        <p:blipFill>
          <a:blip r:embed="rId6"/>
          <a:stretch>
            <a:fillRect/>
          </a:stretch>
        </p:blipFill>
        <p:spPr>
          <a:xfrm>
            <a:off x="4206875" y="1200150"/>
            <a:ext cx="3613150" cy="184150"/>
          </a:xfrm>
          <a:prstGeom prst="rect">
            <a:avLst/>
          </a:prstGeom>
        </p:spPr>
      </p:pic>
      <p:cxnSp>
        <p:nvCxnSpPr>
          <p:cNvPr id="3" name="Straight Arrow Connector 2">
            <a:extLst>
              <a:ext uri="{FF2B5EF4-FFF2-40B4-BE49-F238E27FC236}">
                <a16:creationId xmlns:a16="http://schemas.microsoft.com/office/drawing/2014/main" id="{33C09CE5-ECC5-F367-6E3B-9C2A18D93AF9}"/>
              </a:ext>
            </a:extLst>
          </p:cNvPr>
          <p:cNvCxnSpPr>
            <a:cxnSpLocks/>
          </p:cNvCxnSpPr>
          <p:nvPr/>
        </p:nvCxnSpPr>
        <p:spPr>
          <a:xfrm flipV="1">
            <a:off x="7455384" y="2050884"/>
            <a:ext cx="983941" cy="1018120"/>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62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1643341058"/>
              </p:ext>
            </p:extLst>
          </p:nvPr>
        </p:nvGraphicFramePr>
        <p:xfrm>
          <a:off x="1600200" y="152400"/>
          <a:ext cx="8915400" cy="65532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9212629" y="531814"/>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135058" y="993479"/>
            <a:ext cx="403225" cy="8191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867275"/>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405313"/>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573741" y="3471714"/>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568931" y="39333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78400" y="3471715"/>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77382" y="3933379"/>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795507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5532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9212629" y="531814"/>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135058" y="993479"/>
            <a:ext cx="403225" cy="8191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867275"/>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405313"/>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2" name="Text Box 4">
            <a:extLst>
              <a:ext uri="{FF2B5EF4-FFF2-40B4-BE49-F238E27FC236}">
                <a16:creationId xmlns:a16="http://schemas.microsoft.com/office/drawing/2014/main" id="{A99ACBF5-1D8F-625B-CED9-64A222E85E6F}"/>
              </a:ext>
            </a:extLst>
          </p:cNvPr>
          <p:cNvSpPr txBox="1">
            <a:spLocks noChangeArrowheads="1"/>
          </p:cNvSpPr>
          <p:nvPr/>
        </p:nvSpPr>
        <p:spPr bwMode="auto">
          <a:xfrm>
            <a:off x="2497139" y="2632075"/>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uLnTx/>
                <a:uFillTx/>
                <a:latin typeface="Times New Roman" panose="02020603050405020304" pitchFamily="18" charset="0"/>
                <a:ea typeface="+mn-ea"/>
                <a:cs typeface="+mn-cs"/>
              </a:rPr>
              <a:t>Milton Friedman</a:t>
            </a:r>
          </a:p>
        </p:txBody>
      </p:sp>
    </p:spTree>
    <p:extLst>
      <p:ext uri="{BB962C8B-B14F-4D97-AF65-F5344CB8AC3E}">
        <p14:creationId xmlns:p14="http://schemas.microsoft.com/office/powerpoint/2010/main" val="74822843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5532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9212629" y="531814"/>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135058" y="993479"/>
            <a:ext cx="403225" cy="8191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5" name="Text Box 4">
            <a:extLst>
              <a:ext uri="{FF2B5EF4-FFF2-40B4-BE49-F238E27FC236}">
                <a16:creationId xmlns:a16="http://schemas.microsoft.com/office/drawing/2014/main" id="{B81F80EC-62BC-458B-8C92-D9E417442CC0}"/>
              </a:ext>
            </a:extLst>
          </p:cNvPr>
          <p:cNvSpPr txBox="1">
            <a:spLocks noChangeArrowheads="1"/>
          </p:cNvSpPr>
          <p:nvPr/>
        </p:nvSpPr>
        <p:spPr bwMode="auto">
          <a:xfrm>
            <a:off x="7955937" y="5930485"/>
            <a:ext cx="998991"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August 2023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-4.7%</a:t>
            </a:r>
          </a:p>
        </p:txBody>
      </p:sp>
      <p:sp>
        <p:nvSpPr>
          <p:cNvPr id="88076" name="Line 5">
            <a:extLst>
              <a:ext uri="{FF2B5EF4-FFF2-40B4-BE49-F238E27FC236}">
                <a16:creationId xmlns:a16="http://schemas.microsoft.com/office/drawing/2014/main" id="{04832755-A22D-41CF-9B8A-903BCB19D0AD}"/>
              </a:ext>
            </a:extLst>
          </p:cNvPr>
          <p:cNvSpPr>
            <a:spLocks noChangeShapeType="1"/>
          </p:cNvSpPr>
          <p:nvPr/>
        </p:nvSpPr>
        <p:spPr bwMode="auto">
          <a:xfrm flipV="1">
            <a:off x="8942330" y="6266077"/>
            <a:ext cx="595953" cy="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867275"/>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405313"/>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2" name="Text Box 4">
            <a:extLst>
              <a:ext uri="{FF2B5EF4-FFF2-40B4-BE49-F238E27FC236}">
                <a16:creationId xmlns:a16="http://schemas.microsoft.com/office/drawing/2014/main" id="{A99ACBF5-1D8F-625B-CED9-64A222E85E6F}"/>
              </a:ext>
            </a:extLst>
          </p:cNvPr>
          <p:cNvSpPr txBox="1">
            <a:spLocks noChangeArrowheads="1"/>
          </p:cNvSpPr>
          <p:nvPr/>
        </p:nvSpPr>
        <p:spPr bwMode="auto">
          <a:xfrm>
            <a:off x="2497139" y="2632075"/>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uLnTx/>
                <a:uFillTx/>
                <a:latin typeface="Times New Roman" panose="02020603050405020304" pitchFamily="18" charset="0"/>
                <a:ea typeface="+mn-ea"/>
                <a:cs typeface="+mn-cs"/>
              </a:rPr>
              <a:t>Milton Friedman</a:t>
            </a:r>
          </a:p>
        </p:txBody>
      </p:sp>
    </p:spTree>
    <p:extLst>
      <p:ext uri="{BB962C8B-B14F-4D97-AF65-F5344CB8AC3E}">
        <p14:creationId xmlns:p14="http://schemas.microsoft.com/office/powerpoint/2010/main" val="106033876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5532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9212629" y="531814"/>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135058" y="993479"/>
            <a:ext cx="403225" cy="8191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5" name="Text Box 4">
            <a:extLst>
              <a:ext uri="{FF2B5EF4-FFF2-40B4-BE49-F238E27FC236}">
                <a16:creationId xmlns:a16="http://schemas.microsoft.com/office/drawing/2014/main" id="{B81F80EC-62BC-458B-8C92-D9E417442CC0}"/>
              </a:ext>
            </a:extLst>
          </p:cNvPr>
          <p:cNvSpPr txBox="1">
            <a:spLocks noChangeArrowheads="1"/>
          </p:cNvSpPr>
          <p:nvPr/>
        </p:nvSpPr>
        <p:spPr bwMode="auto">
          <a:xfrm>
            <a:off x="7955937" y="5930485"/>
            <a:ext cx="998991"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August 2023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-4.7%</a:t>
            </a:r>
          </a:p>
        </p:txBody>
      </p:sp>
      <p:sp>
        <p:nvSpPr>
          <p:cNvPr id="88076" name="Line 5">
            <a:extLst>
              <a:ext uri="{FF2B5EF4-FFF2-40B4-BE49-F238E27FC236}">
                <a16:creationId xmlns:a16="http://schemas.microsoft.com/office/drawing/2014/main" id="{04832755-A22D-41CF-9B8A-903BCB19D0AD}"/>
              </a:ext>
            </a:extLst>
          </p:cNvPr>
          <p:cNvSpPr>
            <a:spLocks noChangeShapeType="1"/>
          </p:cNvSpPr>
          <p:nvPr/>
        </p:nvSpPr>
        <p:spPr bwMode="auto">
          <a:xfrm flipV="1">
            <a:off x="8942330" y="6266077"/>
            <a:ext cx="595953" cy="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867275"/>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405313"/>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2" name="Text Box 4">
            <a:extLst>
              <a:ext uri="{FF2B5EF4-FFF2-40B4-BE49-F238E27FC236}">
                <a16:creationId xmlns:a16="http://schemas.microsoft.com/office/drawing/2014/main" id="{A99ACBF5-1D8F-625B-CED9-64A222E85E6F}"/>
              </a:ext>
            </a:extLst>
          </p:cNvPr>
          <p:cNvSpPr txBox="1">
            <a:spLocks noChangeArrowheads="1"/>
          </p:cNvSpPr>
          <p:nvPr/>
        </p:nvSpPr>
        <p:spPr bwMode="auto">
          <a:xfrm>
            <a:off x="2497139" y="2632075"/>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uLnTx/>
                <a:uFillTx/>
                <a:latin typeface="Times New Roman" panose="02020603050405020304" pitchFamily="18" charset="0"/>
                <a:ea typeface="+mn-ea"/>
                <a:cs typeface="+mn-cs"/>
              </a:rPr>
              <a:t>Milton Friedman</a:t>
            </a:r>
          </a:p>
        </p:txBody>
      </p:sp>
      <p:sp>
        <p:nvSpPr>
          <p:cNvPr id="3" name="Text Box 4">
            <a:extLst>
              <a:ext uri="{FF2B5EF4-FFF2-40B4-BE49-F238E27FC236}">
                <a16:creationId xmlns:a16="http://schemas.microsoft.com/office/drawing/2014/main" id="{5BBA60CA-CE14-0337-522C-CF2A66E06C75}"/>
              </a:ext>
            </a:extLst>
          </p:cNvPr>
          <p:cNvSpPr txBox="1">
            <a:spLocks noChangeArrowheads="1"/>
          </p:cNvSpPr>
          <p:nvPr/>
        </p:nvSpPr>
        <p:spPr bwMode="auto">
          <a:xfrm>
            <a:off x="2344737" y="5973693"/>
            <a:ext cx="5575565" cy="584775"/>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“When the tide goes out you can see who is swimming naked”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effectLst/>
                <a:uLnTx/>
                <a:uFillTx/>
                <a:latin typeface="Times New Roman" panose="02020603050405020304" pitchFamily="18" charset="0"/>
                <a:ea typeface="+mn-ea"/>
                <a:cs typeface="+mn-cs"/>
              </a:rPr>
              <a:t>Warren Buffet</a:t>
            </a:r>
          </a:p>
        </p:txBody>
      </p:sp>
    </p:spTree>
    <p:extLst>
      <p:ext uri="{BB962C8B-B14F-4D97-AF65-F5344CB8AC3E}">
        <p14:creationId xmlns:p14="http://schemas.microsoft.com/office/powerpoint/2010/main" val="28104464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610649"/>
              </p:ext>
            </p:extLst>
          </p:nvPr>
        </p:nvGraphicFramePr>
        <p:xfrm>
          <a:off x="1658939" y="217488"/>
          <a:ext cx="8739187" cy="6152192"/>
        </p:xfrm>
        <a:graphic>
          <a:graphicData uri="http://schemas.openxmlformats.org/presentationml/2006/ole">
            <mc:AlternateContent xmlns:mc="http://schemas.openxmlformats.org/markup-compatibility/2006">
              <mc:Choice xmlns:v="urn:schemas-microsoft-com:vml" Requires="v">
                <p:oleObj name="Chart" r:id="rId2" imgW="6276914" imgH="4771986" progId="MSGraph.Chart.8">
                  <p:embed followColorScheme="full"/>
                </p:oleObj>
              </mc:Choice>
              <mc:Fallback>
                <p:oleObj name="Chart" r:id="rId2" imgW="6276914" imgH="4771986" progId="MSGraph.Chart.8">
                  <p:embed followColorScheme="full"/>
                  <p:pic>
                    <p:nvPicPr>
                      <p:cNvPr id="4" name="Object 3"/>
                      <p:cNvPicPr>
                        <a:picLocks noChangeAspect="1" noChangeArrowheads="1"/>
                      </p:cNvPicPr>
                      <p:nvPr/>
                    </p:nvPicPr>
                    <p:blipFill>
                      <a:blip r:embed="rId3"/>
                      <a:srcRect/>
                      <a:stretch>
                        <a:fillRect/>
                      </a:stretch>
                    </p:blipFill>
                    <p:spPr bwMode="auto">
                      <a:xfrm>
                        <a:off x="1658939" y="217488"/>
                        <a:ext cx="8739187" cy="6152192"/>
                      </a:xfrm>
                      <a:prstGeom prst="rect">
                        <a:avLst/>
                      </a:prstGeom>
                      <a:noFill/>
                      <a:ln>
                        <a:noFill/>
                      </a:ln>
                    </p:spPr>
                  </p:pic>
                </p:oleObj>
              </mc:Fallback>
            </mc:AlternateContent>
          </a:graphicData>
        </a:graphic>
      </p:graphicFrame>
      <p:cxnSp>
        <p:nvCxnSpPr>
          <p:cNvPr id="5" name="Straight Connector 4">
            <a:extLst>
              <a:ext uri="{FF2B5EF4-FFF2-40B4-BE49-F238E27FC236}">
                <a16:creationId xmlns:a16="http://schemas.microsoft.com/office/drawing/2014/main" id="{A1EFBFDA-0690-4EB9-A191-83F775F75427}"/>
              </a:ext>
            </a:extLst>
          </p:cNvPr>
          <p:cNvCxnSpPr>
            <a:cxnSpLocks/>
          </p:cNvCxnSpPr>
          <p:nvPr/>
        </p:nvCxnSpPr>
        <p:spPr>
          <a:xfrm>
            <a:off x="2212465" y="4442045"/>
            <a:ext cx="756804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E58C9C5-D630-4DFC-923D-9302397F2291}"/>
              </a:ext>
            </a:extLst>
          </p:cNvPr>
          <p:cNvSpPr txBox="1"/>
          <p:nvPr/>
        </p:nvSpPr>
        <p:spPr>
          <a:xfrm>
            <a:off x="7042454" y="3918825"/>
            <a:ext cx="1500160" cy="523220"/>
          </a:xfrm>
          <a:prstGeom prst="rect">
            <a:avLst/>
          </a:prstGeom>
          <a:solidFill>
            <a:schemeClr val="bg1"/>
          </a:solidFill>
          <a:ln w="19050">
            <a:solidFill>
              <a:srgbClr val="FFC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4.2% = Long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Average</a:t>
            </a:r>
          </a:p>
        </p:txBody>
      </p:sp>
      <p:sp>
        <p:nvSpPr>
          <p:cNvPr id="15" name="TextBox 14">
            <a:extLst>
              <a:ext uri="{FF2B5EF4-FFF2-40B4-BE49-F238E27FC236}">
                <a16:creationId xmlns:a16="http://schemas.microsoft.com/office/drawing/2014/main" id="{864F9B71-876C-40ED-959F-06AAB25EEEAC}"/>
              </a:ext>
            </a:extLst>
          </p:cNvPr>
          <p:cNvSpPr txBox="1"/>
          <p:nvPr/>
        </p:nvSpPr>
        <p:spPr>
          <a:xfrm>
            <a:off x="8683781" y="5666553"/>
            <a:ext cx="556563" cy="276999"/>
          </a:xfrm>
          <a:prstGeom prst="rect">
            <a:avLst/>
          </a:prstGeom>
          <a:solidFill>
            <a:schemeClr val="bg1"/>
          </a:solidFill>
          <a:ln w="28575">
            <a:solidFill>
              <a:srgbClr val="0070C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-3.1%</a:t>
            </a:r>
          </a:p>
        </p:txBody>
      </p:sp>
      <p:sp>
        <p:nvSpPr>
          <p:cNvPr id="2" name="Line 5">
            <a:extLst>
              <a:ext uri="{FF2B5EF4-FFF2-40B4-BE49-F238E27FC236}">
                <a16:creationId xmlns:a16="http://schemas.microsoft.com/office/drawing/2014/main" id="{34AB5F81-A797-476E-956A-6EFDA92CB7EE}"/>
              </a:ext>
            </a:extLst>
          </p:cNvPr>
          <p:cNvSpPr>
            <a:spLocks noChangeShapeType="1"/>
          </p:cNvSpPr>
          <p:nvPr/>
        </p:nvSpPr>
        <p:spPr bwMode="auto">
          <a:xfrm>
            <a:off x="9240307" y="5794618"/>
            <a:ext cx="285434" cy="10425"/>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7216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6">
            <a:extLst>
              <a:ext uri="{FF2B5EF4-FFF2-40B4-BE49-F238E27FC236}">
                <a16:creationId xmlns:a16="http://schemas.microsoft.com/office/drawing/2014/main" id="{23BBAA7D-24E3-2E31-AB84-2D4B0256D577}"/>
              </a:ext>
            </a:extLst>
          </p:cNvPr>
          <p:cNvSpPr txBox="1"/>
          <p:nvPr/>
        </p:nvSpPr>
        <p:spPr>
          <a:xfrm>
            <a:off x="4916533" y="1414760"/>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3.97%</a:t>
            </a:r>
          </a:p>
        </p:txBody>
      </p:sp>
      <p:sp>
        <p:nvSpPr>
          <p:cNvPr id="3" name="TextBox 6">
            <a:extLst>
              <a:ext uri="{FF2B5EF4-FFF2-40B4-BE49-F238E27FC236}">
                <a16:creationId xmlns:a16="http://schemas.microsoft.com/office/drawing/2014/main" id="{1898E87B-7935-A06B-053A-FA0578418C10}"/>
              </a:ext>
            </a:extLst>
          </p:cNvPr>
          <p:cNvSpPr txBox="1"/>
          <p:nvPr/>
        </p:nvSpPr>
        <p:spPr>
          <a:xfrm>
            <a:off x="3536594" y="837942"/>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4.86%</a:t>
            </a:r>
          </a:p>
        </p:txBody>
      </p:sp>
      <p:sp>
        <p:nvSpPr>
          <p:cNvPr id="4" name="TextBox 6">
            <a:extLst>
              <a:ext uri="{FF2B5EF4-FFF2-40B4-BE49-F238E27FC236}">
                <a16:creationId xmlns:a16="http://schemas.microsoft.com/office/drawing/2014/main" id="{998E92CD-D384-2A6B-B649-9FE6BE7BF7EF}"/>
              </a:ext>
            </a:extLst>
          </p:cNvPr>
          <p:cNvSpPr txBox="1"/>
          <p:nvPr/>
        </p:nvSpPr>
        <p:spPr>
          <a:xfrm>
            <a:off x="2735308" y="23509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5.18%</a:t>
            </a:r>
          </a:p>
        </p:txBody>
      </p:sp>
      <p:cxnSp>
        <p:nvCxnSpPr>
          <p:cNvPr id="5" name="Straight Arrow Connector 4">
            <a:extLst>
              <a:ext uri="{FF2B5EF4-FFF2-40B4-BE49-F238E27FC236}">
                <a16:creationId xmlns:a16="http://schemas.microsoft.com/office/drawing/2014/main" id="{B96CE7E4-1D64-4C79-7807-D136A2CFA419}"/>
              </a:ext>
            </a:extLst>
          </p:cNvPr>
          <p:cNvCxnSpPr>
            <a:cxnSpLocks/>
          </p:cNvCxnSpPr>
          <p:nvPr/>
        </p:nvCxnSpPr>
        <p:spPr>
          <a:xfrm>
            <a:off x="5207638" y="1876425"/>
            <a:ext cx="0" cy="323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D6AFD1E-9D92-2E4E-1A66-6B9F2A91A8E8}"/>
              </a:ext>
            </a:extLst>
          </p:cNvPr>
          <p:cNvCxnSpPr>
            <a:cxnSpLocks/>
          </p:cNvCxnSpPr>
          <p:nvPr/>
        </p:nvCxnSpPr>
        <p:spPr>
          <a:xfrm flipH="1">
            <a:off x="3317519" y="1152525"/>
            <a:ext cx="219075" cy="240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6505D98-29A7-6D18-BB7A-CE9C3BEA88A2}"/>
              </a:ext>
            </a:extLst>
          </p:cNvPr>
          <p:cNvCxnSpPr>
            <a:cxnSpLocks/>
          </p:cNvCxnSpPr>
          <p:nvPr/>
        </p:nvCxnSpPr>
        <p:spPr>
          <a:xfrm flipH="1">
            <a:off x="2931163" y="696764"/>
            <a:ext cx="95250" cy="284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BD3AE0F6-26EA-C887-64EE-0E54D5D0199B}"/>
              </a:ext>
            </a:extLst>
          </p:cNvPr>
          <p:cNvSpPr txBox="1"/>
          <p:nvPr/>
        </p:nvSpPr>
        <p:spPr>
          <a:xfrm>
            <a:off x="3143253" y="2384678"/>
            <a:ext cx="6886572" cy="415498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Top 11 Rapid Interest Rate Increase Topics: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Below par market value of investments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Falling equity-to-asset ratios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Sufficient liquidity to hold Treasuries to maturity</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New investment durations in 2023</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Members’ deposit runoff/disintermediation</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Deposit withdraws &gt; Loan repayments (Liquidity Risk)</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Interest Margin path in 2023</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Out of compliance with ALM policy risk tolerances of </a:t>
            </a:r>
            <a:r>
              <a:rPr kumimoji="0" lang="en-US" sz="2000" b="0" i="1"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Interest Income</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and </a:t>
            </a:r>
            <a:r>
              <a:rPr kumimoji="0" lang="en-US" sz="2000" b="0" i="1"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Economic Equity</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Investigate market pricing for potential asset sales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Deposit pricing in a rapidly rising interest rate environment</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Rely on wholesale borrowings to maintain sufficient liquidity</a:t>
            </a:r>
          </a:p>
        </p:txBody>
      </p:sp>
    </p:spTree>
    <p:extLst>
      <p:ext uri="{BB962C8B-B14F-4D97-AF65-F5344CB8AC3E}">
        <p14:creationId xmlns:p14="http://schemas.microsoft.com/office/powerpoint/2010/main" val="4111853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22128451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Tree>
    <p:extLst>
      <p:ext uri="{BB962C8B-B14F-4D97-AF65-F5344CB8AC3E}">
        <p14:creationId xmlns:p14="http://schemas.microsoft.com/office/powerpoint/2010/main" val="1437753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Tree>
    <p:extLst>
      <p:ext uri="{BB962C8B-B14F-4D97-AF65-F5344CB8AC3E}">
        <p14:creationId xmlns:p14="http://schemas.microsoft.com/office/powerpoint/2010/main" val="3732342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Tree>
    <p:extLst>
      <p:ext uri="{BB962C8B-B14F-4D97-AF65-F5344CB8AC3E}">
        <p14:creationId xmlns:p14="http://schemas.microsoft.com/office/powerpoint/2010/main" val="3537222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4F290DC-F3A0-C196-0B56-8FFCFAA85EB7}"/>
              </a:ext>
            </a:extLst>
          </p:cNvPr>
          <p:cNvGraphicFramePr>
            <a:graphicFrameLocks/>
          </p:cNvGraphicFramePr>
          <p:nvPr>
            <p:extLst>
              <p:ext uri="{D42A27DB-BD31-4B8C-83A1-F6EECF244321}">
                <p14:modId xmlns:p14="http://schemas.microsoft.com/office/powerpoint/2010/main" val="909636611"/>
              </p:ext>
            </p:extLst>
          </p:nvPr>
        </p:nvGraphicFramePr>
        <p:xfrm>
          <a:off x="660447" y="641690"/>
          <a:ext cx="10871105" cy="60055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0D69B6E-66EE-C2E3-7207-5EFCB74010F1}"/>
              </a:ext>
            </a:extLst>
          </p:cNvPr>
          <p:cNvSpPr txBox="1"/>
          <p:nvPr/>
        </p:nvSpPr>
        <p:spPr>
          <a:xfrm>
            <a:off x="7195128" y="5754645"/>
            <a:ext cx="1173019"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0.07</a:t>
            </a:r>
          </a:p>
        </p:txBody>
      </p:sp>
      <p:sp>
        <p:nvSpPr>
          <p:cNvPr id="8" name="TextBox 7">
            <a:extLst>
              <a:ext uri="{FF2B5EF4-FFF2-40B4-BE49-F238E27FC236}">
                <a16:creationId xmlns:a16="http://schemas.microsoft.com/office/drawing/2014/main" id="{2A8DB819-B233-1D85-7E13-0CBA525AEAD6}"/>
              </a:ext>
            </a:extLst>
          </p:cNvPr>
          <p:cNvSpPr txBox="1"/>
          <p:nvPr/>
        </p:nvSpPr>
        <p:spPr>
          <a:xfrm>
            <a:off x="10300976" y="1447485"/>
            <a:ext cx="869623" cy="461665"/>
          </a:xfrm>
          <a:prstGeom prst="rect">
            <a:avLst/>
          </a:prstGeom>
          <a:noFill/>
          <a:ln w="28575">
            <a:solidFill>
              <a:schemeClr val="tx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9" name="TextBox 8">
            <a:extLst>
              <a:ext uri="{FF2B5EF4-FFF2-40B4-BE49-F238E27FC236}">
                <a16:creationId xmlns:a16="http://schemas.microsoft.com/office/drawing/2014/main" id="{59EF8249-8403-CB61-3713-3ADA983ACA05}"/>
              </a:ext>
            </a:extLst>
          </p:cNvPr>
          <p:cNvSpPr txBox="1"/>
          <p:nvPr/>
        </p:nvSpPr>
        <p:spPr>
          <a:xfrm>
            <a:off x="3060217" y="3796171"/>
            <a:ext cx="828784"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2.40</a:t>
            </a:r>
          </a:p>
        </p:txBody>
      </p:sp>
      <p:sp>
        <p:nvSpPr>
          <p:cNvPr id="10" name="TextBox 9">
            <a:extLst>
              <a:ext uri="{FF2B5EF4-FFF2-40B4-BE49-F238E27FC236}">
                <a16:creationId xmlns:a16="http://schemas.microsoft.com/office/drawing/2014/main" id="{E3AECD52-222E-C9E3-4E90-B6394ED91801}"/>
              </a:ext>
            </a:extLst>
          </p:cNvPr>
          <p:cNvSpPr txBox="1"/>
          <p:nvPr/>
        </p:nvSpPr>
        <p:spPr>
          <a:xfrm>
            <a:off x="11543590" y="6599465"/>
            <a:ext cx="724164" cy="221599"/>
          </a:xfrm>
          <a:prstGeom prst="rect">
            <a:avLst/>
          </a:prstGeom>
          <a:noFill/>
        </p:spPr>
        <p:txBody>
          <a:bodyPr wrap="square" rtlCol="0">
            <a:spAutoFit/>
          </a:bodyPr>
          <a:lstStyle/>
          <a:p>
            <a:pPr marL="0" marR="0" lvl="0" indent="0" algn="l" defTabSz="914341" rtl="0" eaLnBrk="1" fontAlgn="auto" latinLnBrk="0" hangingPunct="1">
              <a:lnSpc>
                <a:spcPct val="100000"/>
              </a:lnSpc>
              <a:spcBef>
                <a:spcPts val="0"/>
              </a:spcBef>
              <a:spcAft>
                <a:spcPts val="0"/>
              </a:spcAft>
              <a:buClr>
                <a:srgbClr val="000000"/>
              </a:buClr>
              <a:buSzTx/>
              <a:buFontTx/>
              <a:buNone/>
              <a:tabLst/>
              <a:defRPr/>
            </a:pPr>
            <a:r>
              <a:rPr kumimoji="0" lang="en-US" sz="840" b="0" i="0" u="none" strike="noStrike" kern="0" cap="none" spc="0" normalizeH="0" baseline="0" noProof="0" dirty="0">
                <a:ln>
                  <a:noFill/>
                </a:ln>
                <a:solidFill>
                  <a:srgbClr val="FFFFFF">
                    <a:lumMod val="85000"/>
                  </a:srgbClr>
                </a:solidFill>
                <a:effectLst/>
                <a:uLnTx/>
                <a:uFillTx/>
                <a:latin typeface="Quattrocento Sans" panose="020B0502050000020003" pitchFamily="34" charset="0"/>
                <a:ea typeface="+mn-ea"/>
                <a:cs typeface="Arial"/>
                <a:sym typeface="Arial"/>
              </a:rPr>
              <a:t>FRED</a:t>
            </a:r>
          </a:p>
        </p:txBody>
      </p:sp>
    </p:spTree>
    <p:extLst>
      <p:ext uri="{BB962C8B-B14F-4D97-AF65-F5344CB8AC3E}">
        <p14:creationId xmlns:p14="http://schemas.microsoft.com/office/powerpoint/2010/main" val="336283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08F0CA79-0D61-39E5-E639-1C50960356F4}"/>
              </a:ext>
            </a:extLst>
          </p:cNvPr>
          <p:cNvGraphicFramePr>
            <a:graphicFrameLocks noChangeAspect="1"/>
          </p:cNvGraphicFramePr>
          <p:nvPr>
            <p:extLst>
              <p:ext uri="{D42A27DB-BD31-4B8C-83A1-F6EECF244321}">
                <p14:modId xmlns:p14="http://schemas.microsoft.com/office/powerpoint/2010/main" val="2822059288"/>
              </p:ext>
            </p:extLst>
          </p:nvPr>
        </p:nvGraphicFramePr>
        <p:xfrm>
          <a:off x="114299" y="817261"/>
          <a:ext cx="11912238" cy="5435493"/>
        </p:xfrm>
        <a:graphic>
          <a:graphicData uri="http://schemas.openxmlformats.org/presentationml/2006/ole">
            <mc:AlternateContent xmlns:mc="http://schemas.openxmlformats.org/markup-compatibility/2006">
              <mc:Choice xmlns:v="urn:schemas-microsoft-com:vml" Requires="v">
                <p:oleObj name="Chart" r:id="rId3" imgW="5362514" imgH="4876942" progId="MSGraph.Chart.8">
                  <p:embed followColorScheme="full"/>
                </p:oleObj>
              </mc:Choice>
              <mc:Fallback>
                <p:oleObj name="Chart" r:id="rId3" imgW="5362514" imgH="4876942" progId="MSGraph.Chart.8">
                  <p:embed followColorScheme="full"/>
                  <p:pic>
                    <p:nvPicPr>
                      <p:cNvPr id="4" name="Object 2">
                        <a:extLst>
                          <a:ext uri="{FF2B5EF4-FFF2-40B4-BE49-F238E27FC236}">
                            <a16:creationId xmlns:a16="http://schemas.microsoft.com/office/drawing/2014/main" id="{08F0CA79-0D61-39E5-E639-1C50960356F4}"/>
                          </a:ext>
                        </a:extLst>
                      </p:cNvPr>
                      <p:cNvPicPr>
                        <a:picLocks noChangeAspect="1" noChangeArrowheads="1"/>
                      </p:cNvPicPr>
                      <p:nvPr/>
                    </p:nvPicPr>
                    <p:blipFill>
                      <a:blip r:embed="rId4"/>
                      <a:srcRect/>
                      <a:stretch>
                        <a:fillRect/>
                      </a:stretch>
                    </p:blipFill>
                    <p:spPr bwMode="auto">
                      <a:xfrm>
                        <a:off x="114299" y="817261"/>
                        <a:ext cx="11912238" cy="5435493"/>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9EB79613-C0A1-538F-5E8A-E9B0791CEB76}"/>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Savings Growth</a:t>
            </a:r>
          </a:p>
        </p:txBody>
      </p:sp>
    </p:spTree>
    <p:extLst>
      <p:ext uri="{BB962C8B-B14F-4D97-AF65-F5344CB8AC3E}">
        <p14:creationId xmlns:p14="http://schemas.microsoft.com/office/powerpoint/2010/main" val="13562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2" name="Text Box 14">
            <a:extLst>
              <a:ext uri="{FF2B5EF4-FFF2-40B4-BE49-F238E27FC236}">
                <a16:creationId xmlns:a16="http://schemas.microsoft.com/office/drawing/2014/main" id="{7E675EC5-A58D-C02B-1813-9ED6D39C405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3" name="Straight Arrow Connector 2">
            <a:extLst>
              <a:ext uri="{FF2B5EF4-FFF2-40B4-BE49-F238E27FC236}">
                <a16:creationId xmlns:a16="http://schemas.microsoft.com/office/drawing/2014/main" id="{D643596C-CE87-07CC-08E6-BBDC05A8EFC2}"/>
              </a:ext>
            </a:extLst>
          </p:cNvPr>
          <p:cNvCxnSpPr>
            <a:cxnSpLocks/>
          </p:cNvCxnSpPr>
          <p:nvPr/>
        </p:nvCxnSpPr>
        <p:spPr>
          <a:xfrm flipH="1">
            <a:off x="9060110" y="3429000"/>
            <a:ext cx="1451295" cy="840996"/>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5458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C000"/>
                </a:solidFill>
                <a:effectLst/>
                <a:uLnTx/>
                <a:uFillTx/>
                <a:latin typeface="Times New Roman" pitchFamily="18" charset="0"/>
                <a:ea typeface="+mn-ea"/>
                <a:cs typeface="Arial" pitchFamily="34" charset="0"/>
              </a:rPr>
              <a:t>Gains (losses) on Available For Sale (AFS) Securities</a:t>
            </a:r>
          </a:p>
        </p:txBody>
      </p:sp>
      <p:sp>
        <p:nvSpPr>
          <p:cNvPr id="2" name="Text Box 14">
            <a:extLst>
              <a:ext uri="{FF2B5EF4-FFF2-40B4-BE49-F238E27FC236}">
                <a16:creationId xmlns:a16="http://schemas.microsoft.com/office/drawing/2014/main" id="{5891CCE7-5856-4092-C3F4-238BBF6A1EC5}"/>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3" name="Straight Arrow Connector 2">
            <a:extLst>
              <a:ext uri="{FF2B5EF4-FFF2-40B4-BE49-F238E27FC236}">
                <a16:creationId xmlns:a16="http://schemas.microsoft.com/office/drawing/2014/main" id="{1203D06E-6426-C02B-4632-E76052B2C6B1}"/>
              </a:ext>
            </a:extLst>
          </p:cNvPr>
          <p:cNvCxnSpPr>
            <a:cxnSpLocks/>
          </p:cNvCxnSpPr>
          <p:nvPr/>
        </p:nvCxnSpPr>
        <p:spPr>
          <a:xfrm flipH="1">
            <a:off x="9070590" y="4974672"/>
            <a:ext cx="1482760" cy="830510"/>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2189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824068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74A14E9C-9A84-7646-0D3C-A407DF31D70B}"/>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1430266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8B09EA97-6E99-6411-5286-A9B8B43A038E}"/>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990919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11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881635"/>
                </a:solidFill>
                <a:effectLst/>
                <a:uLnTx/>
                <a:uFillTx/>
                <a:latin typeface="Arial"/>
                <a:ea typeface="+mj-ea"/>
                <a:cs typeface="+mj-cs"/>
              </a:rPr>
              <a:t>Investments Are Falling and Yields Are Rising </a:t>
            </a:r>
          </a:p>
        </p:txBody>
      </p:sp>
      <p:graphicFrame>
        <p:nvGraphicFramePr>
          <p:cNvPr id="54276" name="Object 1"/>
          <p:cNvGraphicFramePr>
            <a:graphicFrameLocks noGrp="1" noChangeAspect="1"/>
          </p:cNvGraphicFramePr>
          <p:nvPr>
            <p:extLst>
              <p:ext uri="{D42A27DB-BD31-4B8C-83A1-F6EECF244321}">
                <p14:modId xmlns:p14="http://schemas.microsoft.com/office/powerpoint/2010/main" val="1946302820"/>
              </p:ext>
            </p:extLst>
          </p:nvPr>
        </p:nvGraphicFramePr>
        <p:xfrm>
          <a:off x="228601" y="652463"/>
          <a:ext cx="11839574" cy="5614987"/>
        </p:xfrm>
        <a:graphic>
          <a:graphicData uri="http://schemas.openxmlformats.org/presentationml/2006/ole">
            <mc:AlternateContent xmlns:mc="http://schemas.openxmlformats.org/markup-compatibility/2006">
              <mc:Choice xmlns:v="urn:schemas-microsoft-com:vml" Requires="v">
                <p:oleObj name="Chart" r:id="rId2" imgW="6029488" imgH="5562626" progId="MSGraph.Chart.8">
                  <p:embed followColorScheme="full"/>
                </p:oleObj>
              </mc:Choice>
              <mc:Fallback>
                <p:oleObj name="Chart" r:id="rId2" imgW="6029488" imgH="5562626" progId="MSGraph.Chart.8">
                  <p:embed followColorScheme="full"/>
                  <p:pic>
                    <p:nvPicPr>
                      <p:cNvPr id="54276" name="Object 1"/>
                      <p:cNvPicPr>
                        <a:picLocks noGrp="1" noChangeAspect="1" noChangeArrowheads="1"/>
                      </p:cNvPicPr>
                      <p:nvPr/>
                    </p:nvPicPr>
                    <p:blipFill>
                      <a:blip r:embed="rId3"/>
                      <a:srcRect/>
                      <a:stretch>
                        <a:fillRect/>
                      </a:stretch>
                    </p:blipFill>
                    <p:spPr bwMode="auto">
                      <a:xfrm>
                        <a:off x="228601" y="652463"/>
                        <a:ext cx="11839574" cy="56149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6307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0582380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C7260160-25C5-ACE8-F664-C30D6638ED6C}"/>
              </a:ext>
            </a:extLst>
          </p:cNvPr>
          <p:cNvGraphicFramePr>
            <a:graphicFrameLocks noChangeAspect="1"/>
          </p:cNvGraphicFramePr>
          <p:nvPr>
            <p:extLst>
              <p:ext uri="{D42A27DB-BD31-4B8C-83A1-F6EECF244321}">
                <p14:modId xmlns:p14="http://schemas.microsoft.com/office/powerpoint/2010/main" val="354191311"/>
              </p:ext>
            </p:extLst>
          </p:nvPr>
        </p:nvGraphicFramePr>
        <p:xfrm>
          <a:off x="128587" y="652463"/>
          <a:ext cx="11863115" cy="5635126"/>
        </p:xfrm>
        <a:graphic>
          <a:graphicData uri="http://schemas.openxmlformats.org/presentationml/2006/ole">
            <mc:AlternateContent xmlns:mc="http://schemas.openxmlformats.org/markup-compatibility/2006">
              <mc:Choice xmlns:v="urn:schemas-microsoft-com:vml" Requires="v">
                <p:oleObj name="Chart" r:id="rId3" imgW="5372230" imgH="4876942" progId="MSGraph.Chart.8">
                  <p:embed followColorScheme="full"/>
                </p:oleObj>
              </mc:Choice>
              <mc:Fallback>
                <p:oleObj name="Chart" r:id="rId3" imgW="5372230" imgH="4876942" progId="MSGraph.Chart.8">
                  <p:embed followColorScheme="full"/>
                  <p:pic>
                    <p:nvPicPr>
                      <p:cNvPr id="4" name="Object 1">
                        <a:extLst>
                          <a:ext uri="{FF2B5EF4-FFF2-40B4-BE49-F238E27FC236}">
                            <a16:creationId xmlns:a16="http://schemas.microsoft.com/office/drawing/2014/main" id="{C7260160-25C5-ACE8-F664-C30D6638ED6C}"/>
                          </a:ext>
                        </a:extLst>
                      </p:cNvPr>
                      <p:cNvPicPr>
                        <a:picLocks noChangeAspect="1" noChangeArrowheads="1"/>
                      </p:cNvPicPr>
                      <p:nvPr/>
                    </p:nvPicPr>
                    <p:blipFill>
                      <a:blip r:embed="rId4"/>
                      <a:srcRect/>
                      <a:stretch>
                        <a:fillRect/>
                      </a:stretch>
                    </p:blipFill>
                    <p:spPr bwMode="auto">
                      <a:xfrm>
                        <a:off x="128587" y="652463"/>
                        <a:ext cx="11863115" cy="5635126"/>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Loan Growth</a:t>
            </a:r>
          </a:p>
        </p:txBody>
      </p:sp>
    </p:spTree>
    <p:extLst>
      <p:ext uri="{BB962C8B-B14F-4D97-AF65-F5344CB8AC3E}">
        <p14:creationId xmlns:p14="http://schemas.microsoft.com/office/powerpoint/2010/main" val="21761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6" name="Object 1"/>
          <p:cNvGraphicFramePr>
            <a:graphicFrameLocks noGrp="1" noChangeAspect="1"/>
          </p:cNvGraphicFramePr>
          <p:nvPr>
            <p:extLst>
              <p:ext uri="{D42A27DB-BD31-4B8C-83A1-F6EECF244321}">
                <p14:modId xmlns:p14="http://schemas.microsoft.com/office/powerpoint/2010/main" val="3595131868"/>
              </p:ext>
            </p:extLst>
          </p:nvPr>
        </p:nvGraphicFramePr>
        <p:xfrm>
          <a:off x="228601" y="652463"/>
          <a:ext cx="11839574" cy="5614987"/>
        </p:xfrm>
        <a:graphic>
          <a:graphicData uri="http://schemas.openxmlformats.org/presentationml/2006/ole">
            <mc:AlternateContent xmlns:mc="http://schemas.openxmlformats.org/markup-compatibility/2006">
              <mc:Choice xmlns:v="urn:schemas-microsoft-com:vml" Requires="v">
                <p:oleObj name="Chart" r:id="rId2" imgW="6029488" imgH="5562626" progId="MSGraph.Chart.8">
                  <p:embed followColorScheme="full"/>
                </p:oleObj>
              </mc:Choice>
              <mc:Fallback>
                <p:oleObj name="Chart" r:id="rId2" imgW="6029488" imgH="5562626" progId="MSGraph.Chart.8">
                  <p:embed followColorScheme="full"/>
                  <p:pic>
                    <p:nvPicPr>
                      <p:cNvPr id="54276" name="Object 1"/>
                      <p:cNvPicPr>
                        <a:picLocks noGrp="1" noChangeAspect="1" noChangeArrowheads="1"/>
                      </p:cNvPicPr>
                      <p:nvPr/>
                    </p:nvPicPr>
                    <p:blipFill>
                      <a:blip r:embed="rId3"/>
                      <a:srcRect/>
                      <a:stretch>
                        <a:fillRect/>
                      </a:stretch>
                    </p:blipFill>
                    <p:spPr bwMode="auto">
                      <a:xfrm>
                        <a:off x="228601" y="652463"/>
                        <a:ext cx="11839574" cy="56149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0260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4F290DC-F3A0-C196-0B56-8FFCFAA85EB7}"/>
              </a:ext>
            </a:extLst>
          </p:cNvPr>
          <p:cNvGraphicFramePr>
            <a:graphicFrameLocks/>
          </p:cNvGraphicFramePr>
          <p:nvPr/>
        </p:nvGraphicFramePr>
        <p:xfrm>
          <a:off x="660447" y="641690"/>
          <a:ext cx="10871105" cy="60055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0D69B6E-66EE-C2E3-7207-5EFCB74010F1}"/>
              </a:ext>
            </a:extLst>
          </p:cNvPr>
          <p:cNvSpPr txBox="1"/>
          <p:nvPr/>
        </p:nvSpPr>
        <p:spPr>
          <a:xfrm>
            <a:off x="7195128" y="5754645"/>
            <a:ext cx="1173019"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0.07</a:t>
            </a:r>
          </a:p>
        </p:txBody>
      </p:sp>
      <p:sp>
        <p:nvSpPr>
          <p:cNvPr id="8" name="TextBox 7">
            <a:extLst>
              <a:ext uri="{FF2B5EF4-FFF2-40B4-BE49-F238E27FC236}">
                <a16:creationId xmlns:a16="http://schemas.microsoft.com/office/drawing/2014/main" id="{2A8DB819-B233-1D85-7E13-0CBA525AEAD6}"/>
              </a:ext>
            </a:extLst>
          </p:cNvPr>
          <p:cNvSpPr txBox="1"/>
          <p:nvPr/>
        </p:nvSpPr>
        <p:spPr>
          <a:xfrm>
            <a:off x="10426811" y="1498950"/>
            <a:ext cx="869623" cy="461665"/>
          </a:xfrm>
          <a:prstGeom prst="rect">
            <a:avLst/>
          </a:prstGeom>
          <a:noFill/>
          <a:ln w="28575">
            <a:solidFill>
              <a:schemeClr val="tx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9" name="TextBox 8">
            <a:extLst>
              <a:ext uri="{FF2B5EF4-FFF2-40B4-BE49-F238E27FC236}">
                <a16:creationId xmlns:a16="http://schemas.microsoft.com/office/drawing/2014/main" id="{59EF8249-8403-CB61-3713-3ADA983ACA05}"/>
              </a:ext>
            </a:extLst>
          </p:cNvPr>
          <p:cNvSpPr txBox="1"/>
          <p:nvPr/>
        </p:nvSpPr>
        <p:spPr>
          <a:xfrm>
            <a:off x="3060217" y="3796171"/>
            <a:ext cx="828784"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2.40</a:t>
            </a:r>
          </a:p>
        </p:txBody>
      </p:sp>
      <p:sp>
        <p:nvSpPr>
          <p:cNvPr id="10" name="TextBox 9">
            <a:extLst>
              <a:ext uri="{FF2B5EF4-FFF2-40B4-BE49-F238E27FC236}">
                <a16:creationId xmlns:a16="http://schemas.microsoft.com/office/drawing/2014/main" id="{E3AECD52-222E-C9E3-4E90-B6394ED91801}"/>
              </a:ext>
            </a:extLst>
          </p:cNvPr>
          <p:cNvSpPr txBox="1"/>
          <p:nvPr/>
        </p:nvSpPr>
        <p:spPr>
          <a:xfrm>
            <a:off x="11543590" y="6599465"/>
            <a:ext cx="724164" cy="221599"/>
          </a:xfrm>
          <a:prstGeom prst="rect">
            <a:avLst/>
          </a:prstGeom>
          <a:noFill/>
        </p:spPr>
        <p:txBody>
          <a:bodyPr wrap="square" rtlCol="0">
            <a:spAutoFit/>
          </a:bodyPr>
          <a:lstStyle/>
          <a:p>
            <a:pPr marL="0" marR="0" lvl="0" indent="0" algn="l" defTabSz="914341" rtl="0" eaLnBrk="1" fontAlgn="auto" latinLnBrk="0" hangingPunct="1">
              <a:lnSpc>
                <a:spcPct val="100000"/>
              </a:lnSpc>
              <a:spcBef>
                <a:spcPts val="0"/>
              </a:spcBef>
              <a:spcAft>
                <a:spcPts val="0"/>
              </a:spcAft>
              <a:buClr>
                <a:srgbClr val="000000"/>
              </a:buClr>
              <a:buSzTx/>
              <a:buFontTx/>
              <a:buNone/>
              <a:tabLst/>
              <a:defRPr/>
            </a:pPr>
            <a:r>
              <a:rPr kumimoji="0" lang="en-US" sz="840" b="0" i="0" u="none" strike="noStrike" kern="0" cap="none" spc="0" normalizeH="0" baseline="0" noProof="0" dirty="0">
                <a:ln>
                  <a:noFill/>
                </a:ln>
                <a:solidFill>
                  <a:srgbClr val="FFFFFF">
                    <a:lumMod val="85000"/>
                  </a:srgbClr>
                </a:solidFill>
                <a:effectLst/>
                <a:uLnTx/>
                <a:uFillTx/>
                <a:latin typeface="Quattrocento Sans" panose="020B0502050000020003" pitchFamily="34" charset="0"/>
                <a:ea typeface="+mn-ea"/>
                <a:cs typeface="Arial"/>
                <a:sym typeface="Arial"/>
              </a:rPr>
              <a:t>FRED</a:t>
            </a:r>
          </a:p>
        </p:txBody>
      </p:sp>
      <p:cxnSp>
        <p:nvCxnSpPr>
          <p:cNvPr id="3" name="Straight Arrow Connector 2">
            <a:extLst>
              <a:ext uri="{FF2B5EF4-FFF2-40B4-BE49-F238E27FC236}">
                <a16:creationId xmlns:a16="http://schemas.microsoft.com/office/drawing/2014/main" id="{ADC1E3AE-BDA8-E9D7-84D5-539CBFE0C66A}"/>
              </a:ext>
            </a:extLst>
          </p:cNvPr>
          <p:cNvCxnSpPr>
            <a:cxnSpLocks/>
          </p:cNvCxnSpPr>
          <p:nvPr/>
        </p:nvCxnSpPr>
        <p:spPr>
          <a:xfrm flipV="1">
            <a:off x="8713733" y="1960615"/>
            <a:ext cx="1808691" cy="4303090"/>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1">
            <a:extLst>
              <a:ext uri="{FF2B5EF4-FFF2-40B4-BE49-F238E27FC236}">
                <a16:creationId xmlns:a16="http://schemas.microsoft.com/office/drawing/2014/main" id="{37F71FB9-2EB7-8651-BA76-195D23D1C7C0}"/>
              </a:ext>
            </a:extLst>
          </p:cNvPr>
          <p:cNvSpPr txBox="1"/>
          <p:nvPr/>
        </p:nvSpPr>
        <p:spPr>
          <a:xfrm>
            <a:off x="7195128" y="3583506"/>
            <a:ext cx="2197068" cy="1015663"/>
          </a:xfrm>
          <a:prstGeom prst="rect">
            <a:avLst/>
          </a:prstGeom>
          <a:solidFill>
            <a:schemeClr val="bg1"/>
          </a:solidFill>
          <a:ln w="38100">
            <a:solidFill>
              <a:srgbClr val="FFC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in 40 years</a:t>
            </a:r>
            <a:endPar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3417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6935350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0D5DC97E-7FA5-1104-DA51-18BF006033A3}"/>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120532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6002958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283259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09370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dirty="0">
                <a:solidFill>
                  <a:srgbClr val="DC661D"/>
                </a:solidFill>
                <a:latin typeface="Times New Roman" panose="02020603050405020304" pitchFamily="18" charset="0"/>
                <a:cs typeface="Times New Roman" panose="02020603050405020304" pitchFamily="18" charset="0"/>
              </a:rPr>
              <a:t>If you’re not growing, you’re dying</a:t>
            </a: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1002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6">
            <a:extLst>
              <a:ext uri="{FF2B5EF4-FFF2-40B4-BE49-F238E27FC236}">
                <a16:creationId xmlns:a16="http://schemas.microsoft.com/office/drawing/2014/main" id="{23BBAA7D-24E3-2E31-AB84-2D4B0256D577}"/>
              </a:ext>
            </a:extLst>
          </p:cNvPr>
          <p:cNvSpPr txBox="1"/>
          <p:nvPr/>
        </p:nvSpPr>
        <p:spPr>
          <a:xfrm>
            <a:off x="4916533" y="1414760"/>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3.97%</a:t>
            </a:r>
          </a:p>
        </p:txBody>
      </p:sp>
      <p:sp>
        <p:nvSpPr>
          <p:cNvPr id="3" name="TextBox 6">
            <a:extLst>
              <a:ext uri="{FF2B5EF4-FFF2-40B4-BE49-F238E27FC236}">
                <a16:creationId xmlns:a16="http://schemas.microsoft.com/office/drawing/2014/main" id="{1898E87B-7935-A06B-053A-FA0578418C10}"/>
              </a:ext>
            </a:extLst>
          </p:cNvPr>
          <p:cNvSpPr txBox="1"/>
          <p:nvPr/>
        </p:nvSpPr>
        <p:spPr>
          <a:xfrm>
            <a:off x="3536594" y="837942"/>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4.86%</a:t>
            </a:r>
          </a:p>
        </p:txBody>
      </p:sp>
      <p:sp>
        <p:nvSpPr>
          <p:cNvPr id="4" name="TextBox 6">
            <a:extLst>
              <a:ext uri="{FF2B5EF4-FFF2-40B4-BE49-F238E27FC236}">
                <a16:creationId xmlns:a16="http://schemas.microsoft.com/office/drawing/2014/main" id="{998E92CD-D384-2A6B-B649-9FE6BE7BF7EF}"/>
              </a:ext>
            </a:extLst>
          </p:cNvPr>
          <p:cNvSpPr txBox="1"/>
          <p:nvPr/>
        </p:nvSpPr>
        <p:spPr>
          <a:xfrm>
            <a:off x="2735308" y="23509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5.18%</a:t>
            </a:r>
          </a:p>
        </p:txBody>
      </p:sp>
      <p:cxnSp>
        <p:nvCxnSpPr>
          <p:cNvPr id="5" name="Straight Arrow Connector 4">
            <a:extLst>
              <a:ext uri="{FF2B5EF4-FFF2-40B4-BE49-F238E27FC236}">
                <a16:creationId xmlns:a16="http://schemas.microsoft.com/office/drawing/2014/main" id="{B96CE7E4-1D64-4C79-7807-D136A2CFA419}"/>
              </a:ext>
            </a:extLst>
          </p:cNvPr>
          <p:cNvCxnSpPr>
            <a:cxnSpLocks/>
          </p:cNvCxnSpPr>
          <p:nvPr/>
        </p:nvCxnSpPr>
        <p:spPr>
          <a:xfrm>
            <a:off x="5207638" y="1876425"/>
            <a:ext cx="0" cy="323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D6AFD1E-9D92-2E4E-1A66-6B9F2A91A8E8}"/>
              </a:ext>
            </a:extLst>
          </p:cNvPr>
          <p:cNvCxnSpPr>
            <a:cxnSpLocks/>
          </p:cNvCxnSpPr>
          <p:nvPr/>
        </p:nvCxnSpPr>
        <p:spPr>
          <a:xfrm flipH="1">
            <a:off x="3317519" y="1152525"/>
            <a:ext cx="219075" cy="240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6505D98-29A7-6D18-BB7A-CE9C3BEA88A2}"/>
              </a:ext>
            </a:extLst>
          </p:cNvPr>
          <p:cNvCxnSpPr>
            <a:cxnSpLocks/>
          </p:cNvCxnSpPr>
          <p:nvPr/>
        </p:nvCxnSpPr>
        <p:spPr>
          <a:xfrm flipH="1">
            <a:off x="2931163" y="696764"/>
            <a:ext cx="95250" cy="284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Line 4">
            <a:extLst>
              <a:ext uri="{FF2B5EF4-FFF2-40B4-BE49-F238E27FC236}">
                <a16:creationId xmlns:a16="http://schemas.microsoft.com/office/drawing/2014/main" id="{6FB46BBC-E7D0-BC83-0FBF-A28462E7E070}"/>
              </a:ext>
            </a:extLst>
          </p:cNvPr>
          <p:cNvSpPr>
            <a:spLocks noChangeShapeType="1"/>
          </p:cNvSpPr>
          <p:nvPr/>
        </p:nvSpPr>
        <p:spPr bwMode="auto">
          <a:xfrm flipH="1">
            <a:off x="2895600" y="1414760"/>
            <a:ext cx="0" cy="3690640"/>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 name="Line 4">
            <a:extLst>
              <a:ext uri="{FF2B5EF4-FFF2-40B4-BE49-F238E27FC236}">
                <a16:creationId xmlns:a16="http://schemas.microsoft.com/office/drawing/2014/main" id="{8FBD5F08-113E-A08E-9E6D-CAD79B10E797}"/>
              </a:ext>
            </a:extLst>
          </p:cNvPr>
          <p:cNvSpPr>
            <a:spLocks noChangeShapeType="1"/>
          </p:cNvSpPr>
          <p:nvPr/>
        </p:nvSpPr>
        <p:spPr bwMode="auto">
          <a:xfrm>
            <a:off x="4419600" y="2133600"/>
            <a:ext cx="0" cy="1641446"/>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 name="TextBox 1">
            <a:extLst>
              <a:ext uri="{FF2B5EF4-FFF2-40B4-BE49-F238E27FC236}">
                <a16:creationId xmlns:a16="http://schemas.microsoft.com/office/drawing/2014/main" id="{A49A5E77-AD8F-6AB7-70E9-9E6C46649CED}"/>
              </a:ext>
            </a:extLst>
          </p:cNvPr>
          <p:cNvSpPr txBox="1"/>
          <p:nvPr/>
        </p:nvSpPr>
        <p:spPr>
          <a:xfrm>
            <a:off x="4995926" y="2390357"/>
            <a:ext cx="2621278" cy="1015663"/>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How do higher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impact </a:t>
            </a:r>
            <a:r>
              <a:rPr lang="en-US" sz="2000" b="1" dirty="0">
                <a:solidFill>
                  <a:srgbClr val="DC661D"/>
                </a:solidFill>
                <a:latin typeface="Times New Roman" panose="02020603050405020304" pitchFamily="18" charset="0"/>
                <a:cs typeface="Times New Roman" panose="02020603050405020304" pitchFamily="18" charset="0"/>
              </a:rPr>
              <a:t>credit unions?</a:t>
            </a: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11884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31AE8FDC-7386-9E6C-BF28-981F79BA022A}"/>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7" name="TextBox 1">
            <a:extLst>
              <a:ext uri="{FF2B5EF4-FFF2-40B4-BE49-F238E27FC236}">
                <a16:creationId xmlns:a16="http://schemas.microsoft.com/office/drawing/2014/main" id="{4EF8E540-50B5-1BBF-C29B-E2B7503AE482}"/>
              </a:ext>
            </a:extLst>
          </p:cNvPr>
          <p:cNvSpPr txBox="1"/>
          <p:nvPr/>
        </p:nvSpPr>
        <p:spPr>
          <a:xfrm>
            <a:off x="323511" y="2050196"/>
            <a:ext cx="2621278" cy="1015663"/>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How do higher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impact </a:t>
            </a:r>
            <a:r>
              <a:rPr lang="en-US" sz="2000" b="1" dirty="0">
                <a:solidFill>
                  <a:srgbClr val="DC661D"/>
                </a:solidFill>
                <a:latin typeface="Times New Roman" panose="02020603050405020304" pitchFamily="18" charset="0"/>
                <a:cs typeface="Times New Roman" panose="02020603050405020304" pitchFamily="18" charset="0"/>
              </a:rPr>
              <a:t>credit unions?</a:t>
            </a: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299407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31AE8FDC-7386-9E6C-BF28-981F79BA022A}"/>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3" name="Straight Arrow Connector 2">
            <a:extLst>
              <a:ext uri="{FF2B5EF4-FFF2-40B4-BE49-F238E27FC236}">
                <a16:creationId xmlns:a16="http://schemas.microsoft.com/office/drawing/2014/main" id="{972729F2-18B9-7F1D-9ED1-7A8787F814E4}"/>
              </a:ext>
            </a:extLst>
          </p:cNvPr>
          <p:cNvCxnSpPr>
            <a:cxnSpLocks/>
          </p:cNvCxnSpPr>
          <p:nvPr/>
        </p:nvCxnSpPr>
        <p:spPr>
          <a:xfrm>
            <a:off x="1219292" y="2080419"/>
            <a:ext cx="409917" cy="994002"/>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TextBox 1">
            <a:extLst>
              <a:ext uri="{FF2B5EF4-FFF2-40B4-BE49-F238E27FC236}">
                <a16:creationId xmlns:a16="http://schemas.microsoft.com/office/drawing/2014/main" id="{1C8F6A9A-5843-A006-D325-38407491A11D}"/>
              </a:ext>
            </a:extLst>
          </p:cNvPr>
          <p:cNvSpPr txBox="1"/>
          <p:nvPr/>
        </p:nvSpPr>
        <p:spPr>
          <a:xfrm>
            <a:off x="305105" y="1718464"/>
            <a:ext cx="2938850" cy="338554"/>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600" b="1" dirty="0">
                <a:solidFill>
                  <a:srgbClr val="DC661D"/>
                </a:solidFill>
                <a:latin typeface="Symbol" panose="05050102010706020507" pitchFamily="18" charset="2"/>
              </a:rPr>
              <a:t></a:t>
            </a:r>
            <a:r>
              <a:rPr lang="en-US" sz="1600" dirty="0">
                <a:solidFill>
                  <a:srgbClr val="DC661D"/>
                </a:solidFill>
                <a:latin typeface="Times New Roman" panose="02020603050405020304" pitchFamily="18" charset="0"/>
                <a:cs typeface="Times New Roman" panose="02020603050405020304" pitchFamily="18" charset="0"/>
              </a:rPr>
              <a:t> interest rates =&gt; </a:t>
            </a:r>
            <a:r>
              <a:rPr lang="en-US" altLang="en-US" sz="1600" b="1" dirty="0">
                <a:solidFill>
                  <a:srgbClr val="DC661D"/>
                </a:solidFill>
                <a:latin typeface="Symbol" panose="05050102010706020507" pitchFamily="18" charset="2"/>
              </a:rPr>
              <a:t></a:t>
            </a:r>
            <a:r>
              <a:rPr lang="en-US" sz="1600" dirty="0">
                <a:solidFill>
                  <a:srgbClr val="DC661D"/>
                </a:solidFill>
                <a:latin typeface="Times New Roman" panose="02020603050405020304" pitchFamily="18" charset="0"/>
                <a:cs typeface="Times New Roman" panose="02020603050405020304" pitchFamily="18" charset="0"/>
              </a:rPr>
              <a:t> Bond Prices</a:t>
            </a: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620713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5" name="TextBox 1">
            <a:extLst>
              <a:ext uri="{FF2B5EF4-FFF2-40B4-BE49-F238E27FC236}">
                <a16:creationId xmlns:a16="http://schemas.microsoft.com/office/drawing/2014/main" id="{506B5D13-3320-0D1F-E73A-895B0E24E829}"/>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9CF01CFB-2F92-CA84-B4A0-D633D0ED3D4C}"/>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3" name="Straight Arrow Connector 2">
            <a:extLst>
              <a:ext uri="{FF2B5EF4-FFF2-40B4-BE49-F238E27FC236}">
                <a16:creationId xmlns:a16="http://schemas.microsoft.com/office/drawing/2014/main" id="{012EBE7A-2C3A-EF78-0CA9-38A1F3340533}"/>
              </a:ext>
            </a:extLst>
          </p:cNvPr>
          <p:cNvCxnSpPr>
            <a:cxnSpLocks/>
          </p:cNvCxnSpPr>
          <p:nvPr/>
        </p:nvCxnSpPr>
        <p:spPr>
          <a:xfrm>
            <a:off x="10744200" y="4076362"/>
            <a:ext cx="219509" cy="1500485"/>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F56592E-ABBE-1527-3F4F-8860B3778776}"/>
              </a:ext>
            </a:extLst>
          </p:cNvPr>
          <p:cNvCxnSpPr>
            <a:cxnSpLocks/>
          </p:cNvCxnSpPr>
          <p:nvPr/>
        </p:nvCxnSpPr>
        <p:spPr>
          <a:xfrm flipH="1">
            <a:off x="9219501" y="4076362"/>
            <a:ext cx="1524699" cy="1393260"/>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5003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4F290DC-F3A0-C196-0B56-8FFCFAA85EB7}"/>
              </a:ext>
            </a:extLst>
          </p:cNvPr>
          <p:cNvGraphicFramePr>
            <a:graphicFrameLocks/>
          </p:cNvGraphicFramePr>
          <p:nvPr/>
        </p:nvGraphicFramePr>
        <p:xfrm>
          <a:off x="660447" y="641690"/>
          <a:ext cx="10871105" cy="60055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0D69B6E-66EE-C2E3-7207-5EFCB74010F1}"/>
              </a:ext>
            </a:extLst>
          </p:cNvPr>
          <p:cNvSpPr txBox="1"/>
          <p:nvPr/>
        </p:nvSpPr>
        <p:spPr>
          <a:xfrm>
            <a:off x="7195128" y="5754645"/>
            <a:ext cx="1173019"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0.07</a:t>
            </a:r>
          </a:p>
        </p:txBody>
      </p:sp>
      <p:sp>
        <p:nvSpPr>
          <p:cNvPr id="8" name="TextBox 7">
            <a:extLst>
              <a:ext uri="{FF2B5EF4-FFF2-40B4-BE49-F238E27FC236}">
                <a16:creationId xmlns:a16="http://schemas.microsoft.com/office/drawing/2014/main" id="{2A8DB819-B233-1D85-7E13-0CBA525AEAD6}"/>
              </a:ext>
            </a:extLst>
          </p:cNvPr>
          <p:cNvSpPr txBox="1"/>
          <p:nvPr/>
        </p:nvSpPr>
        <p:spPr>
          <a:xfrm>
            <a:off x="10426811" y="1498950"/>
            <a:ext cx="869623" cy="461665"/>
          </a:xfrm>
          <a:prstGeom prst="rect">
            <a:avLst/>
          </a:prstGeom>
          <a:noFill/>
          <a:ln w="28575">
            <a:solidFill>
              <a:schemeClr val="tx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9" name="TextBox 8">
            <a:extLst>
              <a:ext uri="{FF2B5EF4-FFF2-40B4-BE49-F238E27FC236}">
                <a16:creationId xmlns:a16="http://schemas.microsoft.com/office/drawing/2014/main" id="{59EF8249-8403-CB61-3713-3ADA983ACA05}"/>
              </a:ext>
            </a:extLst>
          </p:cNvPr>
          <p:cNvSpPr txBox="1"/>
          <p:nvPr/>
        </p:nvSpPr>
        <p:spPr>
          <a:xfrm>
            <a:off x="3060217" y="3796171"/>
            <a:ext cx="828784"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2.40</a:t>
            </a:r>
          </a:p>
        </p:txBody>
      </p:sp>
      <p:sp>
        <p:nvSpPr>
          <p:cNvPr id="10" name="TextBox 9">
            <a:extLst>
              <a:ext uri="{FF2B5EF4-FFF2-40B4-BE49-F238E27FC236}">
                <a16:creationId xmlns:a16="http://schemas.microsoft.com/office/drawing/2014/main" id="{E3AECD52-222E-C9E3-4E90-B6394ED91801}"/>
              </a:ext>
            </a:extLst>
          </p:cNvPr>
          <p:cNvSpPr txBox="1"/>
          <p:nvPr/>
        </p:nvSpPr>
        <p:spPr>
          <a:xfrm>
            <a:off x="11543590" y="6599465"/>
            <a:ext cx="724164" cy="221599"/>
          </a:xfrm>
          <a:prstGeom prst="rect">
            <a:avLst/>
          </a:prstGeom>
          <a:noFill/>
        </p:spPr>
        <p:txBody>
          <a:bodyPr wrap="square" rtlCol="0">
            <a:spAutoFit/>
          </a:bodyPr>
          <a:lstStyle/>
          <a:p>
            <a:pPr marL="0" marR="0" lvl="0" indent="0" algn="l" defTabSz="914341" rtl="0" eaLnBrk="1" fontAlgn="auto" latinLnBrk="0" hangingPunct="1">
              <a:lnSpc>
                <a:spcPct val="100000"/>
              </a:lnSpc>
              <a:spcBef>
                <a:spcPts val="0"/>
              </a:spcBef>
              <a:spcAft>
                <a:spcPts val="0"/>
              </a:spcAft>
              <a:buClr>
                <a:srgbClr val="000000"/>
              </a:buClr>
              <a:buSzTx/>
              <a:buFontTx/>
              <a:buNone/>
              <a:tabLst/>
              <a:defRPr/>
            </a:pPr>
            <a:r>
              <a:rPr kumimoji="0" lang="en-US" sz="840" b="0" i="0" u="none" strike="noStrike" kern="0" cap="none" spc="0" normalizeH="0" baseline="0" noProof="0" dirty="0">
                <a:ln>
                  <a:noFill/>
                </a:ln>
                <a:solidFill>
                  <a:srgbClr val="FFFFFF">
                    <a:lumMod val="85000"/>
                  </a:srgbClr>
                </a:solidFill>
                <a:effectLst/>
                <a:uLnTx/>
                <a:uFillTx/>
                <a:latin typeface="Quattrocento Sans" panose="020B0502050000020003" pitchFamily="34" charset="0"/>
                <a:ea typeface="+mn-ea"/>
                <a:cs typeface="Arial"/>
                <a:sym typeface="Arial"/>
              </a:rPr>
              <a:t>FRED</a:t>
            </a:r>
          </a:p>
        </p:txBody>
      </p:sp>
      <p:cxnSp>
        <p:nvCxnSpPr>
          <p:cNvPr id="3" name="Straight Arrow Connector 2">
            <a:extLst>
              <a:ext uri="{FF2B5EF4-FFF2-40B4-BE49-F238E27FC236}">
                <a16:creationId xmlns:a16="http://schemas.microsoft.com/office/drawing/2014/main" id="{ADC1E3AE-BDA8-E9D7-84D5-539CBFE0C66A}"/>
              </a:ext>
            </a:extLst>
          </p:cNvPr>
          <p:cNvCxnSpPr>
            <a:cxnSpLocks/>
          </p:cNvCxnSpPr>
          <p:nvPr/>
        </p:nvCxnSpPr>
        <p:spPr>
          <a:xfrm flipV="1">
            <a:off x="8713733" y="1960615"/>
            <a:ext cx="1808691" cy="4303090"/>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1">
            <a:extLst>
              <a:ext uri="{FF2B5EF4-FFF2-40B4-BE49-F238E27FC236}">
                <a16:creationId xmlns:a16="http://schemas.microsoft.com/office/drawing/2014/main" id="{37F71FB9-2EB7-8651-BA76-195D23D1C7C0}"/>
              </a:ext>
            </a:extLst>
          </p:cNvPr>
          <p:cNvSpPr txBox="1"/>
          <p:nvPr/>
        </p:nvSpPr>
        <p:spPr>
          <a:xfrm>
            <a:off x="7195128" y="3583506"/>
            <a:ext cx="2197068" cy="1015663"/>
          </a:xfrm>
          <a:prstGeom prst="rect">
            <a:avLst/>
          </a:prstGeom>
          <a:solidFill>
            <a:schemeClr val="bg1"/>
          </a:solidFill>
          <a:ln w="38100">
            <a:solidFill>
              <a:srgbClr val="FFC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in 40 years</a:t>
            </a:r>
            <a:endPar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F94F979-65A7-0840-3E7E-D03DBB6DDF49}"/>
              </a:ext>
            </a:extLst>
          </p:cNvPr>
          <p:cNvSpPr txBox="1"/>
          <p:nvPr/>
        </p:nvSpPr>
        <p:spPr>
          <a:xfrm>
            <a:off x="3474609" y="1482274"/>
            <a:ext cx="4409771" cy="1323439"/>
          </a:xfrm>
          <a:prstGeom prst="rect">
            <a:avLst/>
          </a:prstGeom>
          <a:solidFill>
            <a:schemeClr val="bg1"/>
          </a:solidFill>
          <a:ln w="38100">
            <a:solidFill>
              <a:srgbClr val="00206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Economic Adage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fight inflation, the Federal Reserve will raise 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until something breaks</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7159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85191" y="333496"/>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kern="0" dirty="0">
                <a:solidFill>
                  <a:srgbClr val="881635"/>
                </a:solidFill>
                <a:latin typeface="Arial"/>
              </a:rPr>
              <a:t>Falling Net Capital Ratios </a:t>
            </a:r>
          </a:p>
        </p:txBody>
      </p:sp>
      <p:graphicFrame>
        <p:nvGraphicFramePr>
          <p:cNvPr id="77828" name="Object 2"/>
          <p:cNvGraphicFramePr>
            <a:graphicFrameLocks noChangeAspect="1"/>
          </p:cNvGraphicFramePr>
          <p:nvPr/>
        </p:nvGraphicFramePr>
        <p:xfrm>
          <a:off x="360727" y="914399"/>
          <a:ext cx="11476139" cy="5226341"/>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226341"/>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85191" y="333496"/>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kern="0" dirty="0">
                <a:solidFill>
                  <a:srgbClr val="881635"/>
                </a:solidFill>
                <a:latin typeface="Arial"/>
              </a:rPr>
              <a:t>Falling Net Capital Ratios </a:t>
            </a:r>
          </a:p>
        </p:txBody>
      </p:sp>
      <p:graphicFrame>
        <p:nvGraphicFramePr>
          <p:cNvPr id="77828" name="Object 2"/>
          <p:cNvGraphicFramePr>
            <a:graphicFrameLocks noChangeAspect="1"/>
          </p:cNvGraphicFramePr>
          <p:nvPr/>
        </p:nvGraphicFramePr>
        <p:xfrm>
          <a:off x="360727" y="914399"/>
          <a:ext cx="11476139" cy="5226341"/>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226341"/>
                      </a:xfrm>
                      <a:prstGeom prst="rect">
                        <a:avLst/>
                      </a:prstGeom>
                      <a:noFill/>
                      <a:ln>
                        <a:noFill/>
                      </a:ln>
                    </p:spPr>
                  </p:pic>
                </p:oleObj>
              </mc:Fallback>
            </mc:AlternateContent>
          </a:graphicData>
        </a:graphic>
      </p:graphicFrame>
      <p:cxnSp>
        <p:nvCxnSpPr>
          <p:cNvPr id="2" name="Straight Arrow Connector 1">
            <a:extLst>
              <a:ext uri="{FF2B5EF4-FFF2-40B4-BE49-F238E27FC236}">
                <a16:creationId xmlns:a16="http://schemas.microsoft.com/office/drawing/2014/main" id="{2619A0F9-9412-ACFF-12BA-20ECFE4B45BC}"/>
              </a:ext>
            </a:extLst>
          </p:cNvPr>
          <p:cNvCxnSpPr>
            <a:cxnSpLocks/>
          </p:cNvCxnSpPr>
          <p:nvPr/>
        </p:nvCxnSpPr>
        <p:spPr>
          <a:xfrm>
            <a:off x="10586906" y="3313942"/>
            <a:ext cx="271594" cy="723456"/>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854CB0-9CB9-06A2-B356-FE8D11B47768}"/>
              </a:ext>
            </a:extLst>
          </p:cNvPr>
          <p:cNvSpPr txBox="1"/>
          <p:nvPr/>
        </p:nvSpPr>
        <p:spPr>
          <a:xfrm>
            <a:off x="10722703" y="3052332"/>
            <a:ext cx="916847" cy="52322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FF0000"/>
                </a:solidFill>
                <a:latin typeface="Times New Roman" panose="02020603050405020304" pitchFamily="18" charset="0"/>
                <a:cs typeface="Times New Roman" panose="02020603050405020304" pitchFamily="18" charset="0"/>
              </a:rPr>
              <a:t> Decrease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FF0000"/>
                </a:solidFill>
                <a:latin typeface="Times New Roman" panose="02020603050405020304" pitchFamily="18" charset="0"/>
                <a:cs typeface="Times New Roman" panose="02020603050405020304" pitchFamily="18" charset="0"/>
              </a:rPr>
              <a:t>in Capital</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141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85191" y="333496"/>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kern="0" dirty="0">
                <a:solidFill>
                  <a:srgbClr val="881635"/>
                </a:solidFill>
                <a:latin typeface="Arial"/>
              </a:rPr>
              <a:t>Falling Net Capital Ratios </a:t>
            </a:r>
          </a:p>
        </p:txBody>
      </p:sp>
      <p:graphicFrame>
        <p:nvGraphicFramePr>
          <p:cNvPr id="77828" name="Object 2"/>
          <p:cNvGraphicFramePr>
            <a:graphicFrameLocks noChangeAspect="1"/>
          </p:cNvGraphicFramePr>
          <p:nvPr/>
        </p:nvGraphicFramePr>
        <p:xfrm>
          <a:off x="360727" y="914399"/>
          <a:ext cx="11476139" cy="5226341"/>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226341"/>
                      </a:xfrm>
                      <a:prstGeom prst="rect">
                        <a:avLst/>
                      </a:prstGeom>
                      <a:noFill/>
                      <a:ln>
                        <a:noFill/>
                      </a:ln>
                    </p:spPr>
                  </p:pic>
                </p:oleObj>
              </mc:Fallback>
            </mc:AlternateContent>
          </a:graphicData>
        </a:graphic>
      </p:graphicFrame>
      <p:cxnSp>
        <p:nvCxnSpPr>
          <p:cNvPr id="2" name="Straight Arrow Connector 1">
            <a:extLst>
              <a:ext uri="{FF2B5EF4-FFF2-40B4-BE49-F238E27FC236}">
                <a16:creationId xmlns:a16="http://schemas.microsoft.com/office/drawing/2014/main" id="{2619A0F9-9412-ACFF-12BA-20ECFE4B45BC}"/>
              </a:ext>
            </a:extLst>
          </p:cNvPr>
          <p:cNvCxnSpPr>
            <a:cxnSpLocks/>
          </p:cNvCxnSpPr>
          <p:nvPr/>
        </p:nvCxnSpPr>
        <p:spPr>
          <a:xfrm>
            <a:off x="10586906" y="3313942"/>
            <a:ext cx="271594" cy="723456"/>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767756" y="2313817"/>
            <a:ext cx="29064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941653" y="2052207"/>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in A</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ssets</a:t>
            </a:r>
          </a:p>
        </p:txBody>
      </p:sp>
      <p:sp>
        <p:nvSpPr>
          <p:cNvPr id="9" name="TextBox 8">
            <a:extLst>
              <a:ext uri="{FF2B5EF4-FFF2-40B4-BE49-F238E27FC236}">
                <a16:creationId xmlns:a16="http://schemas.microsoft.com/office/drawing/2014/main" id="{D4854CB0-9CB9-06A2-B356-FE8D11B47768}"/>
              </a:ext>
            </a:extLst>
          </p:cNvPr>
          <p:cNvSpPr txBox="1"/>
          <p:nvPr/>
        </p:nvSpPr>
        <p:spPr>
          <a:xfrm>
            <a:off x="10722703" y="3052332"/>
            <a:ext cx="916847" cy="52322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FF0000"/>
                </a:solidFill>
                <a:latin typeface="Times New Roman" panose="02020603050405020304" pitchFamily="18" charset="0"/>
                <a:cs typeface="Times New Roman" panose="02020603050405020304" pitchFamily="18" charset="0"/>
              </a:rPr>
              <a:t> Decrease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FF0000"/>
                </a:solidFill>
                <a:latin typeface="Times New Roman" panose="02020603050405020304" pitchFamily="18" charset="0"/>
                <a:cs typeface="Times New Roman" panose="02020603050405020304" pitchFamily="18" charset="0"/>
              </a:rPr>
              <a:t>in Capital</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102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F8E93171-39B9-A89B-9A6C-909230874AE3}"/>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 Box 14">
            <a:extLst>
              <a:ext uri="{FF2B5EF4-FFF2-40B4-BE49-F238E27FC236}">
                <a16:creationId xmlns:a16="http://schemas.microsoft.com/office/drawing/2014/main" id="{62DDED97-A824-7398-086A-7310BD1DDB32}"/>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5" name="Straight Arrow Connector 4">
            <a:extLst>
              <a:ext uri="{FF2B5EF4-FFF2-40B4-BE49-F238E27FC236}">
                <a16:creationId xmlns:a16="http://schemas.microsoft.com/office/drawing/2014/main" id="{825D03DF-7074-2944-B883-D71A66556B08}"/>
              </a:ext>
            </a:extLst>
          </p:cNvPr>
          <p:cNvCxnSpPr>
            <a:cxnSpLocks/>
          </p:cNvCxnSpPr>
          <p:nvPr/>
        </p:nvCxnSpPr>
        <p:spPr>
          <a:xfrm flipH="1" flipV="1">
            <a:off x="10492099" y="1825730"/>
            <a:ext cx="256061" cy="1151781"/>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BB38799-90BB-13D2-4766-59418FAED42E}"/>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E9EC6624-DDFE-DCB2-7C1F-CBA6E9DA449A}"/>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9" name="Straight Arrow Connector 8">
            <a:extLst>
              <a:ext uri="{FF2B5EF4-FFF2-40B4-BE49-F238E27FC236}">
                <a16:creationId xmlns:a16="http://schemas.microsoft.com/office/drawing/2014/main" id="{EE278236-A76B-E509-F194-7F3400AA2ACF}"/>
              </a:ext>
            </a:extLst>
          </p:cNvPr>
          <p:cNvCxnSpPr>
            <a:cxnSpLocks/>
          </p:cNvCxnSpPr>
          <p:nvPr/>
        </p:nvCxnSpPr>
        <p:spPr>
          <a:xfrm flipH="1" flipV="1">
            <a:off x="9046030" y="1660173"/>
            <a:ext cx="1676606" cy="1317338"/>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8044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D9DC21F7-AC9F-22B0-E18C-6C6FAD81249B}"/>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 Box 14">
            <a:extLst>
              <a:ext uri="{FF2B5EF4-FFF2-40B4-BE49-F238E27FC236}">
                <a16:creationId xmlns:a16="http://schemas.microsoft.com/office/drawing/2014/main" id="{0CA455EC-86E1-A177-2CB4-7AFD6002FDE9}"/>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5" name="Straight Arrow Connector 4">
            <a:extLst>
              <a:ext uri="{FF2B5EF4-FFF2-40B4-BE49-F238E27FC236}">
                <a16:creationId xmlns:a16="http://schemas.microsoft.com/office/drawing/2014/main" id="{1FC4397A-0E34-0EEF-864D-51BC74E15C1D}"/>
              </a:ext>
            </a:extLst>
          </p:cNvPr>
          <p:cNvCxnSpPr>
            <a:cxnSpLocks/>
          </p:cNvCxnSpPr>
          <p:nvPr/>
        </p:nvCxnSpPr>
        <p:spPr>
          <a:xfrm flipV="1">
            <a:off x="771525" y="3817005"/>
            <a:ext cx="648134" cy="1202304"/>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2405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6">
            <a:extLst>
              <a:ext uri="{FF2B5EF4-FFF2-40B4-BE49-F238E27FC236}">
                <a16:creationId xmlns:a16="http://schemas.microsoft.com/office/drawing/2014/main" id="{23BBAA7D-24E3-2E31-AB84-2D4B0256D577}"/>
              </a:ext>
            </a:extLst>
          </p:cNvPr>
          <p:cNvSpPr txBox="1"/>
          <p:nvPr/>
        </p:nvSpPr>
        <p:spPr>
          <a:xfrm>
            <a:off x="4916533" y="1414760"/>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3.97%</a:t>
            </a:r>
          </a:p>
        </p:txBody>
      </p:sp>
      <p:sp>
        <p:nvSpPr>
          <p:cNvPr id="3" name="TextBox 6">
            <a:extLst>
              <a:ext uri="{FF2B5EF4-FFF2-40B4-BE49-F238E27FC236}">
                <a16:creationId xmlns:a16="http://schemas.microsoft.com/office/drawing/2014/main" id="{1898E87B-7935-A06B-053A-FA0578418C10}"/>
              </a:ext>
            </a:extLst>
          </p:cNvPr>
          <p:cNvSpPr txBox="1"/>
          <p:nvPr/>
        </p:nvSpPr>
        <p:spPr>
          <a:xfrm>
            <a:off x="3536594" y="837942"/>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4.86%</a:t>
            </a:r>
          </a:p>
        </p:txBody>
      </p:sp>
      <p:sp>
        <p:nvSpPr>
          <p:cNvPr id="4" name="TextBox 6">
            <a:extLst>
              <a:ext uri="{FF2B5EF4-FFF2-40B4-BE49-F238E27FC236}">
                <a16:creationId xmlns:a16="http://schemas.microsoft.com/office/drawing/2014/main" id="{998E92CD-D384-2A6B-B649-9FE6BE7BF7EF}"/>
              </a:ext>
            </a:extLst>
          </p:cNvPr>
          <p:cNvSpPr txBox="1"/>
          <p:nvPr/>
        </p:nvSpPr>
        <p:spPr>
          <a:xfrm>
            <a:off x="2735308" y="23509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5.18%</a:t>
            </a:r>
          </a:p>
        </p:txBody>
      </p:sp>
      <p:cxnSp>
        <p:nvCxnSpPr>
          <p:cNvPr id="5" name="Straight Arrow Connector 4">
            <a:extLst>
              <a:ext uri="{FF2B5EF4-FFF2-40B4-BE49-F238E27FC236}">
                <a16:creationId xmlns:a16="http://schemas.microsoft.com/office/drawing/2014/main" id="{B96CE7E4-1D64-4C79-7807-D136A2CFA419}"/>
              </a:ext>
            </a:extLst>
          </p:cNvPr>
          <p:cNvCxnSpPr>
            <a:cxnSpLocks/>
          </p:cNvCxnSpPr>
          <p:nvPr/>
        </p:nvCxnSpPr>
        <p:spPr>
          <a:xfrm>
            <a:off x="5207638" y="1876425"/>
            <a:ext cx="0" cy="323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D6AFD1E-9D92-2E4E-1A66-6B9F2A91A8E8}"/>
              </a:ext>
            </a:extLst>
          </p:cNvPr>
          <p:cNvCxnSpPr>
            <a:cxnSpLocks/>
          </p:cNvCxnSpPr>
          <p:nvPr/>
        </p:nvCxnSpPr>
        <p:spPr>
          <a:xfrm flipH="1">
            <a:off x="3317519" y="1152525"/>
            <a:ext cx="219075" cy="240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6505D98-29A7-6D18-BB7A-CE9C3BEA88A2}"/>
              </a:ext>
            </a:extLst>
          </p:cNvPr>
          <p:cNvCxnSpPr>
            <a:cxnSpLocks/>
          </p:cNvCxnSpPr>
          <p:nvPr/>
        </p:nvCxnSpPr>
        <p:spPr>
          <a:xfrm flipH="1">
            <a:off x="2931163" y="696764"/>
            <a:ext cx="95250" cy="284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4859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extLst>
              <p:ext uri="{D42A27DB-BD31-4B8C-83A1-F6EECF244321}">
                <p14:modId xmlns:p14="http://schemas.microsoft.com/office/powerpoint/2010/main" val="2037398380"/>
              </p:ext>
            </p:extLst>
          </p:nvPr>
        </p:nvGraphicFramePr>
        <p:xfrm>
          <a:off x="1752600" y="152400"/>
          <a:ext cx="8763000" cy="6223233"/>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223233"/>
                      </a:xfrm>
                      <a:prstGeom prst="rect">
                        <a:avLst/>
                      </a:prstGeom>
                      <a:noFill/>
                      <a:ln>
                        <a:noFill/>
                      </a:ln>
                    </p:spPr>
                  </p:pic>
                </p:oleObj>
              </mc:Fallback>
            </mc:AlternateContent>
          </a:graphicData>
        </a:graphic>
      </p:graphicFrame>
      <p:sp>
        <p:nvSpPr>
          <p:cNvPr id="2" name="TextBox 6">
            <a:extLst>
              <a:ext uri="{FF2B5EF4-FFF2-40B4-BE49-F238E27FC236}">
                <a16:creationId xmlns:a16="http://schemas.microsoft.com/office/drawing/2014/main" id="{1725B8C8-88D4-DA0D-38BB-7E8DD4751937}"/>
              </a:ext>
            </a:extLst>
          </p:cNvPr>
          <p:cNvSpPr txBox="1"/>
          <p:nvPr/>
        </p:nvSpPr>
        <p:spPr>
          <a:xfrm>
            <a:off x="3002370" y="2342313"/>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4.86%</a:t>
            </a:r>
          </a:p>
        </p:txBody>
      </p:sp>
      <p:cxnSp>
        <p:nvCxnSpPr>
          <p:cNvPr id="3" name="Straight Arrow Connector 2">
            <a:extLst>
              <a:ext uri="{FF2B5EF4-FFF2-40B4-BE49-F238E27FC236}">
                <a16:creationId xmlns:a16="http://schemas.microsoft.com/office/drawing/2014/main" id="{9CDF8499-B426-A765-AF4D-96BE7FF880F0}"/>
              </a:ext>
            </a:extLst>
          </p:cNvPr>
          <p:cNvCxnSpPr>
            <a:cxnSpLocks/>
          </p:cNvCxnSpPr>
          <p:nvPr/>
        </p:nvCxnSpPr>
        <p:spPr>
          <a:xfrm flipH="1">
            <a:off x="3339457" y="1350628"/>
            <a:ext cx="254550" cy="3058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6">
            <a:extLst>
              <a:ext uri="{FF2B5EF4-FFF2-40B4-BE49-F238E27FC236}">
                <a16:creationId xmlns:a16="http://schemas.microsoft.com/office/drawing/2014/main" id="{BAFF76A7-1462-A1EA-4747-AE7B3D8955A2}"/>
              </a:ext>
            </a:extLst>
          </p:cNvPr>
          <p:cNvSpPr txBox="1"/>
          <p:nvPr/>
        </p:nvSpPr>
        <p:spPr>
          <a:xfrm>
            <a:off x="3635619" y="964322"/>
            <a:ext cx="582211" cy="461665"/>
          </a:xfrm>
          <a:prstGeom prst="rect">
            <a:avLst/>
          </a:prstGeom>
          <a:solidFill>
            <a:schemeClr val="bg1"/>
          </a:solidFill>
          <a:ln>
            <a:solidFill>
              <a:srgbClr val="33CC33"/>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CC33"/>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CC33"/>
                </a:solidFill>
                <a:effectLst/>
                <a:uLnTx/>
                <a:uFillTx/>
                <a:latin typeface="Times New Roman" panose="02020603050405020304" pitchFamily="18" charset="0"/>
                <a:ea typeface="+mn-ea"/>
                <a:cs typeface="Times New Roman" panose="02020603050405020304" pitchFamily="18" charset="0"/>
              </a:rPr>
              <a:t>5.05%</a:t>
            </a:r>
          </a:p>
        </p:txBody>
      </p:sp>
      <p:cxnSp>
        <p:nvCxnSpPr>
          <p:cNvPr id="5" name="Straight Arrow Connector 4">
            <a:extLst>
              <a:ext uri="{FF2B5EF4-FFF2-40B4-BE49-F238E27FC236}">
                <a16:creationId xmlns:a16="http://schemas.microsoft.com/office/drawing/2014/main" id="{5590BAE0-63A3-5F29-2E0C-16D421B5603D}"/>
              </a:ext>
            </a:extLst>
          </p:cNvPr>
          <p:cNvCxnSpPr>
            <a:cxnSpLocks/>
          </p:cNvCxnSpPr>
          <p:nvPr/>
        </p:nvCxnSpPr>
        <p:spPr>
          <a:xfrm flipV="1">
            <a:off x="3309130" y="1776549"/>
            <a:ext cx="0" cy="5771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6">
            <a:extLst>
              <a:ext uri="{FF2B5EF4-FFF2-40B4-BE49-F238E27FC236}">
                <a16:creationId xmlns:a16="http://schemas.microsoft.com/office/drawing/2014/main" id="{89A722CD-0F1A-3D52-5A15-E217E86B3A15}"/>
              </a:ext>
            </a:extLst>
          </p:cNvPr>
          <p:cNvSpPr txBox="1"/>
          <p:nvPr/>
        </p:nvSpPr>
        <p:spPr>
          <a:xfrm>
            <a:off x="4907458" y="2936921"/>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3.97%</a:t>
            </a:r>
          </a:p>
        </p:txBody>
      </p:sp>
      <p:cxnSp>
        <p:nvCxnSpPr>
          <p:cNvPr id="10" name="Straight Arrow Connector 9">
            <a:extLst>
              <a:ext uri="{FF2B5EF4-FFF2-40B4-BE49-F238E27FC236}">
                <a16:creationId xmlns:a16="http://schemas.microsoft.com/office/drawing/2014/main" id="{B61BF935-86B8-89BA-8022-17F1BABFE691}"/>
              </a:ext>
            </a:extLst>
          </p:cNvPr>
          <p:cNvCxnSpPr>
            <a:cxnSpLocks/>
          </p:cNvCxnSpPr>
          <p:nvPr/>
        </p:nvCxnSpPr>
        <p:spPr>
          <a:xfrm flipH="1">
            <a:off x="5097896" y="1476163"/>
            <a:ext cx="89" cy="3003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6">
            <a:extLst>
              <a:ext uri="{FF2B5EF4-FFF2-40B4-BE49-F238E27FC236}">
                <a16:creationId xmlns:a16="http://schemas.microsoft.com/office/drawing/2014/main" id="{9103B6E3-7C95-236A-6330-30A6532E78B3}"/>
              </a:ext>
            </a:extLst>
          </p:cNvPr>
          <p:cNvSpPr txBox="1"/>
          <p:nvPr/>
        </p:nvSpPr>
        <p:spPr>
          <a:xfrm>
            <a:off x="4907457" y="1008383"/>
            <a:ext cx="582211" cy="461665"/>
          </a:xfrm>
          <a:prstGeom prst="rect">
            <a:avLst/>
          </a:prstGeom>
          <a:solidFill>
            <a:schemeClr val="bg1"/>
          </a:solidFill>
          <a:ln>
            <a:solidFill>
              <a:srgbClr val="33CC33"/>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CC33"/>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CC33"/>
                </a:solidFill>
                <a:effectLst/>
                <a:uLnTx/>
                <a:uFillTx/>
                <a:latin typeface="Times New Roman" panose="02020603050405020304" pitchFamily="18" charset="0"/>
                <a:ea typeface="+mn-ea"/>
                <a:cs typeface="Times New Roman" panose="02020603050405020304" pitchFamily="18" charset="0"/>
              </a:rPr>
              <a:t>4.86%</a:t>
            </a:r>
          </a:p>
        </p:txBody>
      </p:sp>
      <p:cxnSp>
        <p:nvCxnSpPr>
          <p:cNvPr id="12" name="Straight Arrow Connector 11">
            <a:extLst>
              <a:ext uri="{FF2B5EF4-FFF2-40B4-BE49-F238E27FC236}">
                <a16:creationId xmlns:a16="http://schemas.microsoft.com/office/drawing/2014/main" id="{A794D6AE-D0A4-D72E-A22D-0E8D264DB9A9}"/>
              </a:ext>
            </a:extLst>
          </p:cNvPr>
          <p:cNvCxnSpPr>
            <a:cxnSpLocks/>
          </p:cNvCxnSpPr>
          <p:nvPr/>
        </p:nvCxnSpPr>
        <p:spPr>
          <a:xfrm flipV="1">
            <a:off x="5097896" y="2453387"/>
            <a:ext cx="0" cy="4835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40CCFA5-998C-5015-8437-3BBCEAB3A352}"/>
              </a:ext>
            </a:extLst>
          </p:cNvPr>
          <p:cNvCxnSpPr>
            <a:cxnSpLocks/>
          </p:cNvCxnSpPr>
          <p:nvPr/>
        </p:nvCxnSpPr>
        <p:spPr>
          <a:xfrm flipH="1">
            <a:off x="2975736" y="906686"/>
            <a:ext cx="181862" cy="2590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6">
            <a:extLst>
              <a:ext uri="{FF2B5EF4-FFF2-40B4-BE49-F238E27FC236}">
                <a16:creationId xmlns:a16="http://schemas.microsoft.com/office/drawing/2014/main" id="{211DA9F4-8CB0-EA3C-9EC7-F216B99C0C52}"/>
              </a:ext>
            </a:extLst>
          </p:cNvPr>
          <p:cNvSpPr txBox="1"/>
          <p:nvPr/>
        </p:nvSpPr>
        <p:spPr>
          <a:xfrm>
            <a:off x="2904380" y="445021"/>
            <a:ext cx="582211" cy="461665"/>
          </a:xfrm>
          <a:prstGeom prst="rect">
            <a:avLst/>
          </a:prstGeom>
          <a:solidFill>
            <a:schemeClr val="bg1"/>
          </a:solidFill>
          <a:ln>
            <a:solidFill>
              <a:srgbClr val="33CC33"/>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CC33"/>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CC33"/>
                </a:solidFill>
                <a:effectLst/>
                <a:uLnTx/>
                <a:uFillTx/>
                <a:latin typeface="Times New Roman" panose="02020603050405020304" pitchFamily="18" charset="0"/>
                <a:ea typeface="+mn-ea"/>
                <a:cs typeface="Times New Roman" panose="02020603050405020304" pitchFamily="18" charset="0"/>
              </a:rPr>
              <a:t>5.56%</a:t>
            </a:r>
          </a:p>
        </p:txBody>
      </p:sp>
      <p:sp>
        <p:nvSpPr>
          <p:cNvPr id="17" name="TextBox 6">
            <a:extLst>
              <a:ext uri="{FF2B5EF4-FFF2-40B4-BE49-F238E27FC236}">
                <a16:creationId xmlns:a16="http://schemas.microsoft.com/office/drawing/2014/main" id="{7731259D-BCCE-ECCB-84EC-B33B4E7040E0}"/>
              </a:ext>
            </a:extLst>
          </p:cNvPr>
          <p:cNvSpPr txBox="1"/>
          <p:nvPr/>
        </p:nvSpPr>
        <p:spPr>
          <a:xfrm>
            <a:off x="1575140" y="1195154"/>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5.18%</a:t>
            </a:r>
          </a:p>
        </p:txBody>
      </p:sp>
      <p:cxnSp>
        <p:nvCxnSpPr>
          <p:cNvPr id="18" name="Straight Arrow Connector 17">
            <a:extLst>
              <a:ext uri="{FF2B5EF4-FFF2-40B4-BE49-F238E27FC236}">
                <a16:creationId xmlns:a16="http://schemas.microsoft.com/office/drawing/2014/main" id="{07384FFE-37F8-2620-9771-4944FEBA2479}"/>
              </a:ext>
            </a:extLst>
          </p:cNvPr>
          <p:cNvCxnSpPr>
            <a:cxnSpLocks/>
          </p:cNvCxnSpPr>
          <p:nvPr/>
        </p:nvCxnSpPr>
        <p:spPr>
          <a:xfrm flipV="1">
            <a:off x="2157351" y="1425987"/>
            <a:ext cx="747029" cy="233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5282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sp>
        <p:nvSpPr>
          <p:cNvPr id="8" name="TextBox 1">
            <a:extLst>
              <a:ext uri="{FF2B5EF4-FFF2-40B4-BE49-F238E27FC236}">
                <a16:creationId xmlns:a16="http://schemas.microsoft.com/office/drawing/2014/main" id="{3CDFEA3C-B95F-2B62-50CF-F97B9AB461B5}"/>
              </a:ext>
            </a:extLst>
          </p:cNvPr>
          <p:cNvSpPr txBox="1"/>
          <p:nvPr/>
        </p:nvSpPr>
        <p:spPr>
          <a:xfrm>
            <a:off x="9429750" y="1826598"/>
            <a:ext cx="1920555"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 Members’ deposit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runoff/disintermediation</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3F248DAF-DFDC-B022-93BA-BE1339024031}"/>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 Box 14">
            <a:extLst>
              <a:ext uri="{FF2B5EF4-FFF2-40B4-BE49-F238E27FC236}">
                <a16:creationId xmlns:a16="http://schemas.microsoft.com/office/drawing/2014/main" id="{68C4C89A-39AE-6AF1-0568-C2F6A408DB6D}"/>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5" name="Straight Arrow Connector 4">
            <a:extLst>
              <a:ext uri="{FF2B5EF4-FFF2-40B4-BE49-F238E27FC236}">
                <a16:creationId xmlns:a16="http://schemas.microsoft.com/office/drawing/2014/main" id="{3DFA5509-FD90-7E4F-6487-40986758BA26}"/>
              </a:ext>
            </a:extLst>
          </p:cNvPr>
          <p:cNvCxnSpPr>
            <a:cxnSpLocks/>
          </p:cNvCxnSpPr>
          <p:nvPr/>
        </p:nvCxnSpPr>
        <p:spPr>
          <a:xfrm flipH="1" flipV="1">
            <a:off x="10197156" y="2388287"/>
            <a:ext cx="889944" cy="1821763"/>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5C18A92E-1A4A-83D9-92EF-A4C8F7B3B34F}"/>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10" name="Straight Arrow Connector 9">
            <a:extLst>
              <a:ext uri="{FF2B5EF4-FFF2-40B4-BE49-F238E27FC236}">
                <a16:creationId xmlns:a16="http://schemas.microsoft.com/office/drawing/2014/main" id="{21C7F121-2740-43F0-47F9-0A7F3FE200ED}"/>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740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a:extLst>
              <a:ext uri="{FF2B5EF4-FFF2-40B4-BE49-F238E27FC236}">
                <a16:creationId xmlns:a16="http://schemas.microsoft.com/office/drawing/2014/main" id="{BEAAE948-713B-48D3-B5D4-0342BE9CB5A9}"/>
              </a:ext>
            </a:extLst>
          </p:cNvPr>
          <p:cNvSpPr>
            <a:spLocks noChangeShapeType="1"/>
          </p:cNvSpPr>
          <p:nvPr/>
        </p:nvSpPr>
        <p:spPr bwMode="auto">
          <a:xfrm>
            <a:off x="2540000" y="5600700"/>
            <a:ext cx="7518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6083" name="Line 4">
            <a:extLst>
              <a:ext uri="{FF2B5EF4-FFF2-40B4-BE49-F238E27FC236}">
                <a16:creationId xmlns:a16="http://schemas.microsoft.com/office/drawing/2014/main" id="{224829ED-43F7-4B66-9C89-5281DDA599B0}"/>
              </a:ext>
            </a:extLst>
          </p:cNvPr>
          <p:cNvSpPr>
            <a:spLocks noChangeShapeType="1"/>
          </p:cNvSpPr>
          <p:nvPr/>
        </p:nvSpPr>
        <p:spPr bwMode="auto">
          <a:xfrm>
            <a:off x="2540000" y="5543550"/>
            <a:ext cx="7620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6084" name="Line 5">
            <a:extLst>
              <a:ext uri="{FF2B5EF4-FFF2-40B4-BE49-F238E27FC236}">
                <a16:creationId xmlns:a16="http://schemas.microsoft.com/office/drawing/2014/main" id="{7B7D949C-6D90-469D-9CD2-8CED065A5EDC}"/>
              </a:ext>
            </a:extLst>
          </p:cNvPr>
          <p:cNvSpPr>
            <a:spLocks noChangeShapeType="1"/>
          </p:cNvSpPr>
          <p:nvPr/>
        </p:nvSpPr>
        <p:spPr bwMode="auto">
          <a:xfrm>
            <a:off x="2844800" y="2057400"/>
            <a:ext cx="7518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graphicFrame>
        <p:nvGraphicFramePr>
          <p:cNvPr id="46085" name="Object 1">
            <a:extLst>
              <a:ext uri="{FF2B5EF4-FFF2-40B4-BE49-F238E27FC236}">
                <a16:creationId xmlns:a16="http://schemas.microsoft.com/office/drawing/2014/main" id="{75ED27E7-ABA8-40D3-B694-2AFE5EDDB763}"/>
              </a:ext>
            </a:extLst>
          </p:cNvPr>
          <p:cNvGraphicFramePr>
            <a:graphicFrameLocks noGrp="1" noChangeAspect="1"/>
          </p:cNvGraphicFramePr>
          <p:nvPr/>
        </p:nvGraphicFramePr>
        <p:xfrm>
          <a:off x="1665288" y="76200"/>
          <a:ext cx="8850312" cy="6299433"/>
        </p:xfrm>
        <a:graphic>
          <a:graphicData uri="http://schemas.openxmlformats.org/presentationml/2006/ole">
            <mc:AlternateContent xmlns:mc="http://schemas.openxmlformats.org/markup-compatibility/2006">
              <mc:Choice xmlns:v="urn:schemas-microsoft-com:vml" Requires="v">
                <p:oleObj name="Chart" r:id="rId3" imgW="4771884" imgH="4619767" progId="MSGraph.Chart.8">
                  <p:embed/>
                </p:oleObj>
              </mc:Choice>
              <mc:Fallback>
                <p:oleObj name="Chart" r:id="rId3" imgW="4771884" imgH="4619767" progId="MSGraph.Chart.8">
                  <p:embed/>
                  <p:pic>
                    <p:nvPicPr>
                      <p:cNvPr id="46085" name="Object 1">
                        <a:extLst>
                          <a:ext uri="{FF2B5EF4-FFF2-40B4-BE49-F238E27FC236}">
                            <a16:creationId xmlns:a16="http://schemas.microsoft.com/office/drawing/2014/main" id="{75ED27E7-ABA8-40D3-B694-2AFE5EDDB763}"/>
                          </a:ext>
                        </a:extLst>
                      </p:cNvPr>
                      <p:cNvPicPr>
                        <a:picLocks noGrp="1" noChangeAspect="1" noChangeArrowheads="1"/>
                      </p:cNvPicPr>
                      <p:nvPr/>
                    </p:nvPicPr>
                    <p:blipFill>
                      <a:blip r:embed="rId4"/>
                      <a:srcRect/>
                      <a:stretch>
                        <a:fillRect/>
                      </a:stretch>
                    </p:blipFill>
                    <p:spPr bwMode="auto">
                      <a:xfrm>
                        <a:off x="1665288" y="76200"/>
                        <a:ext cx="8850312" cy="6299433"/>
                      </a:xfrm>
                      <a:prstGeom prst="rect">
                        <a:avLst/>
                      </a:prstGeom>
                      <a:noFill/>
                      <a:ln>
                        <a:noFill/>
                      </a:ln>
                    </p:spPr>
                  </p:pic>
                </p:oleObj>
              </mc:Fallback>
            </mc:AlternateContent>
          </a:graphicData>
        </a:graphic>
      </p:graphicFrame>
      <p:sp>
        <p:nvSpPr>
          <p:cNvPr id="12" name="TextBox 11">
            <a:extLst>
              <a:ext uri="{FF2B5EF4-FFF2-40B4-BE49-F238E27FC236}">
                <a16:creationId xmlns:a16="http://schemas.microsoft.com/office/drawing/2014/main" id="{27B1AFBC-FE88-A17C-BF3B-94130C34E3B2}"/>
              </a:ext>
            </a:extLst>
          </p:cNvPr>
          <p:cNvSpPr txBox="1"/>
          <p:nvPr/>
        </p:nvSpPr>
        <p:spPr>
          <a:xfrm>
            <a:off x="8478815" y="308261"/>
            <a:ext cx="986246" cy="473137"/>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DC661D"/>
                </a:solidFill>
                <a:latin typeface="Arial"/>
              </a:rPr>
              <a:t>April 2022</a:t>
            </a:r>
            <a:endParaRPr kumimoji="0" lang="en-US" sz="1200" b="1" i="0" u="none" strike="noStrike" kern="1200" cap="none" spc="0" normalizeH="0" baseline="0" noProof="0" dirty="0">
              <a:ln>
                <a:noFill/>
              </a:ln>
              <a:solidFill>
                <a:srgbClr val="DC661D"/>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$14,100</a:t>
            </a:r>
          </a:p>
        </p:txBody>
      </p:sp>
      <p:cxnSp>
        <p:nvCxnSpPr>
          <p:cNvPr id="15" name="Straight Arrow Connector 14">
            <a:extLst>
              <a:ext uri="{FF2B5EF4-FFF2-40B4-BE49-F238E27FC236}">
                <a16:creationId xmlns:a16="http://schemas.microsoft.com/office/drawing/2014/main" id="{0978ECDE-603E-70C4-4EB4-8BFB1946B384}"/>
              </a:ext>
            </a:extLst>
          </p:cNvPr>
          <p:cNvCxnSpPr>
            <a:cxnSpLocks/>
          </p:cNvCxnSpPr>
          <p:nvPr/>
        </p:nvCxnSpPr>
        <p:spPr>
          <a:xfrm>
            <a:off x="8988938" y="775141"/>
            <a:ext cx="0" cy="4077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27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a:extLst>
              <a:ext uri="{FF2B5EF4-FFF2-40B4-BE49-F238E27FC236}">
                <a16:creationId xmlns:a16="http://schemas.microsoft.com/office/drawing/2014/main" id="{BEAAE948-713B-48D3-B5D4-0342BE9CB5A9}"/>
              </a:ext>
            </a:extLst>
          </p:cNvPr>
          <p:cNvSpPr>
            <a:spLocks noChangeShapeType="1"/>
          </p:cNvSpPr>
          <p:nvPr/>
        </p:nvSpPr>
        <p:spPr bwMode="auto">
          <a:xfrm>
            <a:off x="2540000" y="5600700"/>
            <a:ext cx="7518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6083" name="Line 4">
            <a:extLst>
              <a:ext uri="{FF2B5EF4-FFF2-40B4-BE49-F238E27FC236}">
                <a16:creationId xmlns:a16="http://schemas.microsoft.com/office/drawing/2014/main" id="{224829ED-43F7-4B66-9C89-5281DDA599B0}"/>
              </a:ext>
            </a:extLst>
          </p:cNvPr>
          <p:cNvSpPr>
            <a:spLocks noChangeShapeType="1"/>
          </p:cNvSpPr>
          <p:nvPr/>
        </p:nvSpPr>
        <p:spPr bwMode="auto">
          <a:xfrm>
            <a:off x="2540000" y="5543550"/>
            <a:ext cx="7620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6084" name="Line 5">
            <a:extLst>
              <a:ext uri="{FF2B5EF4-FFF2-40B4-BE49-F238E27FC236}">
                <a16:creationId xmlns:a16="http://schemas.microsoft.com/office/drawing/2014/main" id="{7B7D949C-6D90-469D-9CD2-8CED065A5EDC}"/>
              </a:ext>
            </a:extLst>
          </p:cNvPr>
          <p:cNvSpPr>
            <a:spLocks noChangeShapeType="1"/>
          </p:cNvSpPr>
          <p:nvPr/>
        </p:nvSpPr>
        <p:spPr bwMode="auto">
          <a:xfrm>
            <a:off x="2844800" y="2057400"/>
            <a:ext cx="7518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graphicFrame>
        <p:nvGraphicFramePr>
          <p:cNvPr id="46085" name="Object 1">
            <a:extLst>
              <a:ext uri="{FF2B5EF4-FFF2-40B4-BE49-F238E27FC236}">
                <a16:creationId xmlns:a16="http://schemas.microsoft.com/office/drawing/2014/main" id="{75ED27E7-ABA8-40D3-B694-2AFE5EDDB763}"/>
              </a:ext>
            </a:extLst>
          </p:cNvPr>
          <p:cNvGraphicFramePr>
            <a:graphicFrameLocks noGrp="1" noChangeAspect="1"/>
          </p:cNvGraphicFramePr>
          <p:nvPr/>
        </p:nvGraphicFramePr>
        <p:xfrm>
          <a:off x="1665288" y="76200"/>
          <a:ext cx="8850312" cy="6299433"/>
        </p:xfrm>
        <a:graphic>
          <a:graphicData uri="http://schemas.openxmlformats.org/presentationml/2006/ole">
            <mc:AlternateContent xmlns:mc="http://schemas.openxmlformats.org/markup-compatibility/2006">
              <mc:Choice xmlns:v="urn:schemas-microsoft-com:vml" Requires="v">
                <p:oleObj name="Chart" r:id="rId3" imgW="4771884" imgH="4619767" progId="MSGraph.Chart.8">
                  <p:embed/>
                </p:oleObj>
              </mc:Choice>
              <mc:Fallback>
                <p:oleObj name="Chart" r:id="rId3" imgW="4771884" imgH="4619767" progId="MSGraph.Chart.8">
                  <p:embed/>
                  <p:pic>
                    <p:nvPicPr>
                      <p:cNvPr id="46085" name="Object 1">
                        <a:extLst>
                          <a:ext uri="{FF2B5EF4-FFF2-40B4-BE49-F238E27FC236}">
                            <a16:creationId xmlns:a16="http://schemas.microsoft.com/office/drawing/2014/main" id="{75ED27E7-ABA8-40D3-B694-2AFE5EDDB763}"/>
                          </a:ext>
                        </a:extLst>
                      </p:cNvPr>
                      <p:cNvPicPr>
                        <a:picLocks noGrp="1" noChangeAspect="1" noChangeArrowheads="1"/>
                      </p:cNvPicPr>
                      <p:nvPr/>
                    </p:nvPicPr>
                    <p:blipFill>
                      <a:blip r:embed="rId4"/>
                      <a:srcRect/>
                      <a:stretch>
                        <a:fillRect/>
                      </a:stretch>
                    </p:blipFill>
                    <p:spPr bwMode="auto">
                      <a:xfrm>
                        <a:off x="1665288" y="76200"/>
                        <a:ext cx="8850312" cy="62994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91B5CC15-ED8A-3511-9A65-0D4BD79DBB79}"/>
              </a:ext>
            </a:extLst>
          </p:cNvPr>
          <p:cNvSpPr txBox="1"/>
          <p:nvPr/>
        </p:nvSpPr>
        <p:spPr>
          <a:xfrm>
            <a:off x="9614149" y="1203493"/>
            <a:ext cx="979379" cy="466923"/>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July 2023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$13,500</a:t>
            </a:r>
          </a:p>
        </p:txBody>
      </p:sp>
      <p:sp>
        <p:nvSpPr>
          <p:cNvPr id="12" name="TextBox 11">
            <a:extLst>
              <a:ext uri="{FF2B5EF4-FFF2-40B4-BE49-F238E27FC236}">
                <a16:creationId xmlns:a16="http://schemas.microsoft.com/office/drawing/2014/main" id="{27B1AFBC-FE88-A17C-BF3B-94130C34E3B2}"/>
              </a:ext>
            </a:extLst>
          </p:cNvPr>
          <p:cNvSpPr txBox="1"/>
          <p:nvPr/>
        </p:nvSpPr>
        <p:spPr>
          <a:xfrm>
            <a:off x="8478815" y="308261"/>
            <a:ext cx="986246" cy="473137"/>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DC661D"/>
                </a:solidFill>
                <a:latin typeface="Arial"/>
              </a:rPr>
              <a:t>April 2022</a:t>
            </a:r>
            <a:endParaRPr kumimoji="0" lang="en-US" sz="1200" b="1" i="0" u="none" strike="noStrike" kern="1200" cap="none" spc="0" normalizeH="0" baseline="0" noProof="0" dirty="0">
              <a:ln>
                <a:noFill/>
              </a:ln>
              <a:solidFill>
                <a:srgbClr val="DC661D"/>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$14,100</a:t>
            </a:r>
          </a:p>
        </p:txBody>
      </p:sp>
      <p:cxnSp>
        <p:nvCxnSpPr>
          <p:cNvPr id="15" name="Straight Arrow Connector 14">
            <a:extLst>
              <a:ext uri="{FF2B5EF4-FFF2-40B4-BE49-F238E27FC236}">
                <a16:creationId xmlns:a16="http://schemas.microsoft.com/office/drawing/2014/main" id="{0978ECDE-603E-70C4-4EB4-8BFB1946B384}"/>
              </a:ext>
            </a:extLst>
          </p:cNvPr>
          <p:cNvCxnSpPr>
            <a:cxnSpLocks/>
          </p:cNvCxnSpPr>
          <p:nvPr/>
        </p:nvCxnSpPr>
        <p:spPr>
          <a:xfrm>
            <a:off x="8988938" y="775141"/>
            <a:ext cx="0" cy="4077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C871E0E-5D4D-1834-1F6E-77B5A96FB751}"/>
              </a:ext>
            </a:extLst>
          </p:cNvPr>
          <p:cNvCxnSpPr>
            <a:cxnSpLocks/>
          </p:cNvCxnSpPr>
          <p:nvPr/>
        </p:nvCxnSpPr>
        <p:spPr>
          <a:xfrm flipH="1">
            <a:off x="9297152" y="1389687"/>
            <a:ext cx="32013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8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4F290DC-F3A0-C196-0B56-8FFCFAA85EB7}"/>
              </a:ext>
            </a:extLst>
          </p:cNvPr>
          <p:cNvGraphicFramePr>
            <a:graphicFrameLocks/>
          </p:cNvGraphicFramePr>
          <p:nvPr>
            <p:extLst>
              <p:ext uri="{D42A27DB-BD31-4B8C-83A1-F6EECF244321}">
                <p14:modId xmlns:p14="http://schemas.microsoft.com/office/powerpoint/2010/main" val="2163169250"/>
              </p:ext>
            </p:extLst>
          </p:nvPr>
        </p:nvGraphicFramePr>
        <p:xfrm>
          <a:off x="660447" y="641690"/>
          <a:ext cx="10871105" cy="60055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0D69B6E-66EE-C2E3-7207-5EFCB74010F1}"/>
              </a:ext>
            </a:extLst>
          </p:cNvPr>
          <p:cNvSpPr txBox="1"/>
          <p:nvPr/>
        </p:nvSpPr>
        <p:spPr>
          <a:xfrm>
            <a:off x="7195128" y="5754645"/>
            <a:ext cx="1173019"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0.07</a:t>
            </a:r>
          </a:p>
        </p:txBody>
      </p:sp>
      <p:sp>
        <p:nvSpPr>
          <p:cNvPr id="8" name="TextBox 7">
            <a:extLst>
              <a:ext uri="{FF2B5EF4-FFF2-40B4-BE49-F238E27FC236}">
                <a16:creationId xmlns:a16="http://schemas.microsoft.com/office/drawing/2014/main" id="{2A8DB819-B233-1D85-7E13-0CBA525AEAD6}"/>
              </a:ext>
            </a:extLst>
          </p:cNvPr>
          <p:cNvSpPr txBox="1"/>
          <p:nvPr/>
        </p:nvSpPr>
        <p:spPr>
          <a:xfrm>
            <a:off x="10049306" y="1498950"/>
            <a:ext cx="818704" cy="461665"/>
          </a:xfrm>
          <a:prstGeom prst="rect">
            <a:avLst/>
          </a:prstGeom>
          <a:noFill/>
          <a:ln w="28575">
            <a:solidFill>
              <a:schemeClr val="tx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9" name="TextBox 8">
            <a:extLst>
              <a:ext uri="{FF2B5EF4-FFF2-40B4-BE49-F238E27FC236}">
                <a16:creationId xmlns:a16="http://schemas.microsoft.com/office/drawing/2014/main" id="{59EF8249-8403-CB61-3713-3ADA983ACA05}"/>
              </a:ext>
            </a:extLst>
          </p:cNvPr>
          <p:cNvSpPr txBox="1"/>
          <p:nvPr/>
        </p:nvSpPr>
        <p:spPr>
          <a:xfrm>
            <a:off x="3060217" y="3796171"/>
            <a:ext cx="828784"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2.40</a:t>
            </a:r>
          </a:p>
        </p:txBody>
      </p:sp>
      <p:sp>
        <p:nvSpPr>
          <p:cNvPr id="10" name="TextBox 9">
            <a:extLst>
              <a:ext uri="{FF2B5EF4-FFF2-40B4-BE49-F238E27FC236}">
                <a16:creationId xmlns:a16="http://schemas.microsoft.com/office/drawing/2014/main" id="{E3AECD52-222E-C9E3-4E90-B6394ED91801}"/>
              </a:ext>
            </a:extLst>
          </p:cNvPr>
          <p:cNvSpPr txBox="1"/>
          <p:nvPr/>
        </p:nvSpPr>
        <p:spPr>
          <a:xfrm>
            <a:off x="11543590" y="6599465"/>
            <a:ext cx="724164" cy="221599"/>
          </a:xfrm>
          <a:prstGeom prst="rect">
            <a:avLst/>
          </a:prstGeom>
          <a:noFill/>
        </p:spPr>
        <p:txBody>
          <a:bodyPr wrap="square" rtlCol="0">
            <a:spAutoFit/>
          </a:bodyPr>
          <a:lstStyle/>
          <a:p>
            <a:pPr marL="0" marR="0" lvl="0" indent="0" algn="l" defTabSz="914341" rtl="0" eaLnBrk="1" fontAlgn="auto" latinLnBrk="0" hangingPunct="1">
              <a:lnSpc>
                <a:spcPct val="100000"/>
              </a:lnSpc>
              <a:spcBef>
                <a:spcPts val="0"/>
              </a:spcBef>
              <a:spcAft>
                <a:spcPts val="0"/>
              </a:spcAft>
              <a:buClr>
                <a:srgbClr val="000000"/>
              </a:buClr>
              <a:buSzTx/>
              <a:buFontTx/>
              <a:buNone/>
              <a:tabLst/>
              <a:defRPr/>
            </a:pPr>
            <a:r>
              <a:rPr kumimoji="0" lang="en-US" sz="840" b="0" i="0" u="none" strike="noStrike" kern="0" cap="none" spc="0" normalizeH="0" baseline="0" noProof="0" dirty="0">
                <a:ln>
                  <a:noFill/>
                </a:ln>
                <a:solidFill>
                  <a:srgbClr val="FFFFFF">
                    <a:lumMod val="85000"/>
                  </a:srgbClr>
                </a:solidFill>
                <a:effectLst/>
                <a:uLnTx/>
                <a:uFillTx/>
                <a:latin typeface="Quattrocento Sans" panose="020B0502050000020003" pitchFamily="34" charset="0"/>
                <a:ea typeface="+mn-ea"/>
                <a:cs typeface="Arial"/>
                <a:sym typeface="Arial"/>
              </a:rPr>
              <a:t>FRED</a:t>
            </a:r>
          </a:p>
        </p:txBody>
      </p:sp>
      <p:cxnSp>
        <p:nvCxnSpPr>
          <p:cNvPr id="3" name="Straight Arrow Connector 2">
            <a:extLst>
              <a:ext uri="{FF2B5EF4-FFF2-40B4-BE49-F238E27FC236}">
                <a16:creationId xmlns:a16="http://schemas.microsoft.com/office/drawing/2014/main" id="{ADC1E3AE-BDA8-E9D7-84D5-539CBFE0C66A}"/>
              </a:ext>
            </a:extLst>
          </p:cNvPr>
          <p:cNvCxnSpPr>
            <a:cxnSpLocks/>
          </p:cNvCxnSpPr>
          <p:nvPr/>
        </p:nvCxnSpPr>
        <p:spPr>
          <a:xfrm flipV="1">
            <a:off x="8713733" y="1960615"/>
            <a:ext cx="1808691" cy="4303090"/>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1">
            <a:extLst>
              <a:ext uri="{FF2B5EF4-FFF2-40B4-BE49-F238E27FC236}">
                <a16:creationId xmlns:a16="http://schemas.microsoft.com/office/drawing/2014/main" id="{37F71FB9-2EB7-8651-BA76-195D23D1C7C0}"/>
              </a:ext>
            </a:extLst>
          </p:cNvPr>
          <p:cNvSpPr txBox="1"/>
          <p:nvPr/>
        </p:nvSpPr>
        <p:spPr>
          <a:xfrm>
            <a:off x="7195128" y="3583506"/>
            <a:ext cx="2197068" cy="1015663"/>
          </a:xfrm>
          <a:prstGeom prst="rect">
            <a:avLst/>
          </a:prstGeom>
          <a:solidFill>
            <a:schemeClr val="bg1"/>
          </a:solidFill>
          <a:ln w="38100">
            <a:solidFill>
              <a:srgbClr val="FFC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in 40 years</a:t>
            </a:r>
            <a:endPar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F94F979-65A7-0840-3E7E-D03DBB6DDF49}"/>
              </a:ext>
            </a:extLst>
          </p:cNvPr>
          <p:cNvSpPr txBox="1"/>
          <p:nvPr/>
        </p:nvSpPr>
        <p:spPr>
          <a:xfrm>
            <a:off x="3474609" y="1482274"/>
            <a:ext cx="4409771" cy="1323439"/>
          </a:xfrm>
          <a:prstGeom prst="rect">
            <a:avLst/>
          </a:prstGeom>
          <a:solidFill>
            <a:schemeClr val="bg1"/>
          </a:solidFill>
          <a:ln w="38100">
            <a:solidFill>
              <a:srgbClr val="00206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Economic Adage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fight inflation, the Federal Reserve will raise 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until something breaks</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B38E3BC3-57A6-FA1A-D10E-EE12B53776BC}"/>
              </a:ext>
            </a:extLst>
          </p:cNvPr>
          <p:cNvSpPr txBox="1"/>
          <p:nvPr/>
        </p:nvSpPr>
        <p:spPr>
          <a:xfrm>
            <a:off x="11225785" y="1183436"/>
            <a:ext cx="869623" cy="461665"/>
          </a:xfrm>
          <a:prstGeom prst="rect">
            <a:avLst/>
          </a:prstGeom>
          <a:noFill/>
          <a:ln w="28575">
            <a:solidFill>
              <a:srgbClr val="FF0000"/>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5.60</a:t>
            </a:r>
          </a:p>
        </p:txBody>
      </p:sp>
    </p:spTree>
    <p:extLst>
      <p:ext uri="{BB962C8B-B14F-4D97-AF65-F5344CB8AC3E}">
        <p14:creationId xmlns:p14="http://schemas.microsoft.com/office/powerpoint/2010/main" val="183811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a:extLst>
              <a:ext uri="{FF2B5EF4-FFF2-40B4-BE49-F238E27FC236}">
                <a16:creationId xmlns:a16="http://schemas.microsoft.com/office/drawing/2014/main" id="{BEAAE948-713B-48D3-B5D4-0342BE9CB5A9}"/>
              </a:ext>
            </a:extLst>
          </p:cNvPr>
          <p:cNvSpPr>
            <a:spLocks noChangeShapeType="1"/>
          </p:cNvSpPr>
          <p:nvPr/>
        </p:nvSpPr>
        <p:spPr bwMode="auto">
          <a:xfrm>
            <a:off x="2540000" y="5600700"/>
            <a:ext cx="7518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6083" name="Line 4">
            <a:extLst>
              <a:ext uri="{FF2B5EF4-FFF2-40B4-BE49-F238E27FC236}">
                <a16:creationId xmlns:a16="http://schemas.microsoft.com/office/drawing/2014/main" id="{224829ED-43F7-4B66-9C89-5281DDA599B0}"/>
              </a:ext>
            </a:extLst>
          </p:cNvPr>
          <p:cNvSpPr>
            <a:spLocks noChangeShapeType="1"/>
          </p:cNvSpPr>
          <p:nvPr/>
        </p:nvSpPr>
        <p:spPr bwMode="auto">
          <a:xfrm>
            <a:off x="2540000" y="5543550"/>
            <a:ext cx="7620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6084" name="Line 5">
            <a:extLst>
              <a:ext uri="{FF2B5EF4-FFF2-40B4-BE49-F238E27FC236}">
                <a16:creationId xmlns:a16="http://schemas.microsoft.com/office/drawing/2014/main" id="{7B7D949C-6D90-469D-9CD2-8CED065A5EDC}"/>
              </a:ext>
            </a:extLst>
          </p:cNvPr>
          <p:cNvSpPr>
            <a:spLocks noChangeShapeType="1"/>
          </p:cNvSpPr>
          <p:nvPr/>
        </p:nvSpPr>
        <p:spPr bwMode="auto">
          <a:xfrm>
            <a:off x="2844800" y="2057400"/>
            <a:ext cx="7518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graphicFrame>
        <p:nvGraphicFramePr>
          <p:cNvPr id="46085" name="Object 1">
            <a:extLst>
              <a:ext uri="{FF2B5EF4-FFF2-40B4-BE49-F238E27FC236}">
                <a16:creationId xmlns:a16="http://schemas.microsoft.com/office/drawing/2014/main" id="{75ED27E7-ABA8-40D3-B694-2AFE5EDDB763}"/>
              </a:ext>
            </a:extLst>
          </p:cNvPr>
          <p:cNvGraphicFramePr>
            <a:graphicFrameLocks noGrp="1" noChangeAspect="1"/>
          </p:cNvGraphicFramePr>
          <p:nvPr/>
        </p:nvGraphicFramePr>
        <p:xfrm>
          <a:off x="1665288" y="76200"/>
          <a:ext cx="8850312" cy="6299433"/>
        </p:xfrm>
        <a:graphic>
          <a:graphicData uri="http://schemas.openxmlformats.org/presentationml/2006/ole">
            <mc:AlternateContent xmlns:mc="http://schemas.openxmlformats.org/markup-compatibility/2006">
              <mc:Choice xmlns:v="urn:schemas-microsoft-com:vml" Requires="v">
                <p:oleObj name="Chart" r:id="rId3" imgW="4771884" imgH="4619767" progId="MSGraph.Chart.8">
                  <p:embed/>
                </p:oleObj>
              </mc:Choice>
              <mc:Fallback>
                <p:oleObj name="Chart" r:id="rId3" imgW="4771884" imgH="4619767" progId="MSGraph.Chart.8">
                  <p:embed/>
                  <p:pic>
                    <p:nvPicPr>
                      <p:cNvPr id="46085" name="Object 1">
                        <a:extLst>
                          <a:ext uri="{FF2B5EF4-FFF2-40B4-BE49-F238E27FC236}">
                            <a16:creationId xmlns:a16="http://schemas.microsoft.com/office/drawing/2014/main" id="{75ED27E7-ABA8-40D3-B694-2AFE5EDDB763}"/>
                          </a:ext>
                        </a:extLst>
                      </p:cNvPr>
                      <p:cNvPicPr>
                        <a:picLocks noGrp="1" noChangeAspect="1" noChangeArrowheads="1"/>
                      </p:cNvPicPr>
                      <p:nvPr/>
                    </p:nvPicPr>
                    <p:blipFill>
                      <a:blip r:embed="rId4"/>
                      <a:srcRect/>
                      <a:stretch>
                        <a:fillRect/>
                      </a:stretch>
                    </p:blipFill>
                    <p:spPr bwMode="auto">
                      <a:xfrm>
                        <a:off x="1665288" y="76200"/>
                        <a:ext cx="8850312" cy="62994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91B5CC15-ED8A-3511-9A65-0D4BD79DBB79}"/>
              </a:ext>
            </a:extLst>
          </p:cNvPr>
          <p:cNvSpPr txBox="1"/>
          <p:nvPr/>
        </p:nvSpPr>
        <p:spPr>
          <a:xfrm>
            <a:off x="9614149" y="1203493"/>
            <a:ext cx="979379" cy="466923"/>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July 2023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$13,500</a:t>
            </a:r>
          </a:p>
        </p:txBody>
      </p:sp>
      <p:sp>
        <p:nvSpPr>
          <p:cNvPr id="3" name="TextBox 2">
            <a:extLst>
              <a:ext uri="{FF2B5EF4-FFF2-40B4-BE49-F238E27FC236}">
                <a16:creationId xmlns:a16="http://schemas.microsoft.com/office/drawing/2014/main" id="{A5701123-C394-ED97-C071-6F8260D476C0}"/>
              </a:ext>
            </a:extLst>
          </p:cNvPr>
          <p:cNvSpPr txBox="1"/>
          <p:nvPr/>
        </p:nvSpPr>
        <p:spPr>
          <a:xfrm>
            <a:off x="7894268" y="2559630"/>
            <a:ext cx="773832" cy="314806"/>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Arial"/>
                <a:ea typeface="+mn-ea"/>
                <a:cs typeface="+mn-cs"/>
              </a:rPr>
              <a:t>$11,000</a:t>
            </a:r>
          </a:p>
        </p:txBody>
      </p:sp>
      <p:cxnSp>
        <p:nvCxnSpPr>
          <p:cNvPr id="4" name="Straight Arrow Connector 3">
            <a:extLst>
              <a:ext uri="{FF2B5EF4-FFF2-40B4-BE49-F238E27FC236}">
                <a16:creationId xmlns:a16="http://schemas.microsoft.com/office/drawing/2014/main" id="{E3D527F2-E6D7-7964-2309-B15208AF5034}"/>
              </a:ext>
            </a:extLst>
          </p:cNvPr>
          <p:cNvCxnSpPr>
            <a:cxnSpLocks/>
          </p:cNvCxnSpPr>
          <p:nvPr/>
        </p:nvCxnSpPr>
        <p:spPr>
          <a:xfrm flipV="1">
            <a:off x="8455289" y="2144769"/>
            <a:ext cx="67120" cy="402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B1AFBC-FE88-A17C-BF3B-94130C34E3B2}"/>
              </a:ext>
            </a:extLst>
          </p:cNvPr>
          <p:cNvSpPr txBox="1"/>
          <p:nvPr/>
        </p:nvSpPr>
        <p:spPr>
          <a:xfrm>
            <a:off x="8478815" y="308261"/>
            <a:ext cx="986246" cy="473137"/>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DC661D"/>
                </a:solidFill>
                <a:latin typeface="Arial"/>
              </a:rPr>
              <a:t>April 2022</a:t>
            </a:r>
            <a:endParaRPr kumimoji="0" lang="en-US" sz="1200" b="1" i="0" u="none" strike="noStrike" kern="1200" cap="none" spc="0" normalizeH="0" baseline="0" noProof="0" dirty="0">
              <a:ln>
                <a:noFill/>
              </a:ln>
              <a:solidFill>
                <a:srgbClr val="DC661D"/>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$14,100</a:t>
            </a:r>
          </a:p>
        </p:txBody>
      </p:sp>
      <p:cxnSp>
        <p:nvCxnSpPr>
          <p:cNvPr id="15" name="Straight Arrow Connector 14">
            <a:extLst>
              <a:ext uri="{FF2B5EF4-FFF2-40B4-BE49-F238E27FC236}">
                <a16:creationId xmlns:a16="http://schemas.microsoft.com/office/drawing/2014/main" id="{0978ECDE-603E-70C4-4EB4-8BFB1946B384}"/>
              </a:ext>
            </a:extLst>
          </p:cNvPr>
          <p:cNvCxnSpPr>
            <a:cxnSpLocks/>
          </p:cNvCxnSpPr>
          <p:nvPr/>
        </p:nvCxnSpPr>
        <p:spPr>
          <a:xfrm>
            <a:off x="8988938" y="775141"/>
            <a:ext cx="0" cy="4077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C871E0E-5D4D-1834-1F6E-77B5A96FB751}"/>
              </a:ext>
            </a:extLst>
          </p:cNvPr>
          <p:cNvCxnSpPr>
            <a:cxnSpLocks/>
          </p:cNvCxnSpPr>
          <p:nvPr/>
        </p:nvCxnSpPr>
        <p:spPr>
          <a:xfrm flipH="1">
            <a:off x="9297152" y="1389687"/>
            <a:ext cx="32013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80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a:extLst>
              <a:ext uri="{FF2B5EF4-FFF2-40B4-BE49-F238E27FC236}">
                <a16:creationId xmlns:a16="http://schemas.microsoft.com/office/drawing/2014/main" id="{BEAAE948-713B-48D3-B5D4-0342BE9CB5A9}"/>
              </a:ext>
            </a:extLst>
          </p:cNvPr>
          <p:cNvSpPr>
            <a:spLocks noChangeShapeType="1"/>
          </p:cNvSpPr>
          <p:nvPr/>
        </p:nvSpPr>
        <p:spPr bwMode="auto">
          <a:xfrm>
            <a:off x="2540000" y="5600700"/>
            <a:ext cx="7518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6083" name="Line 4">
            <a:extLst>
              <a:ext uri="{FF2B5EF4-FFF2-40B4-BE49-F238E27FC236}">
                <a16:creationId xmlns:a16="http://schemas.microsoft.com/office/drawing/2014/main" id="{224829ED-43F7-4B66-9C89-5281DDA599B0}"/>
              </a:ext>
            </a:extLst>
          </p:cNvPr>
          <p:cNvSpPr>
            <a:spLocks noChangeShapeType="1"/>
          </p:cNvSpPr>
          <p:nvPr/>
        </p:nvSpPr>
        <p:spPr bwMode="auto">
          <a:xfrm>
            <a:off x="2540000" y="5543550"/>
            <a:ext cx="7620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6084" name="Line 5">
            <a:extLst>
              <a:ext uri="{FF2B5EF4-FFF2-40B4-BE49-F238E27FC236}">
                <a16:creationId xmlns:a16="http://schemas.microsoft.com/office/drawing/2014/main" id="{7B7D949C-6D90-469D-9CD2-8CED065A5EDC}"/>
              </a:ext>
            </a:extLst>
          </p:cNvPr>
          <p:cNvSpPr>
            <a:spLocks noChangeShapeType="1"/>
          </p:cNvSpPr>
          <p:nvPr/>
        </p:nvSpPr>
        <p:spPr bwMode="auto">
          <a:xfrm>
            <a:off x="2844800" y="2057400"/>
            <a:ext cx="7518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graphicFrame>
        <p:nvGraphicFramePr>
          <p:cNvPr id="46085" name="Object 1">
            <a:extLst>
              <a:ext uri="{FF2B5EF4-FFF2-40B4-BE49-F238E27FC236}">
                <a16:creationId xmlns:a16="http://schemas.microsoft.com/office/drawing/2014/main" id="{75ED27E7-ABA8-40D3-B694-2AFE5EDDB763}"/>
              </a:ext>
            </a:extLst>
          </p:cNvPr>
          <p:cNvGraphicFramePr>
            <a:graphicFrameLocks noGrp="1" noChangeAspect="1"/>
          </p:cNvGraphicFramePr>
          <p:nvPr/>
        </p:nvGraphicFramePr>
        <p:xfrm>
          <a:off x="1665288" y="76200"/>
          <a:ext cx="8850312" cy="6299433"/>
        </p:xfrm>
        <a:graphic>
          <a:graphicData uri="http://schemas.openxmlformats.org/presentationml/2006/ole">
            <mc:AlternateContent xmlns:mc="http://schemas.openxmlformats.org/markup-compatibility/2006">
              <mc:Choice xmlns:v="urn:schemas-microsoft-com:vml" Requires="v">
                <p:oleObj name="Chart" r:id="rId3" imgW="4771884" imgH="4619767" progId="MSGraph.Chart.8">
                  <p:embed/>
                </p:oleObj>
              </mc:Choice>
              <mc:Fallback>
                <p:oleObj name="Chart" r:id="rId3" imgW="4771884" imgH="4619767" progId="MSGraph.Chart.8">
                  <p:embed/>
                  <p:pic>
                    <p:nvPicPr>
                      <p:cNvPr id="46085" name="Object 1">
                        <a:extLst>
                          <a:ext uri="{FF2B5EF4-FFF2-40B4-BE49-F238E27FC236}">
                            <a16:creationId xmlns:a16="http://schemas.microsoft.com/office/drawing/2014/main" id="{75ED27E7-ABA8-40D3-B694-2AFE5EDDB763}"/>
                          </a:ext>
                        </a:extLst>
                      </p:cNvPr>
                      <p:cNvPicPr>
                        <a:picLocks noGrp="1" noChangeAspect="1" noChangeArrowheads="1"/>
                      </p:cNvPicPr>
                      <p:nvPr/>
                    </p:nvPicPr>
                    <p:blipFill>
                      <a:blip r:embed="rId4"/>
                      <a:srcRect/>
                      <a:stretch>
                        <a:fillRect/>
                      </a:stretch>
                    </p:blipFill>
                    <p:spPr bwMode="auto">
                      <a:xfrm>
                        <a:off x="1665288" y="76200"/>
                        <a:ext cx="8850312" cy="62994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91B5CC15-ED8A-3511-9A65-0D4BD79DBB79}"/>
              </a:ext>
            </a:extLst>
          </p:cNvPr>
          <p:cNvSpPr txBox="1"/>
          <p:nvPr/>
        </p:nvSpPr>
        <p:spPr>
          <a:xfrm>
            <a:off x="9614149" y="1203493"/>
            <a:ext cx="979379" cy="466923"/>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July 2023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$13,500</a:t>
            </a:r>
          </a:p>
        </p:txBody>
      </p:sp>
      <p:sp>
        <p:nvSpPr>
          <p:cNvPr id="3" name="TextBox 2">
            <a:extLst>
              <a:ext uri="{FF2B5EF4-FFF2-40B4-BE49-F238E27FC236}">
                <a16:creationId xmlns:a16="http://schemas.microsoft.com/office/drawing/2014/main" id="{A5701123-C394-ED97-C071-6F8260D476C0}"/>
              </a:ext>
            </a:extLst>
          </p:cNvPr>
          <p:cNvSpPr txBox="1"/>
          <p:nvPr/>
        </p:nvSpPr>
        <p:spPr>
          <a:xfrm>
            <a:off x="7894268" y="2559630"/>
            <a:ext cx="773832" cy="314806"/>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Arial"/>
                <a:ea typeface="+mn-ea"/>
                <a:cs typeface="+mn-cs"/>
              </a:rPr>
              <a:t>$11,000</a:t>
            </a:r>
          </a:p>
        </p:txBody>
      </p:sp>
      <p:cxnSp>
        <p:nvCxnSpPr>
          <p:cNvPr id="4" name="Straight Arrow Connector 3">
            <a:extLst>
              <a:ext uri="{FF2B5EF4-FFF2-40B4-BE49-F238E27FC236}">
                <a16:creationId xmlns:a16="http://schemas.microsoft.com/office/drawing/2014/main" id="{E3D527F2-E6D7-7964-2309-B15208AF5034}"/>
              </a:ext>
            </a:extLst>
          </p:cNvPr>
          <p:cNvCxnSpPr>
            <a:cxnSpLocks/>
          </p:cNvCxnSpPr>
          <p:nvPr/>
        </p:nvCxnSpPr>
        <p:spPr>
          <a:xfrm flipV="1">
            <a:off x="8455289" y="2144769"/>
            <a:ext cx="67120" cy="402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DF90AD-F4DC-EA17-4EA1-EE8FEEBB9F31}"/>
              </a:ext>
            </a:extLst>
          </p:cNvPr>
          <p:cNvSpPr txBox="1"/>
          <p:nvPr/>
        </p:nvSpPr>
        <p:spPr>
          <a:xfrm>
            <a:off x="8999252" y="2166216"/>
            <a:ext cx="773832" cy="314806"/>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Arial"/>
                <a:ea typeface="+mn-ea"/>
                <a:cs typeface="+mn-cs"/>
              </a:rPr>
              <a:t>$12,400</a:t>
            </a:r>
          </a:p>
        </p:txBody>
      </p:sp>
      <p:cxnSp>
        <p:nvCxnSpPr>
          <p:cNvPr id="7" name="Straight Arrow Connector 6">
            <a:extLst>
              <a:ext uri="{FF2B5EF4-FFF2-40B4-BE49-F238E27FC236}">
                <a16:creationId xmlns:a16="http://schemas.microsoft.com/office/drawing/2014/main" id="{EEDCABAE-2ECC-4E22-AECD-4CBE39944BEF}"/>
              </a:ext>
            </a:extLst>
          </p:cNvPr>
          <p:cNvCxnSpPr>
            <a:cxnSpLocks/>
          </p:cNvCxnSpPr>
          <p:nvPr/>
        </p:nvCxnSpPr>
        <p:spPr>
          <a:xfrm flipH="1" flipV="1">
            <a:off x="9298569" y="1751533"/>
            <a:ext cx="146957" cy="4172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715E538-D62F-1F0E-CF7D-D9FE8E0BE9FB}"/>
              </a:ext>
            </a:extLst>
          </p:cNvPr>
          <p:cNvCxnSpPr>
            <a:cxnSpLocks/>
          </p:cNvCxnSpPr>
          <p:nvPr/>
        </p:nvCxnSpPr>
        <p:spPr>
          <a:xfrm flipV="1">
            <a:off x="8517169" y="1670416"/>
            <a:ext cx="779983" cy="46886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B1AFBC-FE88-A17C-BF3B-94130C34E3B2}"/>
              </a:ext>
            </a:extLst>
          </p:cNvPr>
          <p:cNvSpPr txBox="1"/>
          <p:nvPr/>
        </p:nvSpPr>
        <p:spPr>
          <a:xfrm>
            <a:off x="8478815" y="308261"/>
            <a:ext cx="986246" cy="473137"/>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DC661D"/>
                </a:solidFill>
                <a:latin typeface="Arial"/>
              </a:rPr>
              <a:t>April 2022</a:t>
            </a:r>
            <a:endParaRPr kumimoji="0" lang="en-US" sz="1200" b="1" i="0" u="none" strike="noStrike" kern="1200" cap="none" spc="0" normalizeH="0" baseline="0" noProof="0" dirty="0">
              <a:ln>
                <a:noFill/>
              </a:ln>
              <a:solidFill>
                <a:srgbClr val="DC661D"/>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$14,100</a:t>
            </a:r>
          </a:p>
        </p:txBody>
      </p:sp>
      <p:cxnSp>
        <p:nvCxnSpPr>
          <p:cNvPr id="15" name="Straight Arrow Connector 14">
            <a:extLst>
              <a:ext uri="{FF2B5EF4-FFF2-40B4-BE49-F238E27FC236}">
                <a16:creationId xmlns:a16="http://schemas.microsoft.com/office/drawing/2014/main" id="{0978ECDE-603E-70C4-4EB4-8BFB1946B384}"/>
              </a:ext>
            </a:extLst>
          </p:cNvPr>
          <p:cNvCxnSpPr>
            <a:cxnSpLocks/>
          </p:cNvCxnSpPr>
          <p:nvPr/>
        </p:nvCxnSpPr>
        <p:spPr>
          <a:xfrm>
            <a:off x="8988938" y="775141"/>
            <a:ext cx="0" cy="4077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C871E0E-5D4D-1834-1F6E-77B5A96FB751}"/>
              </a:ext>
            </a:extLst>
          </p:cNvPr>
          <p:cNvCxnSpPr>
            <a:cxnSpLocks/>
          </p:cNvCxnSpPr>
          <p:nvPr/>
        </p:nvCxnSpPr>
        <p:spPr>
          <a:xfrm flipH="1">
            <a:off x="9297152" y="1389687"/>
            <a:ext cx="32013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36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a:extLst>
              <a:ext uri="{FF2B5EF4-FFF2-40B4-BE49-F238E27FC236}">
                <a16:creationId xmlns:a16="http://schemas.microsoft.com/office/drawing/2014/main" id="{BEAAE948-713B-48D3-B5D4-0342BE9CB5A9}"/>
              </a:ext>
            </a:extLst>
          </p:cNvPr>
          <p:cNvSpPr>
            <a:spLocks noChangeShapeType="1"/>
          </p:cNvSpPr>
          <p:nvPr/>
        </p:nvSpPr>
        <p:spPr bwMode="auto">
          <a:xfrm>
            <a:off x="2540000" y="5600700"/>
            <a:ext cx="7518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6083" name="Line 4">
            <a:extLst>
              <a:ext uri="{FF2B5EF4-FFF2-40B4-BE49-F238E27FC236}">
                <a16:creationId xmlns:a16="http://schemas.microsoft.com/office/drawing/2014/main" id="{224829ED-43F7-4B66-9C89-5281DDA599B0}"/>
              </a:ext>
            </a:extLst>
          </p:cNvPr>
          <p:cNvSpPr>
            <a:spLocks noChangeShapeType="1"/>
          </p:cNvSpPr>
          <p:nvPr/>
        </p:nvSpPr>
        <p:spPr bwMode="auto">
          <a:xfrm>
            <a:off x="2540000" y="5543550"/>
            <a:ext cx="7620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46084" name="Line 5">
            <a:extLst>
              <a:ext uri="{FF2B5EF4-FFF2-40B4-BE49-F238E27FC236}">
                <a16:creationId xmlns:a16="http://schemas.microsoft.com/office/drawing/2014/main" id="{7B7D949C-6D90-469D-9CD2-8CED065A5EDC}"/>
              </a:ext>
            </a:extLst>
          </p:cNvPr>
          <p:cNvSpPr>
            <a:spLocks noChangeShapeType="1"/>
          </p:cNvSpPr>
          <p:nvPr/>
        </p:nvSpPr>
        <p:spPr bwMode="auto">
          <a:xfrm>
            <a:off x="2844800" y="2057400"/>
            <a:ext cx="7518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graphicFrame>
        <p:nvGraphicFramePr>
          <p:cNvPr id="46085" name="Object 1">
            <a:extLst>
              <a:ext uri="{FF2B5EF4-FFF2-40B4-BE49-F238E27FC236}">
                <a16:creationId xmlns:a16="http://schemas.microsoft.com/office/drawing/2014/main" id="{75ED27E7-ABA8-40D3-B694-2AFE5EDDB763}"/>
              </a:ext>
            </a:extLst>
          </p:cNvPr>
          <p:cNvGraphicFramePr>
            <a:graphicFrameLocks noGrp="1" noChangeAspect="1"/>
          </p:cNvGraphicFramePr>
          <p:nvPr/>
        </p:nvGraphicFramePr>
        <p:xfrm>
          <a:off x="1665288" y="76200"/>
          <a:ext cx="8850312" cy="6299433"/>
        </p:xfrm>
        <a:graphic>
          <a:graphicData uri="http://schemas.openxmlformats.org/presentationml/2006/ole">
            <mc:AlternateContent xmlns:mc="http://schemas.openxmlformats.org/markup-compatibility/2006">
              <mc:Choice xmlns:v="urn:schemas-microsoft-com:vml" Requires="v">
                <p:oleObj name="Chart" r:id="rId3" imgW="4771884" imgH="4619767" progId="MSGraph.Chart.8">
                  <p:embed/>
                </p:oleObj>
              </mc:Choice>
              <mc:Fallback>
                <p:oleObj name="Chart" r:id="rId3" imgW="4771884" imgH="4619767" progId="MSGraph.Chart.8">
                  <p:embed/>
                  <p:pic>
                    <p:nvPicPr>
                      <p:cNvPr id="46085" name="Object 1">
                        <a:extLst>
                          <a:ext uri="{FF2B5EF4-FFF2-40B4-BE49-F238E27FC236}">
                            <a16:creationId xmlns:a16="http://schemas.microsoft.com/office/drawing/2014/main" id="{75ED27E7-ABA8-40D3-B694-2AFE5EDDB763}"/>
                          </a:ext>
                        </a:extLst>
                      </p:cNvPr>
                      <p:cNvPicPr>
                        <a:picLocks noGrp="1" noChangeAspect="1" noChangeArrowheads="1"/>
                      </p:cNvPicPr>
                      <p:nvPr/>
                    </p:nvPicPr>
                    <p:blipFill>
                      <a:blip r:embed="rId4"/>
                      <a:srcRect/>
                      <a:stretch>
                        <a:fillRect/>
                      </a:stretch>
                    </p:blipFill>
                    <p:spPr bwMode="auto">
                      <a:xfrm>
                        <a:off x="1665288" y="76200"/>
                        <a:ext cx="8850312" cy="6299433"/>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91B5CC15-ED8A-3511-9A65-0D4BD79DBB79}"/>
              </a:ext>
            </a:extLst>
          </p:cNvPr>
          <p:cNvSpPr txBox="1"/>
          <p:nvPr/>
        </p:nvSpPr>
        <p:spPr>
          <a:xfrm>
            <a:off x="9614149" y="1203493"/>
            <a:ext cx="979379" cy="466923"/>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July 2023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$13,500</a:t>
            </a:r>
          </a:p>
        </p:txBody>
      </p:sp>
      <p:sp>
        <p:nvSpPr>
          <p:cNvPr id="3" name="TextBox 2">
            <a:extLst>
              <a:ext uri="{FF2B5EF4-FFF2-40B4-BE49-F238E27FC236}">
                <a16:creationId xmlns:a16="http://schemas.microsoft.com/office/drawing/2014/main" id="{A5701123-C394-ED97-C071-6F8260D476C0}"/>
              </a:ext>
            </a:extLst>
          </p:cNvPr>
          <p:cNvSpPr txBox="1"/>
          <p:nvPr/>
        </p:nvSpPr>
        <p:spPr>
          <a:xfrm>
            <a:off x="7894268" y="2559630"/>
            <a:ext cx="773832" cy="314806"/>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Arial"/>
                <a:ea typeface="+mn-ea"/>
                <a:cs typeface="+mn-cs"/>
              </a:rPr>
              <a:t>$11,000</a:t>
            </a:r>
          </a:p>
        </p:txBody>
      </p:sp>
      <p:cxnSp>
        <p:nvCxnSpPr>
          <p:cNvPr id="4" name="Straight Arrow Connector 3">
            <a:extLst>
              <a:ext uri="{FF2B5EF4-FFF2-40B4-BE49-F238E27FC236}">
                <a16:creationId xmlns:a16="http://schemas.microsoft.com/office/drawing/2014/main" id="{E3D527F2-E6D7-7964-2309-B15208AF5034}"/>
              </a:ext>
            </a:extLst>
          </p:cNvPr>
          <p:cNvCxnSpPr>
            <a:cxnSpLocks/>
          </p:cNvCxnSpPr>
          <p:nvPr/>
        </p:nvCxnSpPr>
        <p:spPr>
          <a:xfrm flipV="1">
            <a:off x="8455289" y="2144769"/>
            <a:ext cx="67120" cy="402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DF90AD-F4DC-EA17-4EA1-EE8FEEBB9F31}"/>
              </a:ext>
            </a:extLst>
          </p:cNvPr>
          <p:cNvSpPr txBox="1"/>
          <p:nvPr/>
        </p:nvSpPr>
        <p:spPr>
          <a:xfrm>
            <a:off x="8999252" y="2166216"/>
            <a:ext cx="773832" cy="314806"/>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Arial"/>
                <a:ea typeface="+mn-ea"/>
                <a:cs typeface="+mn-cs"/>
              </a:rPr>
              <a:t>$12,400</a:t>
            </a:r>
          </a:p>
        </p:txBody>
      </p:sp>
      <p:cxnSp>
        <p:nvCxnSpPr>
          <p:cNvPr id="7" name="Straight Arrow Connector 6">
            <a:extLst>
              <a:ext uri="{FF2B5EF4-FFF2-40B4-BE49-F238E27FC236}">
                <a16:creationId xmlns:a16="http://schemas.microsoft.com/office/drawing/2014/main" id="{EEDCABAE-2ECC-4E22-AECD-4CBE39944BEF}"/>
              </a:ext>
            </a:extLst>
          </p:cNvPr>
          <p:cNvCxnSpPr>
            <a:cxnSpLocks/>
          </p:cNvCxnSpPr>
          <p:nvPr/>
        </p:nvCxnSpPr>
        <p:spPr>
          <a:xfrm flipH="1" flipV="1">
            <a:off x="9298569" y="1751533"/>
            <a:ext cx="146957" cy="4172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715E538-D62F-1F0E-CF7D-D9FE8E0BE9FB}"/>
              </a:ext>
            </a:extLst>
          </p:cNvPr>
          <p:cNvCxnSpPr>
            <a:cxnSpLocks/>
          </p:cNvCxnSpPr>
          <p:nvPr/>
        </p:nvCxnSpPr>
        <p:spPr>
          <a:xfrm flipV="1">
            <a:off x="8517169" y="1670416"/>
            <a:ext cx="779983" cy="46886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E0BEF74-F04D-2E30-4C12-1817E617D0FE}"/>
              </a:ext>
            </a:extLst>
          </p:cNvPr>
          <p:cNvSpPr txBox="1"/>
          <p:nvPr/>
        </p:nvSpPr>
        <p:spPr>
          <a:xfrm>
            <a:off x="6594356" y="1292417"/>
            <a:ext cx="1892853" cy="314806"/>
          </a:xfrm>
          <a:prstGeom prst="rect">
            <a:avLst/>
          </a:prstGeom>
          <a:solidFill>
            <a:schemeClr val="bg1"/>
          </a:solidFill>
          <a:ln w="381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$1,100 excess savings</a:t>
            </a:r>
          </a:p>
        </p:txBody>
      </p:sp>
      <p:cxnSp>
        <p:nvCxnSpPr>
          <p:cNvPr id="9" name="Straight Arrow Connector 8">
            <a:extLst>
              <a:ext uri="{FF2B5EF4-FFF2-40B4-BE49-F238E27FC236}">
                <a16:creationId xmlns:a16="http://schemas.microsoft.com/office/drawing/2014/main" id="{24A062BE-E320-04D0-58A0-F91C1F688A11}"/>
              </a:ext>
            </a:extLst>
          </p:cNvPr>
          <p:cNvCxnSpPr>
            <a:cxnSpLocks/>
            <a:stCxn id="5" idx="3"/>
          </p:cNvCxnSpPr>
          <p:nvPr/>
        </p:nvCxnSpPr>
        <p:spPr>
          <a:xfrm>
            <a:off x="8487209" y="1449820"/>
            <a:ext cx="774232" cy="15740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FCC6DA9-44CA-11C8-BB64-DA9496F7CCC1}"/>
              </a:ext>
            </a:extLst>
          </p:cNvPr>
          <p:cNvCxnSpPr>
            <a:cxnSpLocks/>
          </p:cNvCxnSpPr>
          <p:nvPr/>
        </p:nvCxnSpPr>
        <p:spPr>
          <a:xfrm flipV="1">
            <a:off x="9349793" y="1428968"/>
            <a:ext cx="0" cy="313040"/>
          </a:xfrm>
          <a:prstGeom prst="straightConnector1">
            <a:avLst/>
          </a:prstGeom>
          <a:ln w="2857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B1AFBC-FE88-A17C-BF3B-94130C34E3B2}"/>
              </a:ext>
            </a:extLst>
          </p:cNvPr>
          <p:cNvSpPr txBox="1"/>
          <p:nvPr/>
        </p:nvSpPr>
        <p:spPr>
          <a:xfrm>
            <a:off x="8478815" y="308261"/>
            <a:ext cx="986246" cy="473137"/>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DC661D"/>
                </a:solidFill>
                <a:latin typeface="Arial"/>
              </a:rPr>
              <a:t>April 2022</a:t>
            </a:r>
            <a:endParaRPr kumimoji="0" lang="en-US" sz="1200" b="1" i="0" u="none" strike="noStrike" kern="1200" cap="none" spc="0" normalizeH="0" baseline="0" noProof="0" dirty="0">
              <a:ln>
                <a:noFill/>
              </a:ln>
              <a:solidFill>
                <a:srgbClr val="DC661D"/>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C661D"/>
                </a:solidFill>
                <a:effectLst/>
                <a:uLnTx/>
                <a:uFillTx/>
                <a:latin typeface="Arial"/>
                <a:ea typeface="+mn-ea"/>
                <a:cs typeface="+mn-cs"/>
              </a:rPr>
              <a:t>$14,100</a:t>
            </a:r>
          </a:p>
        </p:txBody>
      </p:sp>
      <p:cxnSp>
        <p:nvCxnSpPr>
          <p:cNvPr id="15" name="Straight Arrow Connector 14">
            <a:extLst>
              <a:ext uri="{FF2B5EF4-FFF2-40B4-BE49-F238E27FC236}">
                <a16:creationId xmlns:a16="http://schemas.microsoft.com/office/drawing/2014/main" id="{0978ECDE-603E-70C4-4EB4-8BFB1946B384}"/>
              </a:ext>
            </a:extLst>
          </p:cNvPr>
          <p:cNvCxnSpPr>
            <a:cxnSpLocks/>
          </p:cNvCxnSpPr>
          <p:nvPr/>
        </p:nvCxnSpPr>
        <p:spPr>
          <a:xfrm>
            <a:off x="8988938" y="775141"/>
            <a:ext cx="0" cy="4077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C871E0E-5D4D-1834-1F6E-77B5A96FB751}"/>
              </a:ext>
            </a:extLst>
          </p:cNvPr>
          <p:cNvCxnSpPr>
            <a:cxnSpLocks/>
          </p:cNvCxnSpPr>
          <p:nvPr/>
        </p:nvCxnSpPr>
        <p:spPr>
          <a:xfrm flipH="1">
            <a:off x="9297152" y="1389687"/>
            <a:ext cx="32013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43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aphicFrame>
        <p:nvGraphicFramePr>
          <p:cNvPr id="6148"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752600" y="152400"/>
          <a:ext cx="8763000" cy="6477000"/>
        </p:xfrm>
        <a:graphic>
          <a:graphicData uri="http://schemas.openxmlformats.org/presentationml/2006/ole">
            <mc:AlternateContent xmlns:mc="http://schemas.openxmlformats.org/markup-compatibility/2006">
              <mc:Choice xmlns:v="urn:schemas-microsoft-com:vml" Requires="v">
                <p:oleObj name="Chart" r:id="rId3" imgW="5791084" imgH="5648467" progId="MSGraph.Chart.8">
                  <p:embed followColorScheme="full"/>
                </p:oleObj>
              </mc:Choice>
              <mc:Fallback>
                <p:oleObj name="Chart" r:id="rId3" imgW="5791084" imgH="5648467" progId="MSGraph.Chart.8">
                  <p:embed followColorScheme="full"/>
                  <p:pic>
                    <p:nvPicPr>
                      <p:cNvPr id="6148" name="Object 11">
                        <a:extLst>
                          <a:ext uri="{FF2B5EF4-FFF2-40B4-BE49-F238E27FC236}">
                            <a16:creationId xmlns:a16="http://schemas.microsoft.com/office/drawing/2014/main" id="{637B5ECE-9B62-2914-EB41-0FD56AFB5026}"/>
                          </a:ext>
                        </a:extLst>
                      </p:cNvPr>
                      <p:cNvPicPr>
                        <a:picLocks noChangeAspect="1" noChangeArrowheads="1"/>
                      </p:cNvPicPr>
                      <p:nvPr/>
                    </p:nvPicPr>
                    <p:blipFill>
                      <a:blip r:embed="rId4"/>
                      <a:srcRect/>
                      <a:stretch>
                        <a:fillRect/>
                      </a:stretch>
                    </p:blipFill>
                    <p:spPr bwMode="auto">
                      <a:xfrm>
                        <a:off x="1752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6">
            <a:extLst>
              <a:ext uri="{FF2B5EF4-FFF2-40B4-BE49-F238E27FC236}">
                <a16:creationId xmlns:a16="http://schemas.microsoft.com/office/drawing/2014/main" id="{23BBAA7D-24E3-2E31-AB84-2D4B0256D577}"/>
              </a:ext>
            </a:extLst>
          </p:cNvPr>
          <p:cNvSpPr txBox="1"/>
          <p:nvPr/>
        </p:nvSpPr>
        <p:spPr>
          <a:xfrm>
            <a:off x="4916533" y="1414760"/>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3.97%</a:t>
            </a:r>
          </a:p>
        </p:txBody>
      </p:sp>
      <p:sp>
        <p:nvSpPr>
          <p:cNvPr id="3" name="TextBox 6">
            <a:extLst>
              <a:ext uri="{FF2B5EF4-FFF2-40B4-BE49-F238E27FC236}">
                <a16:creationId xmlns:a16="http://schemas.microsoft.com/office/drawing/2014/main" id="{1898E87B-7935-A06B-053A-FA0578418C10}"/>
              </a:ext>
            </a:extLst>
          </p:cNvPr>
          <p:cNvSpPr txBox="1"/>
          <p:nvPr/>
        </p:nvSpPr>
        <p:spPr>
          <a:xfrm>
            <a:off x="3536594" y="837942"/>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4.86%</a:t>
            </a:r>
          </a:p>
        </p:txBody>
      </p:sp>
      <p:sp>
        <p:nvSpPr>
          <p:cNvPr id="4" name="TextBox 6">
            <a:extLst>
              <a:ext uri="{FF2B5EF4-FFF2-40B4-BE49-F238E27FC236}">
                <a16:creationId xmlns:a16="http://schemas.microsoft.com/office/drawing/2014/main" id="{998E92CD-D384-2A6B-B649-9FE6BE7BF7EF}"/>
              </a:ext>
            </a:extLst>
          </p:cNvPr>
          <p:cNvSpPr txBox="1"/>
          <p:nvPr/>
        </p:nvSpPr>
        <p:spPr>
          <a:xfrm>
            <a:off x="2735308" y="235099"/>
            <a:ext cx="582211" cy="461665"/>
          </a:xfrm>
          <a:prstGeom prst="rect">
            <a:avLst/>
          </a:prstGeom>
          <a:solidFill>
            <a:schemeClr val="bg1"/>
          </a:solidFill>
          <a:ln>
            <a:solidFill>
              <a:srgbClr val="FF0000"/>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5.18%</a:t>
            </a:r>
          </a:p>
        </p:txBody>
      </p:sp>
      <p:cxnSp>
        <p:nvCxnSpPr>
          <p:cNvPr id="5" name="Straight Arrow Connector 4">
            <a:extLst>
              <a:ext uri="{FF2B5EF4-FFF2-40B4-BE49-F238E27FC236}">
                <a16:creationId xmlns:a16="http://schemas.microsoft.com/office/drawing/2014/main" id="{B96CE7E4-1D64-4C79-7807-D136A2CFA419}"/>
              </a:ext>
            </a:extLst>
          </p:cNvPr>
          <p:cNvCxnSpPr>
            <a:cxnSpLocks/>
          </p:cNvCxnSpPr>
          <p:nvPr/>
        </p:nvCxnSpPr>
        <p:spPr>
          <a:xfrm>
            <a:off x="5207638" y="1876425"/>
            <a:ext cx="0" cy="323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D6AFD1E-9D92-2E4E-1A66-6B9F2A91A8E8}"/>
              </a:ext>
            </a:extLst>
          </p:cNvPr>
          <p:cNvCxnSpPr>
            <a:cxnSpLocks/>
          </p:cNvCxnSpPr>
          <p:nvPr/>
        </p:nvCxnSpPr>
        <p:spPr>
          <a:xfrm flipH="1">
            <a:off x="3317519" y="1152525"/>
            <a:ext cx="219075" cy="240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6505D98-29A7-6D18-BB7A-CE9C3BEA88A2}"/>
              </a:ext>
            </a:extLst>
          </p:cNvPr>
          <p:cNvCxnSpPr>
            <a:cxnSpLocks/>
          </p:cNvCxnSpPr>
          <p:nvPr/>
        </p:nvCxnSpPr>
        <p:spPr>
          <a:xfrm flipH="1">
            <a:off x="2931163" y="696764"/>
            <a:ext cx="95250" cy="284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90351BA5-BBCD-C699-8B71-649724E6208E}"/>
              </a:ext>
            </a:extLst>
          </p:cNvPr>
          <p:cNvSpPr txBox="1"/>
          <p:nvPr/>
        </p:nvSpPr>
        <p:spPr>
          <a:xfrm>
            <a:off x="2931163" y="2381250"/>
            <a:ext cx="4497724" cy="1015663"/>
          </a:xfrm>
          <a:prstGeom prst="rect">
            <a:avLst/>
          </a:prstGeom>
          <a:solidFill>
            <a:schemeClr val="bg1"/>
          </a:solidFill>
          <a:ln w="38100">
            <a:solidFill>
              <a:srgbClr val="FFC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Credit union deposits moving 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Money Market Mutual Funds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Paying higher interest rates</a:t>
            </a:r>
            <a:endPar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19B79733-1887-932D-F8B2-6D3B0E408C86}"/>
              </a:ext>
            </a:extLst>
          </p:cNvPr>
          <p:cNvCxnSpPr>
            <a:cxnSpLocks/>
          </p:cNvCxnSpPr>
          <p:nvPr/>
        </p:nvCxnSpPr>
        <p:spPr>
          <a:xfrm flipH="1" flipV="1">
            <a:off x="2852257" y="1755368"/>
            <a:ext cx="684337" cy="62588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371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sp>
        <p:nvSpPr>
          <p:cNvPr id="8" name="TextBox 1">
            <a:extLst>
              <a:ext uri="{FF2B5EF4-FFF2-40B4-BE49-F238E27FC236}">
                <a16:creationId xmlns:a16="http://schemas.microsoft.com/office/drawing/2014/main" id="{3CDFEA3C-B95F-2B62-50CF-F97B9AB461B5}"/>
              </a:ext>
            </a:extLst>
          </p:cNvPr>
          <p:cNvSpPr txBox="1"/>
          <p:nvPr/>
        </p:nvSpPr>
        <p:spPr>
          <a:xfrm>
            <a:off x="9429750" y="1826598"/>
            <a:ext cx="1920555"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 Members’ deposit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runoff/disintermediation</a:t>
            </a:r>
          </a:p>
        </p:txBody>
      </p:sp>
      <p:sp>
        <p:nvSpPr>
          <p:cNvPr id="9" name="TextBox 1">
            <a:extLst>
              <a:ext uri="{FF2B5EF4-FFF2-40B4-BE49-F238E27FC236}">
                <a16:creationId xmlns:a16="http://schemas.microsoft.com/office/drawing/2014/main" id="{C3DC3CC9-2006-1B10-9285-C75DA05B13E9}"/>
              </a:ext>
            </a:extLst>
          </p:cNvPr>
          <p:cNvSpPr txBox="1"/>
          <p:nvPr/>
        </p:nvSpPr>
        <p:spPr>
          <a:xfrm>
            <a:off x="345877" y="4941377"/>
            <a:ext cx="318806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6. Deposit withdraws &gt; Loan repayments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(Liquidity Risk)</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cxnSp>
        <p:nvCxnSpPr>
          <p:cNvPr id="39" name="Straight Arrow Connector 38">
            <a:extLst>
              <a:ext uri="{FF2B5EF4-FFF2-40B4-BE49-F238E27FC236}">
                <a16:creationId xmlns:a16="http://schemas.microsoft.com/office/drawing/2014/main" id="{04A202D6-ACCD-E60E-F7D6-331E7E9995AC}"/>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1">
            <a:extLst>
              <a:ext uri="{FF2B5EF4-FFF2-40B4-BE49-F238E27FC236}">
                <a16:creationId xmlns:a16="http://schemas.microsoft.com/office/drawing/2014/main" id="{708A920A-786D-FF10-D624-F2D16D38CEDA}"/>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44" name="Straight Arrow Connector 43">
            <a:extLst>
              <a:ext uri="{FF2B5EF4-FFF2-40B4-BE49-F238E27FC236}">
                <a16:creationId xmlns:a16="http://schemas.microsoft.com/office/drawing/2014/main" id="{74D92DFB-9FD1-1F37-EB30-7FA353D9501E}"/>
              </a:ext>
            </a:extLst>
          </p:cNvPr>
          <p:cNvCxnSpPr>
            <a:cxnSpLocks/>
          </p:cNvCxnSpPr>
          <p:nvPr/>
        </p:nvCxnSpPr>
        <p:spPr>
          <a:xfrm flipV="1">
            <a:off x="3096380" y="5351968"/>
            <a:ext cx="1685173" cy="1449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
            <a:extLst>
              <a:ext uri="{FF2B5EF4-FFF2-40B4-BE49-F238E27FC236}">
                <a16:creationId xmlns:a16="http://schemas.microsoft.com/office/drawing/2014/main" id="{FA7F533B-F6F2-BFC1-18AE-FDA440E7E3D7}"/>
              </a:ext>
            </a:extLst>
          </p:cNvPr>
          <p:cNvSpPr txBox="1"/>
          <p:nvPr/>
        </p:nvSpPr>
        <p:spPr>
          <a:xfrm>
            <a:off x="3609975" y="640881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B64A112D-EEBB-C344-0BF3-5C2BC205073C}"/>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 Box 14">
            <a:extLst>
              <a:ext uri="{FF2B5EF4-FFF2-40B4-BE49-F238E27FC236}">
                <a16:creationId xmlns:a16="http://schemas.microsoft.com/office/drawing/2014/main" id="{E099825B-58D8-F75D-F320-41452771EA71}"/>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5" name="Straight Arrow Connector 4">
            <a:extLst>
              <a:ext uri="{FF2B5EF4-FFF2-40B4-BE49-F238E27FC236}">
                <a16:creationId xmlns:a16="http://schemas.microsoft.com/office/drawing/2014/main" id="{70EFD3D0-7A54-086E-66A7-8F814D7B582D}"/>
              </a:ext>
            </a:extLst>
          </p:cNvPr>
          <p:cNvCxnSpPr>
            <a:cxnSpLocks/>
          </p:cNvCxnSpPr>
          <p:nvPr/>
        </p:nvCxnSpPr>
        <p:spPr>
          <a:xfrm flipV="1">
            <a:off x="1147215" y="5502772"/>
            <a:ext cx="666569" cy="1023279"/>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B2D0B07-2D17-3236-8B78-A59DEB41FFFE}"/>
              </a:ext>
            </a:extLst>
          </p:cNvPr>
          <p:cNvCxnSpPr>
            <a:cxnSpLocks/>
          </p:cNvCxnSpPr>
          <p:nvPr/>
        </p:nvCxnSpPr>
        <p:spPr>
          <a:xfrm>
            <a:off x="2944789" y="5281676"/>
            <a:ext cx="936119" cy="773767"/>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9DA18FE-766F-5252-87C4-5379330945AF}"/>
              </a:ext>
            </a:extLst>
          </p:cNvPr>
          <p:cNvCxnSpPr>
            <a:cxnSpLocks/>
          </p:cNvCxnSpPr>
          <p:nvPr/>
        </p:nvCxnSpPr>
        <p:spPr>
          <a:xfrm flipV="1">
            <a:off x="1103510" y="2011964"/>
            <a:ext cx="7334004" cy="2901135"/>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F85F356-8B82-59C8-6176-E40562FD9F84}"/>
              </a:ext>
            </a:extLst>
          </p:cNvPr>
          <p:cNvCxnSpPr>
            <a:cxnSpLocks/>
          </p:cNvCxnSpPr>
          <p:nvPr/>
        </p:nvCxnSpPr>
        <p:spPr>
          <a:xfrm flipV="1">
            <a:off x="8437514" y="255113"/>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5734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sp>
        <p:nvSpPr>
          <p:cNvPr id="8" name="TextBox 1">
            <a:extLst>
              <a:ext uri="{FF2B5EF4-FFF2-40B4-BE49-F238E27FC236}">
                <a16:creationId xmlns:a16="http://schemas.microsoft.com/office/drawing/2014/main" id="{3CDFEA3C-B95F-2B62-50CF-F97B9AB461B5}"/>
              </a:ext>
            </a:extLst>
          </p:cNvPr>
          <p:cNvSpPr txBox="1"/>
          <p:nvPr/>
        </p:nvSpPr>
        <p:spPr>
          <a:xfrm>
            <a:off x="9429750" y="1826598"/>
            <a:ext cx="1920555"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 Members’ deposit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runoff/disintermediation</a:t>
            </a:r>
          </a:p>
        </p:txBody>
      </p:sp>
      <p:sp>
        <p:nvSpPr>
          <p:cNvPr id="9" name="TextBox 1">
            <a:extLst>
              <a:ext uri="{FF2B5EF4-FFF2-40B4-BE49-F238E27FC236}">
                <a16:creationId xmlns:a16="http://schemas.microsoft.com/office/drawing/2014/main" id="{C3DC3CC9-2006-1B10-9285-C75DA05B13E9}"/>
              </a:ext>
            </a:extLst>
          </p:cNvPr>
          <p:cNvSpPr txBox="1"/>
          <p:nvPr/>
        </p:nvSpPr>
        <p:spPr>
          <a:xfrm>
            <a:off x="345877" y="4941377"/>
            <a:ext cx="318806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6. Deposit withdraws &gt; Loan repayments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(Liquidity Risk)</a:t>
            </a:r>
          </a:p>
        </p:txBody>
      </p:sp>
      <p:sp>
        <p:nvSpPr>
          <p:cNvPr id="10" name="TextBox 1">
            <a:extLst>
              <a:ext uri="{FF2B5EF4-FFF2-40B4-BE49-F238E27FC236}">
                <a16:creationId xmlns:a16="http://schemas.microsoft.com/office/drawing/2014/main" id="{AED6B51F-9EBD-2E66-78DB-5EEBE45F6797}"/>
              </a:ext>
            </a:extLst>
          </p:cNvPr>
          <p:cNvSpPr txBox="1"/>
          <p:nvPr/>
        </p:nvSpPr>
        <p:spPr>
          <a:xfrm>
            <a:off x="4819653" y="6413195"/>
            <a:ext cx="4280613" cy="307777"/>
          </a:xfrm>
          <a:prstGeom prst="rect">
            <a:avLst/>
          </a:prstGeom>
          <a:solidFill>
            <a:schemeClr val="bg1"/>
          </a:solidFill>
          <a:ln w="38100">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7</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YOA </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vs</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COF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=&gt; </a:t>
            </a:r>
            <a:r>
              <a:rPr kumimoji="0" lang="en-US" sz="1400" b="1" i="0" u="none" strike="noStrike" kern="1200" cap="none" spc="0" normalizeH="0" baseline="0" noProof="0" dirty="0">
                <a:ln>
                  <a:noFill/>
                </a:ln>
                <a:solidFill>
                  <a:srgbClr val="292934"/>
                </a:solidFill>
                <a:effectLst/>
                <a:uLnTx/>
                <a:uFillTx/>
                <a:latin typeface="Symbol" panose="05050102010706020507" pitchFamily="18" charset="2"/>
                <a:ea typeface="+mn-ea"/>
                <a:cs typeface="Times New Roman" panose="02020603050405020304" pitchFamily="18" charset="0"/>
              </a:rPr>
              <a:t>D</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 Net Interest Margin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in 2023</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cxnSp>
        <p:nvCxnSpPr>
          <p:cNvPr id="39" name="Straight Arrow Connector 38">
            <a:extLst>
              <a:ext uri="{FF2B5EF4-FFF2-40B4-BE49-F238E27FC236}">
                <a16:creationId xmlns:a16="http://schemas.microsoft.com/office/drawing/2014/main" id="{04A202D6-ACCD-E60E-F7D6-331E7E9995AC}"/>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1">
            <a:extLst>
              <a:ext uri="{FF2B5EF4-FFF2-40B4-BE49-F238E27FC236}">
                <a16:creationId xmlns:a16="http://schemas.microsoft.com/office/drawing/2014/main" id="{708A920A-786D-FF10-D624-F2D16D38CEDA}"/>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44" name="Straight Arrow Connector 43">
            <a:extLst>
              <a:ext uri="{FF2B5EF4-FFF2-40B4-BE49-F238E27FC236}">
                <a16:creationId xmlns:a16="http://schemas.microsoft.com/office/drawing/2014/main" id="{74D92DFB-9FD1-1F37-EB30-7FA353D9501E}"/>
              </a:ext>
            </a:extLst>
          </p:cNvPr>
          <p:cNvCxnSpPr>
            <a:cxnSpLocks/>
          </p:cNvCxnSpPr>
          <p:nvPr/>
        </p:nvCxnSpPr>
        <p:spPr>
          <a:xfrm flipV="1">
            <a:off x="3096380" y="5351968"/>
            <a:ext cx="1685173" cy="1449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
            <a:extLst>
              <a:ext uri="{FF2B5EF4-FFF2-40B4-BE49-F238E27FC236}">
                <a16:creationId xmlns:a16="http://schemas.microsoft.com/office/drawing/2014/main" id="{FA7F533B-F6F2-BFC1-18AE-FDA440E7E3D7}"/>
              </a:ext>
            </a:extLst>
          </p:cNvPr>
          <p:cNvSpPr txBox="1"/>
          <p:nvPr/>
        </p:nvSpPr>
        <p:spPr>
          <a:xfrm>
            <a:off x="3609975" y="640881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FCA42502-44E2-CDB9-AEB9-26EDB3D06749}"/>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 Box 14">
            <a:extLst>
              <a:ext uri="{FF2B5EF4-FFF2-40B4-BE49-F238E27FC236}">
                <a16:creationId xmlns:a16="http://schemas.microsoft.com/office/drawing/2014/main" id="{A78A6E89-5A98-4F24-6DA1-0221D4D0C15D}"/>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5" name="Straight Arrow Connector 4">
            <a:extLst>
              <a:ext uri="{FF2B5EF4-FFF2-40B4-BE49-F238E27FC236}">
                <a16:creationId xmlns:a16="http://schemas.microsoft.com/office/drawing/2014/main" id="{ADC2B2CD-F9BB-3CD0-33D2-378F9901D12F}"/>
              </a:ext>
            </a:extLst>
          </p:cNvPr>
          <p:cNvCxnSpPr>
            <a:cxnSpLocks/>
          </p:cNvCxnSpPr>
          <p:nvPr/>
        </p:nvCxnSpPr>
        <p:spPr>
          <a:xfrm flipH="1">
            <a:off x="9238596" y="4882393"/>
            <a:ext cx="1381866" cy="1631858"/>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0124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sp>
        <p:nvSpPr>
          <p:cNvPr id="8" name="TextBox 1">
            <a:extLst>
              <a:ext uri="{FF2B5EF4-FFF2-40B4-BE49-F238E27FC236}">
                <a16:creationId xmlns:a16="http://schemas.microsoft.com/office/drawing/2014/main" id="{3CDFEA3C-B95F-2B62-50CF-F97B9AB461B5}"/>
              </a:ext>
            </a:extLst>
          </p:cNvPr>
          <p:cNvSpPr txBox="1"/>
          <p:nvPr/>
        </p:nvSpPr>
        <p:spPr>
          <a:xfrm>
            <a:off x="9429750" y="1826598"/>
            <a:ext cx="1920555"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 Members’ deposit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runoff/disintermediation</a:t>
            </a:r>
          </a:p>
        </p:txBody>
      </p:sp>
      <p:sp>
        <p:nvSpPr>
          <p:cNvPr id="9" name="TextBox 1">
            <a:extLst>
              <a:ext uri="{FF2B5EF4-FFF2-40B4-BE49-F238E27FC236}">
                <a16:creationId xmlns:a16="http://schemas.microsoft.com/office/drawing/2014/main" id="{C3DC3CC9-2006-1B10-9285-C75DA05B13E9}"/>
              </a:ext>
            </a:extLst>
          </p:cNvPr>
          <p:cNvSpPr txBox="1"/>
          <p:nvPr/>
        </p:nvSpPr>
        <p:spPr>
          <a:xfrm>
            <a:off x="345877" y="4941377"/>
            <a:ext cx="318806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6. Deposit withdraws &gt; Loan repayments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(Liquidity Risk)</a:t>
            </a:r>
          </a:p>
        </p:txBody>
      </p:sp>
      <p:sp>
        <p:nvSpPr>
          <p:cNvPr id="10" name="TextBox 1">
            <a:extLst>
              <a:ext uri="{FF2B5EF4-FFF2-40B4-BE49-F238E27FC236}">
                <a16:creationId xmlns:a16="http://schemas.microsoft.com/office/drawing/2014/main" id="{AED6B51F-9EBD-2E66-78DB-5EEBE45F6797}"/>
              </a:ext>
            </a:extLst>
          </p:cNvPr>
          <p:cNvSpPr txBox="1"/>
          <p:nvPr/>
        </p:nvSpPr>
        <p:spPr>
          <a:xfrm>
            <a:off x="4819653" y="6413195"/>
            <a:ext cx="4280613" cy="307777"/>
          </a:xfrm>
          <a:prstGeom prst="rect">
            <a:avLst/>
          </a:prstGeom>
          <a:solidFill>
            <a:schemeClr val="bg1"/>
          </a:solidFill>
          <a:ln w="38100">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7</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YOA </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vs</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COF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=&gt; </a:t>
            </a:r>
            <a:r>
              <a:rPr kumimoji="0" lang="en-US" sz="1400" b="1" i="0" u="none" strike="noStrike" kern="1200" cap="none" spc="0" normalizeH="0" baseline="0" noProof="0" dirty="0">
                <a:ln>
                  <a:noFill/>
                </a:ln>
                <a:solidFill>
                  <a:srgbClr val="292934"/>
                </a:solidFill>
                <a:effectLst/>
                <a:uLnTx/>
                <a:uFillTx/>
                <a:latin typeface="Symbol" panose="05050102010706020507" pitchFamily="18" charset="2"/>
                <a:ea typeface="+mn-ea"/>
                <a:cs typeface="Times New Roman" panose="02020603050405020304" pitchFamily="18" charset="0"/>
              </a:rPr>
              <a:t>D</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 Net Interest Margin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in 2023</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cxnSp>
        <p:nvCxnSpPr>
          <p:cNvPr id="39" name="Straight Arrow Connector 38">
            <a:extLst>
              <a:ext uri="{FF2B5EF4-FFF2-40B4-BE49-F238E27FC236}">
                <a16:creationId xmlns:a16="http://schemas.microsoft.com/office/drawing/2014/main" id="{04A202D6-ACCD-E60E-F7D6-331E7E9995AC}"/>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1">
            <a:extLst>
              <a:ext uri="{FF2B5EF4-FFF2-40B4-BE49-F238E27FC236}">
                <a16:creationId xmlns:a16="http://schemas.microsoft.com/office/drawing/2014/main" id="{708A920A-786D-FF10-D624-F2D16D38CEDA}"/>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44" name="Straight Arrow Connector 43">
            <a:extLst>
              <a:ext uri="{FF2B5EF4-FFF2-40B4-BE49-F238E27FC236}">
                <a16:creationId xmlns:a16="http://schemas.microsoft.com/office/drawing/2014/main" id="{74D92DFB-9FD1-1F37-EB30-7FA353D9501E}"/>
              </a:ext>
            </a:extLst>
          </p:cNvPr>
          <p:cNvCxnSpPr>
            <a:cxnSpLocks/>
          </p:cNvCxnSpPr>
          <p:nvPr/>
        </p:nvCxnSpPr>
        <p:spPr>
          <a:xfrm flipV="1">
            <a:off x="3096380" y="5351968"/>
            <a:ext cx="1685173" cy="1449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
            <a:extLst>
              <a:ext uri="{FF2B5EF4-FFF2-40B4-BE49-F238E27FC236}">
                <a16:creationId xmlns:a16="http://schemas.microsoft.com/office/drawing/2014/main" id="{FA7F533B-F6F2-BFC1-18AE-FDA440E7E3D7}"/>
              </a:ext>
            </a:extLst>
          </p:cNvPr>
          <p:cNvSpPr txBox="1"/>
          <p:nvPr/>
        </p:nvSpPr>
        <p:spPr>
          <a:xfrm>
            <a:off x="3609975" y="640881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FCA42502-44E2-CDB9-AEB9-26EDB3D06749}"/>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 Box 14">
            <a:extLst>
              <a:ext uri="{FF2B5EF4-FFF2-40B4-BE49-F238E27FC236}">
                <a16:creationId xmlns:a16="http://schemas.microsoft.com/office/drawing/2014/main" id="{A78A6E89-5A98-4F24-6DA1-0221D4D0C15D}"/>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5" name="Straight Arrow Connector 4">
            <a:extLst>
              <a:ext uri="{FF2B5EF4-FFF2-40B4-BE49-F238E27FC236}">
                <a16:creationId xmlns:a16="http://schemas.microsoft.com/office/drawing/2014/main" id="{ADC2B2CD-F9BB-3CD0-33D2-378F9901D12F}"/>
              </a:ext>
            </a:extLst>
          </p:cNvPr>
          <p:cNvCxnSpPr>
            <a:cxnSpLocks/>
          </p:cNvCxnSpPr>
          <p:nvPr/>
        </p:nvCxnSpPr>
        <p:spPr>
          <a:xfrm flipH="1">
            <a:off x="9238596" y="4882393"/>
            <a:ext cx="1381866" cy="1631858"/>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
            <a:extLst>
              <a:ext uri="{FF2B5EF4-FFF2-40B4-BE49-F238E27FC236}">
                <a16:creationId xmlns:a16="http://schemas.microsoft.com/office/drawing/2014/main" id="{B635A7BC-8239-C84F-5836-C8A94153AB86}"/>
              </a:ext>
            </a:extLst>
          </p:cNvPr>
          <p:cNvSpPr txBox="1"/>
          <p:nvPr/>
        </p:nvSpPr>
        <p:spPr>
          <a:xfrm>
            <a:off x="9610377" y="2842864"/>
            <a:ext cx="2361437" cy="2000548"/>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DC661D"/>
                </a:solidFill>
                <a:latin typeface="Times New Roman" panose="02020603050405020304" pitchFamily="18" charset="0"/>
                <a:cs typeface="Times New Roman" panose="02020603050405020304" pitchFamily="18" charset="0"/>
              </a:rPr>
              <a:t>Time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DC661D"/>
                </a:solidFill>
                <a:latin typeface="Times New Roman" panose="02020603050405020304" pitchFamily="18" charset="0"/>
                <a:cs typeface="Times New Roman" panose="02020603050405020304" pitchFamily="18" charset="0"/>
              </a:rPr>
              <a:t>(the 4</a:t>
            </a:r>
            <a:r>
              <a:rPr lang="en-US" sz="1200" b="1" baseline="30000" dirty="0">
                <a:solidFill>
                  <a:srgbClr val="DC661D"/>
                </a:solidFill>
                <a:latin typeface="Times New Roman" panose="02020603050405020304" pitchFamily="18" charset="0"/>
                <a:cs typeface="Times New Roman" panose="02020603050405020304" pitchFamily="18" charset="0"/>
              </a:rPr>
              <a:t>th</a:t>
            </a:r>
            <a:r>
              <a:rPr lang="en-US" sz="1200" b="1" dirty="0">
                <a:solidFill>
                  <a:srgbClr val="DC661D"/>
                </a:solidFill>
                <a:latin typeface="Times New Roman" panose="02020603050405020304" pitchFamily="18" charset="0"/>
                <a:cs typeface="Times New Roman" panose="02020603050405020304" pitchFamily="18" charset="0"/>
              </a:rPr>
              <a:t> dimension)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600" dirty="0">
              <a:solidFill>
                <a:srgbClr val="DC661D"/>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600" dirty="0">
              <a:solidFill>
                <a:srgbClr val="DC661D"/>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607025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sp>
        <p:nvSpPr>
          <p:cNvPr id="8" name="TextBox 1">
            <a:extLst>
              <a:ext uri="{FF2B5EF4-FFF2-40B4-BE49-F238E27FC236}">
                <a16:creationId xmlns:a16="http://schemas.microsoft.com/office/drawing/2014/main" id="{3CDFEA3C-B95F-2B62-50CF-F97B9AB461B5}"/>
              </a:ext>
            </a:extLst>
          </p:cNvPr>
          <p:cNvSpPr txBox="1"/>
          <p:nvPr/>
        </p:nvSpPr>
        <p:spPr>
          <a:xfrm>
            <a:off x="9429750" y="1826598"/>
            <a:ext cx="1920555"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 Members’ deposit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runoff/disintermediation</a:t>
            </a:r>
          </a:p>
        </p:txBody>
      </p:sp>
      <p:sp>
        <p:nvSpPr>
          <p:cNvPr id="9" name="TextBox 1">
            <a:extLst>
              <a:ext uri="{FF2B5EF4-FFF2-40B4-BE49-F238E27FC236}">
                <a16:creationId xmlns:a16="http://schemas.microsoft.com/office/drawing/2014/main" id="{C3DC3CC9-2006-1B10-9285-C75DA05B13E9}"/>
              </a:ext>
            </a:extLst>
          </p:cNvPr>
          <p:cNvSpPr txBox="1"/>
          <p:nvPr/>
        </p:nvSpPr>
        <p:spPr>
          <a:xfrm>
            <a:off x="345877" y="4941377"/>
            <a:ext cx="318806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6. Deposit withdraws &gt; Loan repayments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(Liquidity Risk)</a:t>
            </a:r>
          </a:p>
        </p:txBody>
      </p:sp>
      <p:sp>
        <p:nvSpPr>
          <p:cNvPr id="10" name="TextBox 1">
            <a:extLst>
              <a:ext uri="{FF2B5EF4-FFF2-40B4-BE49-F238E27FC236}">
                <a16:creationId xmlns:a16="http://schemas.microsoft.com/office/drawing/2014/main" id="{AED6B51F-9EBD-2E66-78DB-5EEBE45F6797}"/>
              </a:ext>
            </a:extLst>
          </p:cNvPr>
          <p:cNvSpPr txBox="1"/>
          <p:nvPr/>
        </p:nvSpPr>
        <p:spPr>
          <a:xfrm>
            <a:off x="4819653" y="6413195"/>
            <a:ext cx="4280613" cy="307777"/>
          </a:xfrm>
          <a:prstGeom prst="rect">
            <a:avLst/>
          </a:prstGeom>
          <a:solidFill>
            <a:schemeClr val="bg1"/>
          </a:solidFill>
          <a:ln w="38100">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7</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YOA </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vs</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COF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=&gt; </a:t>
            </a:r>
            <a:r>
              <a:rPr kumimoji="0" lang="en-US" sz="1400" b="1" i="0" u="none" strike="noStrike" kern="1200" cap="none" spc="0" normalizeH="0" baseline="0" noProof="0" dirty="0">
                <a:ln>
                  <a:noFill/>
                </a:ln>
                <a:solidFill>
                  <a:srgbClr val="292934"/>
                </a:solidFill>
                <a:effectLst/>
                <a:uLnTx/>
                <a:uFillTx/>
                <a:latin typeface="Symbol" panose="05050102010706020507" pitchFamily="18" charset="2"/>
                <a:ea typeface="+mn-ea"/>
                <a:cs typeface="Times New Roman" panose="02020603050405020304" pitchFamily="18" charset="0"/>
              </a:rPr>
              <a:t>D</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 Net Interest Margin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in 2023</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cxnSp>
        <p:nvCxnSpPr>
          <p:cNvPr id="39" name="Straight Arrow Connector 38">
            <a:extLst>
              <a:ext uri="{FF2B5EF4-FFF2-40B4-BE49-F238E27FC236}">
                <a16:creationId xmlns:a16="http://schemas.microsoft.com/office/drawing/2014/main" id="{04A202D6-ACCD-E60E-F7D6-331E7E9995AC}"/>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1">
            <a:extLst>
              <a:ext uri="{FF2B5EF4-FFF2-40B4-BE49-F238E27FC236}">
                <a16:creationId xmlns:a16="http://schemas.microsoft.com/office/drawing/2014/main" id="{708A920A-786D-FF10-D624-F2D16D38CEDA}"/>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44" name="Straight Arrow Connector 43">
            <a:extLst>
              <a:ext uri="{FF2B5EF4-FFF2-40B4-BE49-F238E27FC236}">
                <a16:creationId xmlns:a16="http://schemas.microsoft.com/office/drawing/2014/main" id="{74D92DFB-9FD1-1F37-EB30-7FA353D9501E}"/>
              </a:ext>
            </a:extLst>
          </p:cNvPr>
          <p:cNvCxnSpPr>
            <a:cxnSpLocks/>
          </p:cNvCxnSpPr>
          <p:nvPr/>
        </p:nvCxnSpPr>
        <p:spPr>
          <a:xfrm flipV="1">
            <a:off x="3096380" y="5351968"/>
            <a:ext cx="1685173" cy="1449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
            <a:extLst>
              <a:ext uri="{FF2B5EF4-FFF2-40B4-BE49-F238E27FC236}">
                <a16:creationId xmlns:a16="http://schemas.microsoft.com/office/drawing/2014/main" id="{FA7F533B-F6F2-BFC1-18AE-FDA440E7E3D7}"/>
              </a:ext>
            </a:extLst>
          </p:cNvPr>
          <p:cNvSpPr txBox="1"/>
          <p:nvPr/>
        </p:nvSpPr>
        <p:spPr>
          <a:xfrm>
            <a:off x="3609975" y="640881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FCA42502-44E2-CDB9-AEB9-26EDB3D06749}"/>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 Box 14">
            <a:extLst>
              <a:ext uri="{FF2B5EF4-FFF2-40B4-BE49-F238E27FC236}">
                <a16:creationId xmlns:a16="http://schemas.microsoft.com/office/drawing/2014/main" id="{A78A6E89-5A98-4F24-6DA1-0221D4D0C15D}"/>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5" name="Straight Arrow Connector 4">
            <a:extLst>
              <a:ext uri="{FF2B5EF4-FFF2-40B4-BE49-F238E27FC236}">
                <a16:creationId xmlns:a16="http://schemas.microsoft.com/office/drawing/2014/main" id="{ADC2B2CD-F9BB-3CD0-33D2-378F9901D12F}"/>
              </a:ext>
            </a:extLst>
          </p:cNvPr>
          <p:cNvCxnSpPr>
            <a:cxnSpLocks/>
          </p:cNvCxnSpPr>
          <p:nvPr/>
        </p:nvCxnSpPr>
        <p:spPr>
          <a:xfrm flipH="1">
            <a:off x="9238596" y="4882393"/>
            <a:ext cx="1381866" cy="1631858"/>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
            <a:extLst>
              <a:ext uri="{FF2B5EF4-FFF2-40B4-BE49-F238E27FC236}">
                <a16:creationId xmlns:a16="http://schemas.microsoft.com/office/drawing/2014/main" id="{B635A7BC-8239-C84F-5836-C8A94153AB86}"/>
              </a:ext>
            </a:extLst>
          </p:cNvPr>
          <p:cNvSpPr txBox="1"/>
          <p:nvPr/>
        </p:nvSpPr>
        <p:spPr>
          <a:xfrm>
            <a:off x="9610377" y="2842864"/>
            <a:ext cx="2361437" cy="2000548"/>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DC661D"/>
                </a:solidFill>
                <a:latin typeface="Times New Roman" panose="02020603050405020304" pitchFamily="18" charset="0"/>
                <a:cs typeface="Times New Roman" panose="02020603050405020304" pitchFamily="18" charset="0"/>
              </a:rPr>
              <a:t>Time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DC661D"/>
                </a:solidFill>
                <a:latin typeface="Times New Roman" panose="02020603050405020304" pitchFamily="18" charset="0"/>
                <a:cs typeface="Times New Roman" panose="02020603050405020304" pitchFamily="18" charset="0"/>
              </a:rPr>
              <a:t>(the 4</a:t>
            </a:r>
            <a:r>
              <a:rPr lang="en-US" sz="1200" b="1" baseline="30000" dirty="0">
                <a:solidFill>
                  <a:srgbClr val="DC661D"/>
                </a:solidFill>
                <a:latin typeface="Times New Roman" panose="02020603050405020304" pitchFamily="18" charset="0"/>
                <a:cs typeface="Times New Roman" panose="02020603050405020304" pitchFamily="18" charset="0"/>
              </a:rPr>
              <a:t>th</a:t>
            </a:r>
            <a:r>
              <a:rPr lang="en-US" sz="1200" b="1" dirty="0">
                <a:solidFill>
                  <a:srgbClr val="DC661D"/>
                </a:solidFill>
                <a:latin typeface="Times New Roman" panose="02020603050405020304" pitchFamily="18" charset="0"/>
                <a:cs typeface="Times New Roman" panose="02020603050405020304" pitchFamily="18" charset="0"/>
              </a:rPr>
              <a:t> dimension)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S</a:t>
            </a:r>
            <a:r>
              <a:rPr lang="en-US" sz="1600" b="1" dirty="0" err="1">
                <a:solidFill>
                  <a:srgbClr val="DC661D"/>
                </a:solidFill>
                <a:latin typeface="Times New Roman" panose="02020603050405020304" pitchFamily="18" charset="0"/>
                <a:cs typeface="Times New Roman" panose="02020603050405020304" pitchFamily="18" charset="0"/>
              </a:rPr>
              <a:t>hort</a:t>
            </a:r>
            <a:r>
              <a:rPr lang="en-US" sz="1600" b="1" dirty="0">
                <a:solidFill>
                  <a:srgbClr val="DC661D"/>
                </a:solidFill>
                <a:latin typeface="Times New Roman" panose="02020603050405020304" pitchFamily="18" charset="0"/>
                <a:cs typeface="Times New Roman" panose="02020603050405020304" pitchFamily="18" charset="0"/>
              </a:rPr>
              <a:t> Run vs Long Run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600" dirty="0">
              <a:solidFill>
                <a:srgbClr val="DC661D"/>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600" dirty="0">
              <a:solidFill>
                <a:srgbClr val="DC661D"/>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321474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sp>
        <p:nvSpPr>
          <p:cNvPr id="8" name="TextBox 1">
            <a:extLst>
              <a:ext uri="{FF2B5EF4-FFF2-40B4-BE49-F238E27FC236}">
                <a16:creationId xmlns:a16="http://schemas.microsoft.com/office/drawing/2014/main" id="{3CDFEA3C-B95F-2B62-50CF-F97B9AB461B5}"/>
              </a:ext>
            </a:extLst>
          </p:cNvPr>
          <p:cNvSpPr txBox="1"/>
          <p:nvPr/>
        </p:nvSpPr>
        <p:spPr>
          <a:xfrm>
            <a:off x="9429750" y="1826598"/>
            <a:ext cx="1920555"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 Members’ deposit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runoff/disintermediation</a:t>
            </a:r>
          </a:p>
        </p:txBody>
      </p:sp>
      <p:sp>
        <p:nvSpPr>
          <p:cNvPr id="9" name="TextBox 1">
            <a:extLst>
              <a:ext uri="{FF2B5EF4-FFF2-40B4-BE49-F238E27FC236}">
                <a16:creationId xmlns:a16="http://schemas.microsoft.com/office/drawing/2014/main" id="{C3DC3CC9-2006-1B10-9285-C75DA05B13E9}"/>
              </a:ext>
            </a:extLst>
          </p:cNvPr>
          <p:cNvSpPr txBox="1"/>
          <p:nvPr/>
        </p:nvSpPr>
        <p:spPr>
          <a:xfrm>
            <a:off x="345877" y="4941377"/>
            <a:ext cx="318806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6. Deposit withdraws &gt; Loan repayments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(Liquidity Risk)</a:t>
            </a:r>
          </a:p>
        </p:txBody>
      </p:sp>
      <p:sp>
        <p:nvSpPr>
          <p:cNvPr id="10" name="TextBox 1">
            <a:extLst>
              <a:ext uri="{FF2B5EF4-FFF2-40B4-BE49-F238E27FC236}">
                <a16:creationId xmlns:a16="http://schemas.microsoft.com/office/drawing/2014/main" id="{AED6B51F-9EBD-2E66-78DB-5EEBE45F6797}"/>
              </a:ext>
            </a:extLst>
          </p:cNvPr>
          <p:cNvSpPr txBox="1"/>
          <p:nvPr/>
        </p:nvSpPr>
        <p:spPr>
          <a:xfrm>
            <a:off x="4819653" y="6413195"/>
            <a:ext cx="4280613" cy="307777"/>
          </a:xfrm>
          <a:prstGeom prst="rect">
            <a:avLst/>
          </a:prstGeom>
          <a:solidFill>
            <a:schemeClr val="bg1"/>
          </a:solidFill>
          <a:ln w="38100">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7</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YOA </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vs</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COF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=&gt; </a:t>
            </a:r>
            <a:r>
              <a:rPr kumimoji="0" lang="en-US" sz="1400" b="1" i="0" u="none" strike="noStrike" kern="1200" cap="none" spc="0" normalizeH="0" baseline="0" noProof="0" dirty="0">
                <a:ln>
                  <a:noFill/>
                </a:ln>
                <a:solidFill>
                  <a:srgbClr val="292934"/>
                </a:solidFill>
                <a:effectLst/>
                <a:uLnTx/>
                <a:uFillTx/>
                <a:latin typeface="Symbol" panose="05050102010706020507" pitchFamily="18" charset="2"/>
                <a:ea typeface="+mn-ea"/>
                <a:cs typeface="Times New Roman" panose="02020603050405020304" pitchFamily="18" charset="0"/>
              </a:rPr>
              <a:t>D</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 Net Interest Margin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in 2023</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cxnSp>
        <p:nvCxnSpPr>
          <p:cNvPr id="39" name="Straight Arrow Connector 38">
            <a:extLst>
              <a:ext uri="{FF2B5EF4-FFF2-40B4-BE49-F238E27FC236}">
                <a16:creationId xmlns:a16="http://schemas.microsoft.com/office/drawing/2014/main" id="{04A202D6-ACCD-E60E-F7D6-331E7E9995AC}"/>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1">
            <a:extLst>
              <a:ext uri="{FF2B5EF4-FFF2-40B4-BE49-F238E27FC236}">
                <a16:creationId xmlns:a16="http://schemas.microsoft.com/office/drawing/2014/main" id="{708A920A-786D-FF10-D624-F2D16D38CEDA}"/>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44" name="Straight Arrow Connector 43">
            <a:extLst>
              <a:ext uri="{FF2B5EF4-FFF2-40B4-BE49-F238E27FC236}">
                <a16:creationId xmlns:a16="http://schemas.microsoft.com/office/drawing/2014/main" id="{74D92DFB-9FD1-1F37-EB30-7FA353D9501E}"/>
              </a:ext>
            </a:extLst>
          </p:cNvPr>
          <p:cNvCxnSpPr>
            <a:cxnSpLocks/>
          </p:cNvCxnSpPr>
          <p:nvPr/>
        </p:nvCxnSpPr>
        <p:spPr>
          <a:xfrm flipV="1">
            <a:off x="3096380" y="5351968"/>
            <a:ext cx="1685173" cy="1449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
            <a:extLst>
              <a:ext uri="{FF2B5EF4-FFF2-40B4-BE49-F238E27FC236}">
                <a16:creationId xmlns:a16="http://schemas.microsoft.com/office/drawing/2014/main" id="{FA7F533B-F6F2-BFC1-18AE-FDA440E7E3D7}"/>
              </a:ext>
            </a:extLst>
          </p:cNvPr>
          <p:cNvSpPr txBox="1"/>
          <p:nvPr/>
        </p:nvSpPr>
        <p:spPr>
          <a:xfrm>
            <a:off x="3609975" y="640881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FCA42502-44E2-CDB9-AEB9-26EDB3D06749}"/>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 Box 14">
            <a:extLst>
              <a:ext uri="{FF2B5EF4-FFF2-40B4-BE49-F238E27FC236}">
                <a16:creationId xmlns:a16="http://schemas.microsoft.com/office/drawing/2014/main" id="{A78A6E89-5A98-4F24-6DA1-0221D4D0C15D}"/>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5" name="Straight Arrow Connector 4">
            <a:extLst>
              <a:ext uri="{FF2B5EF4-FFF2-40B4-BE49-F238E27FC236}">
                <a16:creationId xmlns:a16="http://schemas.microsoft.com/office/drawing/2014/main" id="{ADC2B2CD-F9BB-3CD0-33D2-378F9901D12F}"/>
              </a:ext>
            </a:extLst>
          </p:cNvPr>
          <p:cNvCxnSpPr>
            <a:cxnSpLocks/>
          </p:cNvCxnSpPr>
          <p:nvPr/>
        </p:nvCxnSpPr>
        <p:spPr>
          <a:xfrm flipH="1">
            <a:off x="9238596" y="4882393"/>
            <a:ext cx="1381866" cy="1631858"/>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
            <a:extLst>
              <a:ext uri="{FF2B5EF4-FFF2-40B4-BE49-F238E27FC236}">
                <a16:creationId xmlns:a16="http://schemas.microsoft.com/office/drawing/2014/main" id="{B635A7BC-8239-C84F-5836-C8A94153AB86}"/>
              </a:ext>
            </a:extLst>
          </p:cNvPr>
          <p:cNvSpPr txBox="1"/>
          <p:nvPr/>
        </p:nvSpPr>
        <p:spPr>
          <a:xfrm>
            <a:off x="9610377" y="2842864"/>
            <a:ext cx="2361437" cy="2062103"/>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DC661D"/>
                </a:solidFill>
                <a:latin typeface="Times New Roman" panose="02020603050405020304" pitchFamily="18" charset="0"/>
                <a:cs typeface="Times New Roman" panose="02020603050405020304" pitchFamily="18" charset="0"/>
              </a:rPr>
              <a:t>Time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DC661D"/>
                </a:solidFill>
                <a:latin typeface="Times New Roman" panose="02020603050405020304" pitchFamily="18" charset="0"/>
                <a:cs typeface="Times New Roman" panose="02020603050405020304" pitchFamily="18" charset="0"/>
              </a:rPr>
              <a:t>(the 4</a:t>
            </a:r>
            <a:r>
              <a:rPr lang="en-US" sz="1200" b="1" baseline="30000" dirty="0">
                <a:solidFill>
                  <a:srgbClr val="DC661D"/>
                </a:solidFill>
                <a:latin typeface="Times New Roman" panose="02020603050405020304" pitchFamily="18" charset="0"/>
                <a:cs typeface="Times New Roman" panose="02020603050405020304" pitchFamily="18" charset="0"/>
              </a:rPr>
              <a:t>th</a:t>
            </a:r>
            <a:r>
              <a:rPr lang="en-US" sz="1200" b="1" dirty="0">
                <a:solidFill>
                  <a:srgbClr val="DC661D"/>
                </a:solidFill>
                <a:latin typeface="Times New Roman" panose="02020603050405020304" pitchFamily="18" charset="0"/>
                <a:cs typeface="Times New Roman" panose="02020603050405020304" pitchFamily="18" charset="0"/>
              </a:rPr>
              <a:t> dimension)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S</a:t>
            </a:r>
            <a:r>
              <a:rPr lang="en-US" sz="1600" b="1" dirty="0" err="1">
                <a:solidFill>
                  <a:srgbClr val="DC661D"/>
                </a:solidFill>
                <a:latin typeface="Times New Roman" panose="02020603050405020304" pitchFamily="18" charset="0"/>
                <a:cs typeface="Times New Roman" panose="02020603050405020304" pitchFamily="18" charset="0"/>
              </a:rPr>
              <a:t>hort</a:t>
            </a:r>
            <a:r>
              <a:rPr lang="en-US" sz="1600" b="1" dirty="0">
                <a:solidFill>
                  <a:srgbClr val="DC661D"/>
                </a:solidFill>
                <a:latin typeface="Times New Roman" panose="02020603050405020304" pitchFamily="18" charset="0"/>
                <a:cs typeface="Times New Roman" panose="02020603050405020304" pitchFamily="18" charset="0"/>
              </a:rPr>
              <a:t> Run vs Long Run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How </a:t>
            </a:r>
            <a:r>
              <a:rPr lang="en-US" sz="1600" dirty="0">
                <a:solidFill>
                  <a:srgbClr val="DC661D"/>
                </a:solidFill>
                <a:latin typeface="Times New Roman" panose="02020603050405020304" pitchFamily="18" charset="0"/>
                <a:cs typeface="Times New Roman" panose="02020603050405020304" pitchFamily="18" charset="0"/>
              </a:rPr>
              <a:t>long it takes for financial instrument interest rates to reprice to current market rates </a:t>
            </a: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31234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sp>
        <p:nvSpPr>
          <p:cNvPr id="8" name="TextBox 1">
            <a:extLst>
              <a:ext uri="{FF2B5EF4-FFF2-40B4-BE49-F238E27FC236}">
                <a16:creationId xmlns:a16="http://schemas.microsoft.com/office/drawing/2014/main" id="{3CDFEA3C-B95F-2B62-50CF-F97B9AB461B5}"/>
              </a:ext>
            </a:extLst>
          </p:cNvPr>
          <p:cNvSpPr txBox="1"/>
          <p:nvPr/>
        </p:nvSpPr>
        <p:spPr>
          <a:xfrm>
            <a:off x="9429750" y="1826598"/>
            <a:ext cx="1920555"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 Members’ deposit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runoff/disintermediation</a:t>
            </a:r>
          </a:p>
        </p:txBody>
      </p:sp>
      <p:sp>
        <p:nvSpPr>
          <p:cNvPr id="9" name="TextBox 1">
            <a:extLst>
              <a:ext uri="{FF2B5EF4-FFF2-40B4-BE49-F238E27FC236}">
                <a16:creationId xmlns:a16="http://schemas.microsoft.com/office/drawing/2014/main" id="{C3DC3CC9-2006-1B10-9285-C75DA05B13E9}"/>
              </a:ext>
            </a:extLst>
          </p:cNvPr>
          <p:cNvSpPr txBox="1"/>
          <p:nvPr/>
        </p:nvSpPr>
        <p:spPr>
          <a:xfrm>
            <a:off x="345877" y="4941377"/>
            <a:ext cx="318806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6. Deposit withdraws &gt; Loan repayments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(Liquidity Risk)</a:t>
            </a:r>
          </a:p>
        </p:txBody>
      </p:sp>
      <p:sp>
        <p:nvSpPr>
          <p:cNvPr id="11" name="TextBox 1">
            <a:extLst>
              <a:ext uri="{FF2B5EF4-FFF2-40B4-BE49-F238E27FC236}">
                <a16:creationId xmlns:a16="http://schemas.microsoft.com/office/drawing/2014/main" id="{C8CA81E3-BD0B-61F7-C5BE-97B851AEC938}"/>
              </a:ext>
            </a:extLst>
          </p:cNvPr>
          <p:cNvSpPr txBox="1"/>
          <p:nvPr/>
        </p:nvSpPr>
        <p:spPr>
          <a:xfrm>
            <a:off x="3847840" y="92952"/>
            <a:ext cx="4314649"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8. Out of compliance with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ALM policy</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risk tolerances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Interest Income</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and </a:t>
            </a:r>
            <a:r>
              <a:rPr kumimoji="0" lang="en-US" sz="1400" b="0" i="1"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Economic Equity</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cxnSp>
        <p:nvCxnSpPr>
          <p:cNvPr id="39" name="Straight Arrow Connector 38">
            <a:extLst>
              <a:ext uri="{FF2B5EF4-FFF2-40B4-BE49-F238E27FC236}">
                <a16:creationId xmlns:a16="http://schemas.microsoft.com/office/drawing/2014/main" id="{04A202D6-ACCD-E60E-F7D6-331E7E9995AC}"/>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1">
            <a:extLst>
              <a:ext uri="{FF2B5EF4-FFF2-40B4-BE49-F238E27FC236}">
                <a16:creationId xmlns:a16="http://schemas.microsoft.com/office/drawing/2014/main" id="{708A920A-786D-FF10-D624-F2D16D38CEDA}"/>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44" name="Straight Arrow Connector 43">
            <a:extLst>
              <a:ext uri="{FF2B5EF4-FFF2-40B4-BE49-F238E27FC236}">
                <a16:creationId xmlns:a16="http://schemas.microsoft.com/office/drawing/2014/main" id="{74D92DFB-9FD1-1F37-EB30-7FA353D9501E}"/>
              </a:ext>
            </a:extLst>
          </p:cNvPr>
          <p:cNvCxnSpPr>
            <a:cxnSpLocks/>
          </p:cNvCxnSpPr>
          <p:nvPr/>
        </p:nvCxnSpPr>
        <p:spPr>
          <a:xfrm flipV="1">
            <a:off x="3096380" y="5351968"/>
            <a:ext cx="1685173" cy="1449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
            <a:extLst>
              <a:ext uri="{FF2B5EF4-FFF2-40B4-BE49-F238E27FC236}">
                <a16:creationId xmlns:a16="http://schemas.microsoft.com/office/drawing/2014/main" id="{FA7F533B-F6F2-BFC1-18AE-FDA440E7E3D7}"/>
              </a:ext>
            </a:extLst>
          </p:cNvPr>
          <p:cNvSpPr txBox="1"/>
          <p:nvPr/>
        </p:nvSpPr>
        <p:spPr>
          <a:xfrm>
            <a:off x="3609975" y="640881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226511E3-6464-AF92-1D66-0CF9E64B596F}"/>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Box 1">
            <a:extLst>
              <a:ext uri="{FF2B5EF4-FFF2-40B4-BE49-F238E27FC236}">
                <a16:creationId xmlns:a16="http://schemas.microsoft.com/office/drawing/2014/main" id="{3FE21E05-9990-29FD-1730-073EEC4D7E78}"/>
              </a:ext>
            </a:extLst>
          </p:cNvPr>
          <p:cNvSpPr txBox="1"/>
          <p:nvPr/>
        </p:nvSpPr>
        <p:spPr>
          <a:xfrm>
            <a:off x="4819653" y="6413195"/>
            <a:ext cx="4101689" cy="307777"/>
          </a:xfrm>
          <a:prstGeom prst="rect">
            <a:avLst/>
          </a:prstGeom>
          <a:solidFill>
            <a:schemeClr val="bg1"/>
          </a:solidFill>
          <a:ln w="38100">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7</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YOA </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vs</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COF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=&gt; </a:t>
            </a:r>
            <a:r>
              <a:rPr kumimoji="0" lang="en-US" sz="1400" b="0" i="0" u="none" strike="noStrike" kern="1200" cap="none" spc="0" normalizeH="0" baseline="0" noProof="0" dirty="0">
                <a:ln>
                  <a:noFill/>
                </a:ln>
                <a:solidFill>
                  <a:srgbClr val="292934"/>
                </a:solidFill>
                <a:effectLst/>
                <a:uLnTx/>
                <a:uFillTx/>
                <a:latin typeface="Symbol" panose="05050102010706020507" pitchFamily="18" charset="2"/>
                <a:ea typeface="+mn-ea"/>
                <a:cs typeface="Times New Roman" panose="02020603050405020304" pitchFamily="18" charset="0"/>
              </a:rPr>
              <a:t>D</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 Net Interest Margin in 2023</a:t>
            </a:r>
          </a:p>
        </p:txBody>
      </p:sp>
      <p:sp>
        <p:nvSpPr>
          <p:cNvPr id="5" name="Text Box 14">
            <a:extLst>
              <a:ext uri="{FF2B5EF4-FFF2-40B4-BE49-F238E27FC236}">
                <a16:creationId xmlns:a16="http://schemas.microsoft.com/office/drawing/2014/main" id="{B33C7041-79C6-2241-DA31-1D236039AB40}"/>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10" name="Straight Arrow Connector 9">
            <a:extLst>
              <a:ext uri="{FF2B5EF4-FFF2-40B4-BE49-F238E27FC236}">
                <a16:creationId xmlns:a16="http://schemas.microsoft.com/office/drawing/2014/main" id="{259A144A-0298-75E7-74D5-37B648EA8EFE}"/>
              </a:ext>
            </a:extLst>
          </p:cNvPr>
          <p:cNvCxnSpPr>
            <a:cxnSpLocks/>
          </p:cNvCxnSpPr>
          <p:nvPr/>
        </p:nvCxnSpPr>
        <p:spPr>
          <a:xfrm flipV="1">
            <a:off x="1409700" y="369250"/>
            <a:ext cx="2378746" cy="1204686"/>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1291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962150" y="70492"/>
            <a:ext cx="8229600" cy="492443"/>
          </a:xfrm>
        </p:spPr>
        <p:txBody>
          <a:bodyPr/>
          <a:lstStyle/>
          <a:p>
            <a:pPr algn="ctr"/>
            <a:r>
              <a:rPr lang="en-US" dirty="0"/>
              <a:t>Weak Economic Growth for Next 2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434887867"/>
              </p:ext>
            </p:extLst>
          </p:nvPr>
        </p:nvGraphicFramePr>
        <p:xfrm>
          <a:off x="427839" y="662730"/>
          <a:ext cx="11165745" cy="60149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439458"/>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Tree>
    <p:extLst>
      <p:ext uri="{BB962C8B-B14F-4D97-AF65-F5344CB8AC3E}">
        <p14:creationId xmlns:p14="http://schemas.microsoft.com/office/powerpoint/2010/main" val="3852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sp>
        <p:nvSpPr>
          <p:cNvPr id="8" name="TextBox 1">
            <a:extLst>
              <a:ext uri="{FF2B5EF4-FFF2-40B4-BE49-F238E27FC236}">
                <a16:creationId xmlns:a16="http://schemas.microsoft.com/office/drawing/2014/main" id="{3CDFEA3C-B95F-2B62-50CF-F97B9AB461B5}"/>
              </a:ext>
            </a:extLst>
          </p:cNvPr>
          <p:cNvSpPr txBox="1"/>
          <p:nvPr/>
        </p:nvSpPr>
        <p:spPr>
          <a:xfrm>
            <a:off x="9429750" y="1826598"/>
            <a:ext cx="1920555"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 Members’ deposit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runoff/disintermediation</a:t>
            </a:r>
          </a:p>
        </p:txBody>
      </p:sp>
      <p:sp>
        <p:nvSpPr>
          <p:cNvPr id="9" name="TextBox 1">
            <a:extLst>
              <a:ext uri="{FF2B5EF4-FFF2-40B4-BE49-F238E27FC236}">
                <a16:creationId xmlns:a16="http://schemas.microsoft.com/office/drawing/2014/main" id="{C3DC3CC9-2006-1B10-9285-C75DA05B13E9}"/>
              </a:ext>
            </a:extLst>
          </p:cNvPr>
          <p:cNvSpPr txBox="1"/>
          <p:nvPr/>
        </p:nvSpPr>
        <p:spPr>
          <a:xfrm>
            <a:off x="345877" y="4941377"/>
            <a:ext cx="318806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6. Deposit withdraws &gt; Loan repayments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(Liquidity Risk)</a:t>
            </a:r>
          </a:p>
        </p:txBody>
      </p:sp>
      <p:sp>
        <p:nvSpPr>
          <p:cNvPr id="12" name="TextBox 1">
            <a:extLst>
              <a:ext uri="{FF2B5EF4-FFF2-40B4-BE49-F238E27FC236}">
                <a16:creationId xmlns:a16="http://schemas.microsoft.com/office/drawing/2014/main" id="{FA2A01DD-DFB8-854B-DE99-3F127537A517}"/>
              </a:ext>
            </a:extLst>
          </p:cNvPr>
          <p:cNvSpPr txBox="1"/>
          <p:nvPr/>
        </p:nvSpPr>
        <p:spPr>
          <a:xfrm>
            <a:off x="1204629" y="3761736"/>
            <a:ext cx="231962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9. Investigate market pricing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for potential asset sales</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cxnSp>
        <p:nvCxnSpPr>
          <p:cNvPr id="39" name="Straight Arrow Connector 38">
            <a:extLst>
              <a:ext uri="{FF2B5EF4-FFF2-40B4-BE49-F238E27FC236}">
                <a16:creationId xmlns:a16="http://schemas.microsoft.com/office/drawing/2014/main" id="{04A202D6-ACCD-E60E-F7D6-331E7E9995AC}"/>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1">
            <a:extLst>
              <a:ext uri="{FF2B5EF4-FFF2-40B4-BE49-F238E27FC236}">
                <a16:creationId xmlns:a16="http://schemas.microsoft.com/office/drawing/2014/main" id="{708A920A-786D-FF10-D624-F2D16D38CEDA}"/>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44" name="Straight Arrow Connector 43">
            <a:extLst>
              <a:ext uri="{FF2B5EF4-FFF2-40B4-BE49-F238E27FC236}">
                <a16:creationId xmlns:a16="http://schemas.microsoft.com/office/drawing/2014/main" id="{74D92DFB-9FD1-1F37-EB30-7FA353D9501E}"/>
              </a:ext>
            </a:extLst>
          </p:cNvPr>
          <p:cNvCxnSpPr>
            <a:cxnSpLocks/>
          </p:cNvCxnSpPr>
          <p:nvPr/>
        </p:nvCxnSpPr>
        <p:spPr>
          <a:xfrm flipV="1">
            <a:off x="3096380" y="5351968"/>
            <a:ext cx="1685173" cy="1449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
            <a:extLst>
              <a:ext uri="{FF2B5EF4-FFF2-40B4-BE49-F238E27FC236}">
                <a16:creationId xmlns:a16="http://schemas.microsoft.com/office/drawing/2014/main" id="{FA7F533B-F6F2-BFC1-18AE-FDA440E7E3D7}"/>
              </a:ext>
            </a:extLst>
          </p:cNvPr>
          <p:cNvSpPr txBox="1"/>
          <p:nvPr/>
        </p:nvSpPr>
        <p:spPr>
          <a:xfrm>
            <a:off x="3609975" y="640881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DF83E4FA-B0D4-3971-A92A-FFB47B312C75}"/>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Box 1">
            <a:extLst>
              <a:ext uri="{FF2B5EF4-FFF2-40B4-BE49-F238E27FC236}">
                <a16:creationId xmlns:a16="http://schemas.microsoft.com/office/drawing/2014/main" id="{ACA72911-A6F8-5FA5-C8FC-BFD9935A9582}"/>
              </a:ext>
            </a:extLst>
          </p:cNvPr>
          <p:cNvSpPr txBox="1"/>
          <p:nvPr/>
        </p:nvSpPr>
        <p:spPr>
          <a:xfrm>
            <a:off x="4819653" y="6413195"/>
            <a:ext cx="4101689" cy="307777"/>
          </a:xfrm>
          <a:prstGeom prst="rect">
            <a:avLst/>
          </a:prstGeom>
          <a:solidFill>
            <a:schemeClr val="bg1"/>
          </a:solidFill>
          <a:ln w="38100">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7</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YOA </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vs</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COF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=&gt; </a:t>
            </a:r>
            <a:r>
              <a:rPr kumimoji="0" lang="en-US" sz="1400" b="0" i="0" u="none" strike="noStrike" kern="1200" cap="none" spc="0" normalizeH="0" baseline="0" noProof="0" dirty="0">
                <a:ln>
                  <a:noFill/>
                </a:ln>
                <a:solidFill>
                  <a:srgbClr val="292934"/>
                </a:solidFill>
                <a:effectLst/>
                <a:uLnTx/>
                <a:uFillTx/>
                <a:latin typeface="Symbol" panose="05050102010706020507" pitchFamily="18" charset="2"/>
                <a:ea typeface="+mn-ea"/>
                <a:cs typeface="Times New Roman" panose="02020603050405020304" pitchFamily="18" charset="0"/>
              </a:rPr>
              <a:t>D</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 Net Interest Margin in 2023</a:t>
            </a:r>
          </a:p>
        </p:txBody>
      </p:sp>
      <p:sp>
        <p:nvSpPr>
          <p:cNvPr id="13" name="TextBox 1">
            <a:extLst>
              <a:ext uri="{FF2B5EF4-FFF2-40B4-BE49-F238E27FC236}">
                <a16:creationId xmlns:a16="http://schemas.microsoft.com/office/drawing/2014/main" id="{CFB29544-9D20-0217-7DD6-53A7DD27A658}"/>
              </a:ext>
            </a:extLst>
          </p:cNvPr>
          <p:cNvSpPr txBox="1"/>
          <p:nvPr/>
        </p:nvSpPr>
        <p:spPr>
          <a:xfrm>
            <a:off x="3847840" y="92952"/>
            <a:ext cx="4314649"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8. Out of compliance with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ALM policy</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risk tolerances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Interest Income</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and </a:t>
            </a:r>
            <a:r>
              <a:rPr kumimoji="0" lang="en-US" sz="1400" b="0" i="1"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Economic Equity</a:t>
            </a:r>
          </a:p>
        </p:txBody>
      </p:sp>
      <p:sp>
        <p:nvSpPr>
          <p:cNvPr id="5" name="Text Box 14">
            <a:extLst>
              <a:ext uri="{FF2B5EF4-FFF2-40B4-BE49-F238E27FC236}">
                <a16:creationId xmlns:a16="http://schemas.microsoft.com/office/drawing/2014/main" id="{6FCC6B67-3915-9A40-04E9-F9F7E7AB5603}"/>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10" name="Straight Arrow Connector 9">
            <a:extLst>
              <a:ext uri="{FF2B5EF4-FFF2-40B4-BE49-F238E27FC236}">
                <a16:creationId xmlns:a16="http://schemas.microsoft.com/office/drawing/2014/main" id="{78B9F706-E2FC-A303-4B58-4B3AF624AA6D}"/>
              </a:ext>
            </a:extLst>
          </p:cNvPr>
          <p:cNvCxnSpPr>
            <a:cxnSpLocks/>
          </p:cNvCxnSpPr>
          <p:nvPr/>
        </p:nvCxnSpPr>
        <p:spPr>
          <a:xfrm flipV="1">
            <a:off x="228600" y="4152900"/>
            <a:ext cx="976029" cy="647700"/>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F5EAF86-F362-9D3F-CE46-1161F62C34F9}"/>
              </a:ext>
            </a:extLst>
          </p:cNvPr>
          <p:cNvCxnSpPr>
            <a:cxnSpLocks/>
          </p:cNvCxnSpPr>
          <p:nvPr/>
        </p:nvCxnSpPr>
        <p:spPr>
          <a:xfrm flipV="1">
            <a:off x="8416219" y="232219"/>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19C2CD-4962-D75A-10F3-3F9E5B96ED53}"/>
              </a:ext>
            </a:extLst>
          </p:cNvPr>
          <p:cNvCxnSpPr>
            <a:cxnSpLocks/>
          </p:cNvCxnSpPr>
          <p:nvPr/>
        </p:nvCxnSpPr>
        <p:spPr>
          <a:xfrm flipV="1">
            <a:off x="2726878" y="4078183"/>
            <a:ext cx="666750" cy="5846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
            <a:extLst>
              <a:ext uri="{FF2B5EF4-FFF2-40B4-BE49-F238E27FC236}">
                <a16:creationId xmlns:a16="http://schemas.microsoft.com/office/drawing/2014/main" id="{8761E27B-73F2-4416-3623-8225344F64FF}"/>
              </a:ext>
            </a:extLst>
          </p:cNvPr>
          <p:cNvSpPr txBox="1"/>
          <p:nvPr/>
        </p:nvSpPr>
        <p:spPr>
          <a:xfrm>
            <a:off x="3065976" y="4409105"/>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894353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sp>
        <p:nvSpPr>
          <p:cNvPr id="8" name="TextBox 1">
            <a:extLst>
              <a:ext uri="{FF2B5EF4-FFF2-40B4-BE49-F238E27FC236}">
                <a16:creationId xmlns:a16="http://schemas.microsoft.com/office/drawing/2014/main" id="{3CDFEA3C-B95F-2B62-50CF-F97B9AB461B5}"/>
              </a:ext>
            </a:extLst>
          </p:cNvPr>
          <p:cNvSpPr txBox="1"/>
          <p:nvPr/>
        </p:nvSpPr>
        <p:spPr>
          <a:xfrm>
            <a:off x="9429750" y="1826598"/>
            <a:ext cx="1920555"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 Members’ deposit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runoff/disintermediation</a:t>
            </a:r>
          </a:p>
        </p:txBody>
      </p:sp>
      <p:sp>
        <p:nvSpPr>
          <p:cNvPr id="9" name="TextBox 1">
            <a:extLst>
              <a:ext uri="{FF2B5EF4-FFF2-40B4-BE49-F238E27FC236}">
                <a16:creationId xmlns:a16="http://schemas.microsoft.com/office/drawing/2014/main" id="{C3DC3CC9-2006-1B10-9285-C75DA05B13E9}"/>
              </a:ext>
            </a:extLst>
          </p:cNvPr>
          <p:cNvSpPr txBox="1"/>
          <p:nvPr/>
        </p:nvSpPr>
        <p:spPr>
          <a:xfrm>
            <a:off x="345877" y="4941377"/>
            <a:ext cx="318806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6. Deposit withdraws &gt; Loan repayments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(Liquidity Risk)</a:t>
            </a:r>
          </a:p>
        </p:txBody>
      </p:sp>
      <p:sp>
        <p:nvSpPr>
          <p:cNvPr id="12" name="TextBox 1">
            <a:extLst>
              <a:ext uri="{FF2B5EF4-FFF2-40B4-BE49-F238E27FC236}">
                <a16:creationId xmlns:a16="http://schemas.microsoft.com/office/drawing/2014/main" id="{FA2A01DD-DFB8-854B-DE99-3F127537A517}"/>
              </a:ext>
            </a:extLst>
          </p:cNvPr>
          <p:cNvSpPr txBox="1"/>
          <p:nvPr/>
        </p:nvSpPr>
        <p:spPr>
          <a:xfrm>
            <a:off x="1204629" y="3761736"/>
            <a:ext cx="231962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9. Investigate market pricing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for potential asset sales</a:t>
            </a:r>
          </a:p>
        </p:txBody>
      </p:sp>
      <p:sp>
        <p:nvSpPr>
          <p:cNvPr id="13" name="TextBox 1">
            <a:extLst>
              <a:ext uri="{FF2B5EF4-FFF2-40B4-BE49-F238E27FC236}">
                <a16:creationId xmlns:a16="http://schemas.microsoft.com/office/drawing/2014/main" id="{7A93DA3E-0EC1-11C4-DC9C-2BD892D53CEB}"/>
              </a:ext>
            </a:extLst>
          </p:cNvPr>
          <p:cNvSpPr txBox="1"/>
          <p:nvPr/>
        </p:nvSpPr>
        <p:spPr>
          <a:xfrm>
            <a:off x="9429750" y="2351554"/>
            <a:ext cx="2465840"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10. Deposit pricing in a rapidly rising interest rate environment</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cxnSp>
        <p:nvCxnSpPr>
          <p:cNvPr id="39" name="Straight Arrow Connector 38">
            <a:extLst>
              <a:ext uri="{FF2B5EF4-FFF2-40B4-BE49-F238E27FC236}">
                <a16:creationId xmlns:a16="http://schemas.microsoft.com/office/drawing/2014/main" id="{04A202D6-ACCD-E60E-F7D6-331E7E9995AC}"/>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1">
            <a:extLst>
              <a:ext uri="{FF2B5EF4-FFF2-40B4-BE49-F238E27FC236}">
                <a16:creationId xmlns:a16="http://schemas.microsoft.com/office/drawing/2014/main" id="{708A920A-786D-FF10-D624-F2D16D38CEDA}"/>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44" name="Straight Arrow Connector 43">
            <a:extLst>
              <a:ext uri="{FF2B5EF4-FFF2-40B4-BE49-F238E27FC236}">
                <a16:creationId xmlns:a16="http://schemas.microsoft.com/office/drawing/2014/main" id="{74D92DFB-9FD1-1F37-EB30-7FA353D9501E}"/>
              </a:ext>
            </a:extLst>
          </p:cNvPr>
          <p:cNvCxnSpPr>
            <a:cxnSpLocks/>
          </p:cNvCxnSpPr>
          <p:nvPr/>
        </p:nvCxnSpPr>
        <p:spPr>
          <a:xfrm flipV="1">
            <a:off x="3096380" y="5351968"/>
            <a:ext cx="1685173" cy="1449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
            <a:extLst>
              <a:ext uri="{FF2B5EF4-FFF2-40B4-BE49-F238E27FC236}">
                <a16:creationId xmlns:a16="http://schemas.microsoft.com/office/drawing/2014/main" id="{FA7F533B-F6F2-BFC1-18AE-FDA440E7E3D7}"/>
              </a:ext>
            </a:extLst>
          </p:cNvPr>
          <p:cNvSpPr txBox="1"/>
          <p:nvPr/>
        </p:nvSpPr>
        <p:spPr>
          <a:xfrm>
            <a:off x="3609975" y="640881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3DE58342-24D2-6B8A-2934-728975105E07}"/>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Box 1">
            <a:extLst>
              <a:ext uri="{FF2B5EF4-FFF2-40B4-BE49-F238E27FC236}">
                <a16:creationId xmlns:a16="http://schemas.microsoft.com/office/drawing/2014/main" id="{9AF8FCE0-9AF8-DA1B-7683-9CD40AF12AF9}"/>
              </a:ext>
            </a:extLst>
          </p:cNvPr>
          <p:cNvSpPr txBox="1"/>
          <p:nvPr/>
        </p:nvSpPr>
        <p:spPr>
          <a:xfrm>
            <a:off x="4819653" y="6413195"/>
            <a:ext cx="4101689" cy="307777"/>
          </a:xfrm>
          <a:prstGeom prst="rect">
            <a:avLst/>
          </a:prstGeom>
          <a:solidFill>
            <a:schemeClr val="bg1"/>
          </a:solidFill>
          <a:ln w="38100">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7</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YOA </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vs</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COF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=&gt; </a:t>
            </a:r>
            <a:r>
              <a:rPr kumimoji="0" lang="en-US" sz="1400" b="0" i="0" u="none" strike="noStrike" kern="1200" cap="none" spc="0" normalizeH="0" baseline="0" noProof="0" dirty="0">
                <a:ln>
                  <a:noFill/>
                </a:ln>
                <a:solidFill>
                  <a:srgbClr val="292934"/>
                </a:solidFill>
                <a:effectLst/>
                <a:uLnTx/>
                <a:uFillTx/>
                <a:latin typeface="Symbol" panose="05050102010706020507" pitchFamily="18" charset="2"/>
                <a:ea typeface="+mn-ea"/>
                <a:cs typeface="Times New Roman" panose="02020603050405020304" pitchFamily="18" charset="0"/>
              </a:rPr>
              <a:t>D</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 Net Interest Margin in 2023</a:t>
            </a:r>
          </a:p>
        </p:txBody>
      </p:sp>
      <p:sp>
        <p:nvSpPr>
          <p:cNvPr id="15" name="TextBox 1">
            <a:extLst>
              <a:ext uri="{FF2B5EF4-FFF2-40B4-BE49-F238E27FC236}">
                <a16:creationId xmlns:a16="http://schemas.microsoft.com/office/drawing/2014/main" id="{9D954D03-3DA9-4FA3-C333-A0C1E17DF39E}"/>
              </a:ext>
            </a:extLst>
          </p:cNvPr>
          <p:cNvSpPr txBox="1"/>
          <p:nvPr/>
        </p:nvSpPr>
        <p:spPr>
          <a:xfrm>
            <a:off x="3847840" y="92952"/>
            <a:ext cx="4314649"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8. Out of compliance with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ALM policy</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risk tolerances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Interest Income</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and </a:t>
            </a:r>
            <a:r>
              <a:rPr kumimoji="0" lang="en-US" sz="1400" b="0" i="1"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Economic Equity</a:t>
            </a:r>
          </a:p>
        </p:txBody>
      </p:sp>
      <p:sp>
        <p:nvSpPr>
          <p:cNvPr id="5" name="Text Box 14">
            <a:extLst>
              <a:ext uri="{FF2B5EF4-FFF2-40B4-BE49-F238E27FC236}">
                <a16:creationId xmlns:a16="http://schemas.microsoft.com/office/drawing/2014/main" id="{82A59C64-2E34-8DCB-C0A6-1725F8AF46E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cxnSp>
        <p:nvCxnSpPr>
          <p:cNvPr id="10" name="Straight Arrow Connector 9">
            <a:extLst>
              <a:ext uri="{FF2B5EF4-FFF2-40B4-BE49-F238E27FC236}">
                <a16:creationId xmlns:a16="http://schemas.microsoft.com/office/drawing/2014/main" id="{D6CF55ED-01F1-4F81-7737-7A9B554822CA}"/>
              </a:ext>
            </a:extLst>
          </p:cNvPr>
          <p:cNvCxnSpPr>
            <a:cxnSpLocks/>
          </p:cNvCxnSpPr>
          <p:nvPr/>
        </p:nvCxnSpPr>
        <p:spPr>
          <a:xfrm flipH="1" flipV="1">
            <a:off x="10227778" y="2941851"/>
            <a:ext cx="1454946" cy="1829371"/>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0008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1350" y="68611"/>
            <a:ext cx="8229600" cy="892552"/>
          </a:xfrm>
        </p:spPr>
        <p:txBody>
          <a:bodyPr/>
          <a:lstStyle/>
          <a:p>
            <a:pPr algn="ctr"/>
            <a:r>
              <a:rPr lang="en-US" sz="2800" dirty="0"/>
              <a:t>Rising Fed Funds Interest Rate and </a:t>
            </a:r>
            <a:br>
              <a:rPr lang="en-US" sz="2800" dirty="0"/>
            </a:br>
            <a:r>
              <a:rPr lang="en-US" sz="2800" dirty="0"/>
              <a:t>Deposit Pricing</a:t>
            </a:r>
          </a:p>
        </p:txBody>
      </p:sp>
      <p:graphicFrame>
        <p:nvGraphicFramePr>
          <p:cNvPr id="5" name="Object 2">
            <a:extLst>
              <a:ext uri="{FF2B5EF4-FFF2-40B4-BE49-F238E27FC236}">
                <a16:creationId xmlns:a16="http://schemas.microsoft.com/office/drawing/2014/main" id="{B1C62803-B9CD-4CDF-A139-699799BBC514}"/>
              </a:ext>
            </a:extLst>
          </p:cNvPr>
          <p:cNvGraphicFramePr>
            <a:graphicFrameLocks noGrp="1" noChangeAspect="1"/>
          </p:cNvGraphicFramePr>
          <p:nvPr>
            <p:extLst>
              <p:ext uri="{D42A27DB-BD31-4B8C-83A1-F6EECF244321}">
                <p14:modId xmlns:p14="http://schemas.microsoft.com/office/powerpoint/2010/main" val="3271259596"/>
              </p:ext>
            </p:extLst>
          </p:nvPr>
        </p:nvGraphicFramePr>
        <p:xfrm>
          <a:off x="1687992" y="961163"/>
          <a:ext cx="8816016" cy="52383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5552F8A-3632-49EE-8043-F40FB05634E1}"/>
              </a:ext>
            </a:extLst>
          </p:cNvPr>
          <p:cNvSpPr txBox="1"/>
          <p:nvPr/>
        </p:nvSpPr>
        <p:spPr>
          <a:xfrm>
            <a:off x="6965042" y="2510443"/>
            <a:ext cx="2004075" cy="338554"/>
          </a:xfrm>
          <a:prstGeom prst="rect">
            <a:avLst/>
          </a:prstGeom>
          <a:solidFill>
            <a:schemeClr val="bg1"/>
          </a:solidFill>
          <a:ln>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5.1% Fed Funds Rate</a:t>
            </a:r>
          </a:p>
        </p:txBody>
      </p:sp>
      <p:cxnSp>
        <p:nvCxnSpPr>
          <p:cNvPr id="10" name="Straight Arrow Connector 9">
            <a:extLst>
              <a:ext uri="{FF2B5EF4-FFF2-40B4-BE49-F238E27FC236}">
                <a16:creationId xmlns:a16="http://schemas.microsoft.com/office/drawing/2014/main" id="{AB6796BE-AED2-4012-825E-CFC962DE4979}"/>
              </a:ext>
            </a:extLst>
          </p:cNvPr>
          <p:cNvCxnSpPr>
            <a:cxnSpLocks/>
          </p:cNvCxnSpPr>
          <p:nvPr/>
        </p:nvCxnSpPr>
        <p:spPr>
          <a:xfrm>
            <a:off x="8969117" y="2663301"/>
            <a:ext cx="560777" cy="2560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2766133-7CCF-F544-7B9E-BBB08727B806}"/>
              </a:ext>
            </a:extLst>
          </p:cNvPr>
          <p:cNvSpPr txBox="1"/>
          <p:nvPr/>
        </p:nvSpPr>
        <p:spPr>
          <a:xfrm>
            <a:off x="9958297" y="4088360"/>
            <a:ext cx="1426994" cy="338554"/>
          </a:xfrm>
          <a:prstGeom prst="rect">
            <a:avLst/>
          </a:prstGeom>
          <a:solidFill>
            <a:schemeClr val="bg1"/>
          </a:solidFill>
          <a:ln>
            <a:solidFill>
              <a:srgbClr val="0070C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2.8% CD  Rate</a:t>
            </a:r>
          </a:p>
        </p:txBody>
      </p:sp>
      <p:cxnSp>
        <p:nvCxnSpPr>
          <p:cNvPr id="6" name="Straight Arrow Connector 5">
            <a:extLst>
              <a:ext uri="{FF2B5EF4-FFF2-40B4-BE49-F238E27FC236}">
                <a16:creationId xmlns:a16="http://schemas.microsoft.com/office/drawing/2014/main" id="{B45358BE-F7B3-6460-2930-3A0343E699FE}"/>
              </a:ext>
            </a:extLst>
          </p:cNvPr>
          <p:cNvCxnSpPr>
            <a:cxnSpLocks/>
          </p:cNvCxnSpPr>
          <p:nvPr/>
        </p:nvCxnSpPr>
        <p:spPr>
          <a:xfrm flipH="1">
            <a:off x="9614517" y="4257637"/>
            <a:ext cx="3437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2AE3F3-16C5-8210-6AAE-939577ECD57C}"/>
              </a:ext>
            </a:extLst>
          </p:cNvPr>
          <p:cNvSpPr txBox="1"/>
          <p:nvPr/>
        </p:nvSpPr>
        <p:spPr>
          <a:xfrm>
            <a:off x="6507128" y="3298800"/>
            <a:ext cx="2699778" cy="584775"/>
          </a:xfrm>
          <a:prstGeom prst="rect">
            <a:avLst/>
          </a:prstGeom>
          <a:solidFill>
            <a:schemeClr val="bg1"/>
          </a:solidFill>
          <a:ln w="19050">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Beta</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1600" b="0" i="0"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16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solidFill>
                  <a:srgbClr val="FF0000"/>
                </a:solidFill>
                <a:latin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8596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1350" y="68611"/>
            <a:ext cx="8229600" cy="892552"/>
          </a:xfrm>
        </p:spPr>
        <p:txBody>
          <a:bodyPr/>
          <a:lstStyle/>
          <a:p>
            <a:pPr algn="ctr"/>
            <a:r>
              <a:rPr lang="en-US" sz="2800" dirty="0"/>
              <a:t>Rising Fed Funds Interest Rate and </a:t>
            </a:r>
            <a:br>
              <a:rPr lang="en-US" sz="2800" dirty="0"/>
            </a:br>
            <a:r>
              <a:rPr lang="en-US" sz="2800" dirty="0"/>
              <a:t>Deposit Pricing</a:t>
            </a:r>
          </a:p>
        </p:txBody>
      </p:sp>
      <p:graphicFrame>
        <p:nvGraphicFramePr>
          <p:cNvPr id="5" name="Object 2">
            <a:extLst>
              <a:ext uri="{FF2B5EF4-FFF2-40B4-BE49-F238E27FC236}">
                <a16:creationId xmlns:a16="http://schemas.microsoft.com/office/drawing/2014/main" id="{B1C62803-B9CD-4CDF-A139-699799BBC514}"/>
              </a:ext>
            </a:extLst>
          </p:cNvPr>
          <p:cNvGraphicFramePr>
            <a:graphicFrameLocks noGrp="1" noChangeAspect="1"/>
          </p:cNvGraphicFramePr>
          <p:nvPr/>
        </p:nvGraphicFramePr>
        <p:xfrm>
          <a:off x="1687992" y="961163"/>
          <a:ext cx="8816016" cy="52383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5552F8A-3632-49EE-8043-F40FB05634E1}"/>
              </a:ext>
            </a:extLst>
          </p:cNvPr>
          <p:cNvSpPr txBox="1"/>
          <p:nvPr/>
        </p:nvSpPr>
        <p:spPr>
          <a:xfrm>
            <a:off x="6965042" y="2510443"/>
            <a:ext cx="2004075" cy="338554"/>
          </a:xfrm>
          <a:prstGeom prst="rect">
            <a:avLst/>
          </a:prstGeom>
          <a:solidFill>
            <a:schemeClr val="bg1"/>
          </a:solidFill>
          <a:ln>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5.1% Fed Funds Rate</a:t>
            </a:r>
          </a:p>
        </p:txBody>
      </p:sp>
      <p:cxnSp>
        <p:nvCxnSpPr>
          <p:cNvPr id="10" name="Straight Arrow Connector 9">
            <a:extLst>
              <a:ext uri="{FF2B5EF4-FFF2-40B4-BE49-F238E27FC236}">
                <a16:creationId xmlns:a16="http://schemas.microsoft.com/office/drawing/2014/main" id="{AB6796BE-AED2-4012-825E-CFC962DE4979}"/>
              </a:ext>
            </a:extLst>
          </p:cNvPr>
          <p:cNvCxnSpPr>
            <a:cxnSpLocks/>
          </p:cNvCxnSpPr>
          <p:nvPr/>
        </p:nvCxnSpPr>
        <p:spPr>
          <a:xfrm>
            <a:off x="8969117" y="2663301"/>
            <a:ext cx="560777" cy="2560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2766133-7CCF-F544-7B9E-BBB08727B806}"/>
              </a:ext>
            </a:extLst>
          </p:cNvPr>
          <p:cNvSpPr txBox="1"/>
          <p:nvPr/>
        </p:nvSpPr>
        <p:spPr>
          <a:xfrm>
            <a:off x="9958297" y="4088360"/>
            <a:ext cx="1426994" cy="338554"/>
          </a:xfrm>
          <a:prstGeom prst="rect">
            <a:avLst/>
          </a:prstGeom>
          <a:solidFill>
            <a:schemeClr val="bg1"/>
          </a:solidFill>
          <a:ln>
            <a:solidFill>
              <a:srgbClr val="0070C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2.8% CD  Rate</a:t>
            </a:r>
          </a:p>
        </p:txBody>
      </p:sp>
      <p:cxnSp>
        <p:nvCxnSpPr>
          <p:cNvPr id="6" name="Straight Arrow Connector 5">
            <a:extLst>
              <a:ext uri="{FF2B5EF4-FFF2-40B4-BE49-F238E27FC236}">
                <a16:creationId xmlns:a16="http://schemas.microsoft.com/office/drawing/2014/main" id="{B45358BE-F7B3-6460-2930-3A0343E699FE}"/>
              </a:ext>
            </a:extLst>
          </p:cNvPr>
          <p:cNvCxnSpPr>
            <a:cxnSpLocks/>
          </p:cNvCxnSpPr>
          <p:nvPr/>
        </p:nvCxnSpPr>
        <p:spPr>
          <a:xfrm flipH="1">
            <a:off x="9614517" y="4257637"/>
            <a:ext cx="3437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2AE3F3-16C5-8210-6AAE-939577ECD57C}"/>
              </a:ext>
            </a:extLst>
          </p:cNvPr>
          <p:cNvSpPr txBox="1"/>
          <p:nvPr/>
        </p:nvSpPr>
        <p:spPr>
          <a:xfrm>
            <a:off x="6507128" y="3298800"/>
            <a:ext cx="2763898" cy="584775"/>
          </a:xfrm>
          <a:prstGeom prst="rect">
            <a:avLst/>
          </a:prstGeom>
          <a:solidFill>
            <a:schemeClr val="bg1"/>
          </a:solidFill>
          <a:ln w="19050">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Beta</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1600" b="0" i="0" u="sng" strike="noStrike" kern="1200" cap="none" spc="0" normalizeH="0" baseline="0" noProof="0" dirty="0">
                <a:ln>
                  <a:noFill/>
                </a:ln>
                <a:solidFill>
                  <a:srgbClr val="FF0000"/>
                </a:solidFill>
                <a:effectLst/>
                <a:uLnTx/>
                <a:uFillTx/>
                <a:latin typeface="Symbol" panose="05050102010706020507" pitchFamily="18" charset="2"/>
                <a:cs typeface="Times New Roman" panose="02020603050405020304" pitchFamily="18" charset="0"/>
              </a:rPr>
              <a:t>D</a:t>
            </a:r>
            <a:r>
              <a:rPr kumimoji="0" lang="en-US" sz="16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CD rate</a:t>
            </a:r>
            <a:r>
              <a:rPr kumimoji="0" lang="en-US" sz="1600" b="0" i="0"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endParaRPr kumimoji="0" lang="en-US" sz="16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solidFill>
                  <a:srgbClr val="FF0000"/>
                </a:solidFill>
                <a:latin typeface="Times New Roman" panose="02020603050405020304" pitchFamily="18" charset="0"/>
                <a:cs typeface="Times New Roman" panose="02020603050405020304" pitchFamily="18" charset="0"/>
              </a:rPr>
              <a:t>            </a:t>
            </a:r>
            <a:r>
              <a:rPr lang="en-US" sz="1600" dirty="0">
                <a:solidFill>
                  <a:srgbClr val="FF0000"/>
                </a:solidFill>
                <a:latin typeface="Symbol" panose="05050102010706020507" pitchFamily="18" charset="2"/>
                <a:cs typeface="Times New Roman" panose="02020603050405020304" pitchFamily="18" charset="0"/>
              </a:rPr>
              <a:t>D</a:t>
            </a:r>
            <a:r>
              <a:rPr lang="en-US" sz="1600" dirty="0">
                <a:solidFill>
                  <a:srgbClr val="FF0000"/>
                </a:solidFill>
                <a:latin typeface="Times New Roman" panose="02020603050405020304" pitchFamily="18" charset="0"/>
                <a:cs typeface="Times New Roman" panose="02020603050405020304" pitchFamily="18" charset="0"/>
              </a:rPr>
              <a:t> FF rate     </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7954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1350" y="68611"/>
            <a:ext cx="8229600" cy="892552"/>
          </a:xfrm>
        </p:spPr>
        <p:txBody>
          <a:bodyPr/>
          <a:lstStyle/>
          <a:p>
            <a:pPr algn="ctr"/>
            <a:r>
              <a:rPr lang="en-US" sz="2800" dirty="0"/>
              <a:t>Rising Fed Funds Interest Rate and </a:t>
            </a:r>
            <a:br>
              <a:rPr lang="en-US" sz="2800" dirty="0"/>
            </a:br>
            <a:r>
              <a:rPr lang="en-US" sz="2800" dirty="0"/>
              <a:t>Deposit Pricing</a:t>
            </a:r>
          </a:p>
        </p:txBody>
      </p:sp>
      <p:graphicFrame>
        <p:nvGraphicFramePr>
          <p:cNvPr id="5" name="Object 2">
            <a:extLst>
              <a:ext uri="{FF2B5EF4-FFF2-40B4-BE49-F238E27FC236}">
                <a16:creationId xmlns:a16="http://schemas.microsoft.com/office/drawing/2014/main" id="{B1C62803-B9CD-4CDF-A139-699799BBC514}"/>
              </a:ext>
            </a:extLst>
          </p:cNvPr>
          <p:cNvGraphicFramePr>
            <a:graphicFrameLocks noGrp="1" noChangeAspect="1"/>
          </p:cNvGraphicFramePr>
          <p:nvPr/>
        </p:nvGraphicFramePr>
        <p:xfrm>
          <a:off x="1687992" y="961163"/>
          <a:ext cx="8816016" cy="52383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5552F8A-3632-49EE-8043-F40FB05634E1}"/>
              </a:ext>
            </a:extLst>
          </p:cNvPr>
          <p:cNvSpPr txBox="1"/>
          <p:nvPr/>
        </p:nvSpPr>
        <p:spPr>
          <a:xfrm>
            <a:off x="6965042" y="2510443"/>
            <a:ext cx="2004075" cy="338554"/>
          </a:xfrm>
          <a:prstGeom prst="rect">
            <a:avLst/>
          </a:prstGeom>
          <a:solidFill>
            <a:schemeClr val="bg1"/>
          </a:solidFill>
          <a:ln>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5.1% Fed Funds Rate</a:t>
            </a:r>
          </a:p>
        </p:txBody>
      </p:sp>
      <p:cxnSp>
        <p:nvCxnSpPr>
          <p:cNvPr id="10" name="Straight Arrow Connector 9">
            <a:extLst>
              <a:ext uri="{FF2B5EF4-FFF2-40B4-BE49-F238E27FC236}">
                <a16:creationId xmlns:a16="http://schemas.microsoft.com/office/drawing/2014/main" id="{AB6796BE-AED2-4012-825E-CFC962DE4979}"/>
              </a:ext>
            </a:extLst>
          </p:cNvPr>
          <p:cNvCxnSpPr>
            <a:cxnSpLocks/>
          </p:cNvCxnSpPr>
          <p:nvPr/>
        </p:nvCxnSpPr>
        <p:spPr>
          <a:xfrm>
            <a:off x="8969117" y="2663301"/>
            <a:ext cx="560777" cy="2560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2766133-7CCF-F544-7B9E-BBB08727B806}"/>
              </a:ext>
            </a:extLst>
          </p:cNvPr>
          <p:cNvSpPr txBox="1"/>
          <p:nvPr/>
        </p:nvSpPr>
        <p:spPr>
          <a:xfrm>
            <a:off x="9958297" y="4088360"/>
            <a:ext cx="1426994" cy="338554"/>
          </a:xfrm>
          <a:prstGeom prst="rect">
            <a:avLst/>
          </a:prstGeom>
          <a:solidFill>
            <a:schemeClr val="bg1"/>
          </a:solidFill>
          <a:ln>
            <a:solidFill>
              <a:srgbClr val="0070C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2.8% CD  Rate</a:t>
            </a:r>
          </a:p>
        </p:txBody>
      </p:sp>
      <p:cxnSp>
        <p:nvCxnSpPr>
          <p:cNvPr id="6" name="Straight Arrow Connector 5">
            <a:extLst>
              <a:ext uri="{FF2B5EF4-FFF2-40B4-BE49-F238E27FC236}">
                <a16:creationId xmlns:a16="http://schemas.microsoft.com/office/drawing/2014/main" id="{B45358BE-F7B3-6460-2930-3A0343E699FE}"/>
              </a:ext>
            </a:extLst>
          </p:cNvPr>
          <p:cNvCxnSpPr>
            <a:cxnSpLocks/>
          </p:cNvCxnSpPr>
          <p:nvPr/>
        </p:nvCxnSpPr>
        <p:spPr>
          <a:xfrm flipH="1">
            <a:off x="9614517" y="4257637"/>
            <a:ext cx="3437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2AE3F3-16C5-8210-6AAE-939577ECD57C}"/>
              </a:ext>
            </a:extLst>
          </p:cNvPr>
          <p:cNvSpPr txBox="1"/>
          <p:nvPr/>
        </p:nvSpPr>
        <p:spPr>
          <a:xfrm>
            <a:off x="6507128" y="3298800"/>
            <a:ext cx="2776722" cy="584775"/>
          </a:xfrm>
          <a:prstGeom prst="rect">
            <a:avLst/>
          </a:prstGeom>
          <a:solidFill>
            <a:schemeClr val="bg1"/>
          </a:solidFill>
          <a:ln w="19050">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Beta</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1600" b="0" i="0" u="sng" strike="noStrike" kern="1200" cap="none" spc="0" normalizeH="0" baseline="0" noProof="0" dirty="0">
                <a:ln>
                  <a:noFill/>
                </a:ln>
                <a:solidFill>
                  <a:srgbClr val="FF0000"/>
                </a:solidFill>
                <a:effectLst/>
                <a:uLnTx/>
                <a:uFillTx/>
                <a:latin typeface="Symbol" panose="05050102010706020507" pitchFamily="18" charset="2"/>
                <a:cs typeface="Times New Roman" panose="02020603050405020304" pitchFamily="18" charset="0"/>
              </a:rPr>
              <a:t>D</a:t>
            </a:r>
            <a:r>
              <a:rPr kumimoji="0" lang="en-US" sz="16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CD rate</a:t>
            </a:r>
            <a:r>
              <a:rPr kumimoji="0" lang="en-US" sz="1600" b="0" i="0"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16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a:t>
            </a:r>
            <a:r>
              <a:rPr kumimoji="0" lang="en-US" sz="1600" b="0" i="0"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endParaRPr kumimoji="0" lang="en-US" sz="16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solidFill>
                  <a:srgbClr val="FF0000"/>
                </a:solidFill>
                <a:latin typeface="Times New Roman" panose="02020603050405020304" pitchFamily="18" charset="0"/>
                <a:cs typeface="Times New Roman" panose="02020603050405020304" pitchFamily="18" charset="0"/>
              </a:rPr>
              <a:t>            </a:t>
            </a:r>
            <a:r>
              <a:rPr lang="en-US" sz="1600" dirty="0">
                <a:solidFill>
                  <a:srgbClr val="FF0000"/>
                </a:solidFill>
                <a:latin typeface="Symbol" panose="05050102010706020507" pitchFamily="18" charset="2"/>
                <a:cs typeface="Times New Roman" panose="02020603050405020304" pitchFamily="18" charset="0"/>
              </a:rPr>
              <a:t>D</a:t>
            </a:r>
            <a:r>
              <a:rPr lang="en-US" sz="1600" dirty="0">
                <a:solidFill>
                  <a:srgbClr val="FF0000"/>
                </a:solidFill>
                <a:latin typeface="Times New Roman" panose="02020603050405020304" pitchFamily="18" charset="0"/>
                <a:cs typeface="Times New Roman" panose="02020603050405020304" pitchFamily="18" charset="0"/>
              </a:rPr>
              <a:t> FF rate     5.0</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176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1350" y="68611"/>
            <a:ext cx="8229600" cy="892552"/>
          </a:xfrm>
        </p:spPr>
        <p:txBody>
          <a:bodyPr/>
          <a:lstStyle/>
          <a:p>
            <a:pPr algn="ctr"/>
            <a:r>
              <a:rPr lang="en-US" sz="2800" dirty="0"/>
              <a:t>Rising Fed Funds Interest Rate and </a:t>
            </a:r>
            <a:br>
              <a:rPr lang="en-US" sz="2800" dirty="0"/>
            </a:br>
            <a:r>
              <a:rPr lang="en-US" sz="2800" dirty="0"/>
              <a:t>Deposit Pricing</a:t>
            </a:r>
          </a:p>
        </p:txBody>
      </p:sp>
      <p:graphicFrame>
        <p:nvGraphicFramePr>
          <p:cNvPr id="5" name="Object 2">
            <a:extLst>
              <a:ext uri="{FF2B5EF4-FFF2-40B4-BE49-F238E27FC236}">
                <a16:creationId xmlns:a16="http://schemas.microsoft.com/office/drawing/2014/main" id="{B1C62803-B9CD-4CDF-A139-699799BBC514}"/>
              </a:ext>
            </a:extLst>
          </p:cNvPr>
          <p:cNvGraphicFramePr>
            <a:graphicFrameLocks noGrp="1" noChangeAspect="1"/>
          </p:cNvGraphicFramePr>
          <p:nvPr/>
        </p:nvGraphicFramePr>
        <p:xfrm>
          <a:off x="1687992" y="961163"/>
          <a:ext cx="8816016" cy="52383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5552F8A-3632-49EE-8043-F40FB05634E1}"/>
              </a:ext>
            </a:extLst>
          </p:cNvPr>
          <p:cNvSpPr txBox="1"/>
          <p:nvPr/>
        </p:nvSpPr>
        <p:spPr>
          <a:xfrm>
            <a:off x="6965042" y="2510443"/>
            <a:ext cx="2004075" cy="338554"/>
          </a:xfrm>
          <a:prstGeom prst="rect">
            <a:avLst/>
          </a:prstGeom>
          <a:solidFill>
            <a:schemeClr val="bg1"/>
          </a:solidFill>
          <a:ln>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5.1% Fed Funds Rate</a:t>
            </a:r>
          </a:p>
        </p:txBody>
      </p:sp>
      <p:cxnSp>
        <p:nvCxnSpPr>
          <p:cNvPr id="10" name="Straight Arrow Connector 9">
            <a:extLst>
              <a:ext uri="{FF2B5EF4-FFF2-40B4-BE49-F238E27FC236}">
                <a16:creationId xmlns:a16="http://schemas.microsoft.com/office/drawing/2014/main" id="{AB6796BE-AED2-4012-825E-CFC962DE4979}"/>
              </a:ext>
            </a:extLst>
          </p:cNvPr>
          <p:cNvCxnSpPr>
            <a:cxnSpLocks/>
          </p:cNvCxnSpPr>
          <p:nvPr/>
        </p:nvCxnSpPr>
        <p:spPr>
          <a:xfrm>
            <a:off x="8969117" y="2663301"/>
            <a:ext cx="560777" cy="2560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2766133-7CCF-F544-7B9E-BBB08727B806}"/>
              </a:ext>
            </a:extLst>
          </p:cNvPr>
          <p:cNvSpPr txBox="1"/>
          <p:nvPr/>
        </p:nvSpPr>
        <p:spPr>
          <a:xfrm>
            <a:off x="9958297" y="4088360"/>
            <a:ext cx="1426994" cy="338554"/>
          </a:xfrm>
          <a:prstGeom prst="rect">
            <a:avLst/>
          </a:prstGeom>
          <a:solidFill>
            <a:schemeClr val="bg1"/>
          </a:solidFill>
          <a:ln>
            <a:solidFill>
              <a:srgbClr val="0070C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2.8% CD  Rate</a:t>
            </a:r>
          </a:p>
        </p:txBody>
      </p:sp>
      <p:cxnSp>
        <p:nvCxnSpPr>
          <p:cNvPr id="6" name="Straight Arrow Connector 5">
            <a:extLst>
              <a:ext uri="{FF2B5EF4-FFF2-40B4-BE49-F238E27FC236}">
                <a16:creationId xmlns:a16="http://schemas.microsoft.com/office/drawing/2014/main" id="{B45358BE-F7B3-6460-2930-3A0343E699FE}"/>
              </a:ext>
            </a:extLst>
          </p:cNvPr>
          <p:cNvCxnSpPr>
            <a:cxnSpLocks/>
          </p:cNvCxnSpPr>
          <p:nvPr/>
        </p:nvCxnSpPr>
        <p:spPr>
          <a:xfrm flipH="1">
            <a:off x="9614517" y="4257637"/>
            <a:ext cx="3437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2AE3F3-16C5-8210-6AAE-939577ECD57C}"/>
              </a:ext>
            </a:extLst>
          </p:cNvPr>
          <p:cNvSpPr txBox="1"/>
          <p:nvPr/>
        </p:nvSpPr>
        <p:spPr>
          <a:xfrm>
            <a:off x="6507128" y="3298800"/>
            <a:ext cx="2828018" cy="584775"/>
          </a:xfrm>
          <a:prstGeom prst="rect">
            <a:avLst/>
          </a:prstGeom>
          <a:solidFill>
            <a:schemeClr val="bg1"/>
          </a:solidFill>
          <a:ln w="19050">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Beta</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1600" b="0" i="0" u="sng" strike="noStrike" kern="1200" cap="none" spc="0" normalizeH="0" baseline="0" noProof="0" dirty="0">
                <a:ln>
                  <a:noFill/>
                </a:ln>
                <a:solidFill>
                  <a:srgbClr val="FF0000"/>
                </a:solidFill>
                <a:effectLst/>
                <a:uLnTx/>
                <a:uFillTx/>
                <a:latin typeface="Symbol" panose="05050102010706020507" pitchFamily="18" charset="2"/>
                <a:cs typeface="Times New Roman" panose="02020603050405020304" pitchFamily="18" charset="0"/>
              </a:rPr>
              <a:t>D</a:t>
            </a:r>
            <a:r>
              <a:rPr kumimoji="0" lang="en-US" sz="16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CD rate</a:t>
            </a:r>
            <a:r>
              <a:rPr kumimoji="0" lang="en-US" sz="1600" b="0" i="0"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16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a:t>
            </a:r>
            <a:r>
              <a:rPr kumimoji="0" lang="en-US" sz="1600" b="0" i="0"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0.48 </a:t>
            </a:r>
            <a:endParaRPr kumimoji="0" lang="en-US" sz="16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solidFill>
                  <a:srgbClr val="FF0000"/>
                </a:solidFill>
                <a:latin typeface="Times New Roman" panose="02020603050405020304" pitchFamily="18" charset="0"/>
                <a:cs typeface="Times New Roman" panose="02020603050405020304" pitchFamily="18" charset="0"/>
              </a:rPr>
              <a:t>            </a:t>
            </a:r>
            <a:r>
              <a:rPr lang="en-US" sz="1600" dirty="0">
                <a:solidFill>
                  <a:srgbClr val="FF0000"/>
                </a:solidFill>
                <a:latin typeface="Symbol" panose="05050102010706020507" pitchFamily="18" charset="2"/>
                <a:cs typeface="Times New Roman" panose="02020603050405020304" pitchFamily="18" charset="0"/>
              </a:rPr>
              <a:t>D</a:t>
            </a:r>
            <a:r>
              <a:rPr lang="en-US" sz="1600" dirty="0">
                <a:solidFill>
                  <a:srgbClr val="FF0000"/>
                </a:solidFill>
                <a:latin typeface="Times New Roman" panose="02020603050405020304" pitchFamily="18" charset="0"/>
                <a:cs typeface="Times New Roman" panose="02020603050405020304" pitchFamily="18" charset="0"/>
              </a:rPr>
              <a:t> FF rate     5.0</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50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2" name="Text Box 14">
            <a:extLst>
              <a:ext uri="{FF2B5EF4-FFF2-40B4-BE49-F238E27FC236}">
                <a16:creationId xmlns:a16="http://schemas.microsoft.com/office/drawing/2014/main" id="{CE9A53E1-39F0-43E6-B27F-46AEF77CE602}"/>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4" name="TextBox 1">
            <a:extLst>
              <a:ext uri="{FF2B5EF4-FFF2-40B4-BE49-F238E27FC236}">
                <a16:creationId xmlns:a16="http://schemas.microsoft.com/office/drawing/2014/main" id="{89B048C2-8DCB-64FE-DB98-F2046A66D1EB}"/>
              </a:ext>
            </a:extLst>
          </p:cNvPr>
          <p:cNvSpPr txBox="1"/>
          <p:nvPr/>
        </p:nvSpPr>
        <p:spPr>
          <a:xfrm>
            <a:off x="336189" y="3121223"/>
            <a:ext cx="3188061"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Below par market value of investments</a:t>
            </a:r>
          </a:p>
        </p:txBody>
      </p:sp>
      <p:sp>
        <p:nvSpPr>
          <p:cNvPr id="6" name="TextBox 1">
            <a:extLst>
              <a:ext uri="{FF2B5EF4-FFF2-40B4-BE49-F238E27FC236}">
                <a16:creationId xmlns:a16="http://schemas.microsoft.com/office/drawing/2014/main" id="{25A067AA-0405-929B-3E4C-096E846CF191}"/>
              </a:ext>
            </a:extLst>
          </p:cNvPr>
          <p:cNvSpPr txBox="1"/>
          <p:nvPr/>
        </p:nvSpPr>
        <p:spPr>
          <a:xfrm>
            <a:off x="9429750" y="1302510"/>
            <a:ext cx="2195824"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Sufficient liquidity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hold Treasuries to maturity</a:t>
            </a:r>
          </a:p>
        </p:txBody>
      </p:sp>
      <p:sp>
        <p:nvSpPr>
          <p:cNvPr id="7" name="TextBox 1">
            <a:extLst>
              <a:ext uri="{FF2B5EF4-FFF2-40B4-BE49-F238E27FC236}">
                <a16:creationId xmlns:a16="http://schemas.microsoft.com/office/drawing/2014/main" id="{6551D7D7-1013-988A-A484-A1F835F86AD7}"/>
              </a:ext>
            </a:extLst>
          </p:cNvPr>
          <p:cNvSpPr txBox="1"/>
          <p:nvPr/>
        </p:nvSpPr>
        <p:spPr>
          <a:xfrm>
            <a:off x="633544" y="3444907"/>
            <a:ext cx="2890706"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4. New investment Maturities in 2023</a:t>
            </a:r>
          </a:p>
        </p:txBody>
      </p:sp>
      <p:sp>
        <p:nvSpPr>
          <p:cNvPr id="8" name="TextBox 1">
            <a:extLst>
              <a:ext uri="{FF2B5EF4-FFF2-40B4-BE49-F238E27FC236}">
                <a16:creationId xmlns:a16="http://schemas.microsoft.com/office/drawing/2014/main" id="{3CDFEA3C-B95F-2B62-50CF-F97B9AB461B5}"/>
              </a:ext>
            </a:extLst>
          </p:cNvPr>
          <p:cNvSpPr txBox="1"/>
          <p:nvPr/>
        </p:nvSpPr>
        <p:spPr>
          <a:xfrm>
            <a:off x="9429750" y="1826598"/>
            <a:ext cx="1920555"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5. Members’ deposit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runoff/disintermediation</a:t>
            </a:r>
          </a:p>
        </p:txBody>
      </p:sp>
      <p:sp>
        <p:nvSpPr>
          <p:cNvPr id="9" name="TextBox 1">
            <a:extLst>
              <a:ext uri="{FF2B5EF4-FFF2-40B4-BE49-F238E27FC236}">
                <a16:creationId xmlns:a16="http://schemas.microsoft.com/office/drawing/2014/main" id="{C3DC3CC9-2006-1B10-9285-C75DA05B13E9}"/>
              </a:ext>
            </a:extLst>
          </p:cNvPr>
          <p:cNvSpPr txBox="1"/>
          <p:nvPr/>
        </p:nvSpPr>
        <p:spPr>
          <a:xfrm>
            <a:off x="345877" y="4941377"/>
            <a:ext cx="318806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6. Deposit withdraws &gt; Loan repayments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(Liquidity Risk)</a:t>
            </a:r>
          </a:p>
        </p:txBody>
      </p:sp>
      <p:sp>
        <p:nvSpPr>
          <p:cNvPr id="12" name="TextBox 1">
            <a:extLst>
              <a:ext uri="{FF2B5EF4-FFF2-40B4-BE49-F238E27FC236}">
                <a16:creationId xmlns:a16="http://schemas.microsoft.com/office/drawing/2014/main" id="{FA2A01DD-DFB8-854B-DE99-3F127537A517}"/>
              </a:ext>
            </a:extLst>
          </p:cNvPr>
          <p:cNvSpPr txBox="1"/>
          <p:nvPr/>
        </p:nvSpPr>
        <p:spPr>
          <a:xfrm>
            <a:off x="1204629" y="3761736"/>
            <a:ext cx="2319621"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9. Investigate market pricing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for potential asset sales</a:t>
            </a:r>
          </a:p>
        </p:txBody>
      </p:sp>
      <p:sp>
        <p:nvSpPr>
          <p:cNvPr id="13" name="TextBox 1">
            <a:extLst>
              <a:ext uri="{FF2B5EF4-FFF2-40B4-BE49-F238E27FC236}">
                <a16:creationId xmlns:a16="http://schemas.microsoft.com/office/drawing/2014/main" id="{7A93DA3E-0EC1-11C4-DC9C-2BD892D53CEB}"/>
              </a:ext>
            </a:extLst>
          </p:cNvPr>
          <p:cNvSpPr txBox="1"/>
          <p:nvPr/>
        </p:nvSpPr>
        <p:spPr>
          <a:xfrm>
            <a:off x="9429750" y="2351554"/>
            <a:ext cx="2465840"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10. Deposit pricing in a rapidly rising interest rate environment</a:t>
            </a: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cxnSp>
        <p:nvCxnSpPr>
          <p:cNvPr id="39" name="Straight Arrow Connector 38">
            <a:extLst>
              <a:ext uri="{FF2B5EF4-FFF2-40B4-BE49-F238E27FC236}">
                <a16:creationId xmlns:a16="http://schemas.microsoft.com/office/drawing/2014/main" id="{04A202D6-ACCD-E60E-F7D6-331E7E9995AC}"/>
              </a:ext>
            </a:extLst>
          </p:cNvPr>
          <p:cNvCxnSpPr>
            <a:cxnSpLocks/>
          </p:cNvCxnSpPr>
          <p:nvPr/>
        </p:nvCxnSpPr>
        <p:spPr>
          <a:xfrm flipV="1">
            <a:off x="8615428" y="369250"/>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1">
            <a:extLst>
              <a:ext uri="{FF2B5EF4-FFF2-40B4-BE49-F238E27FC236}">
                <a16:creationId xmlns:a16="http://schemas.microsoft.com/office/drawing/2014/main" id="{708A920A-786D-FF10-D624-F2D16D38CEDA}"/>
              </a:ext>
            </a:extLst>
          </p:cNvPr>
          <p:cNvSpPr txBox="1"/>
          <p:nvPr/>
        </p:nvSpPr>
        <p:spPr>
          <a:xfrm>
            <a:off x="8801100" y="186237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44" name="Straight Arrow Connector 43">
            <a:extLst>
              <a:ext uri="{FF2B5EF4-FFF2-40B4-BE49-F238E27FC236}">
                <a16:creationId xmlns:a16="http://schemas.microsoft.com/office/drawing/2014/main" id="{74D92DFB-9FD1-1F37-EB30-7FA353D9501E}"/>
              </a:ext>
            </a:extLst>
          </p:cNvPr>
          <p:cNvCxnSpPr>
            <a:cxnSpLocks/>
          </p:cNvCxnSpPr>
          <p:nvPr/>
        </p:nvCxnSpPr>
        <p:spPr>
          <a:xfrm flipV="1">
            <a:off x="3096380" y="5351968"/>
            <a:ext cx="1685173" cy="1449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
            <a:extLst>
              <a:ext uri="{FF2B5EF4-FFF2-40B4-BE49-F238E27FC236}">
                <a16:creationId xmlns:a16="http://schemas.microsoft.com/office/drawing/2014/main" id="{FA7F533B-F6F2-BFC1-18AE-FDA440E7E3D7}"/>
              </a:ext>
            </a:extLst>
          </p:cNvPr>
          <p:cNvSpPr txBox="1"/>
          <p:nvPr/>
        </p:nvSpPr>
        <p:spPr>
          <a:xfrm>
            <a:off x="3609975" y="6408812"/>
            <a:ext cx="299166" cy="400110"/>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48" name="TextBox 1">
            <a:extLst>
              <a:ext uri="{FF2B5EF4-FFF2-40B4-BE49-F238E27FC236}">
                <a16:creationId xmlns:a16="http://schemas.microsoft.com/office/drawing/2014/main" id="{F5415A7A-1566-16B1-E5B5-77B7E782C225}"/>
              </a:ext>
            </a:extLst>
          </p:cNvPr>
          <p:cNvSpPr txBox="1"/>
          <p:nvPr/>
        </p:nvSpPr>
        <p:spPr>
          <a:xfrm>
            <a:off x="9387539" y="3347441"/>
            <a:ext cx="263727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11. Rely on wholesale borrowings to maintain sufficient liquidity</a:t>
            </a:r>
          </a:p>
        </p:txBody>
      </p:sp>
      <p:sp>
        <p:nvSpPr>
          <p:cNvPr id="2" name="TextBox 1">
            <a:extLst>
              <a:ext uri="{FF2B5EF4-FFF2-40B4-BE49-F238E27FC236}">
                <a16:creationId xmlns:a16="http://schemas.microsoft.com/office/drawing/2014/main" id="{A6A6564E-6D1D-0266-A497-9107E269E5BB}"/>
              </a:ext>
            </a:extLst>
          </p:cNvPr>
          <p:cNvSpPr txBox="1"/>
          <p:nvPr/>
        </p:nvSpPr>
        <p:spPr>
          <a:xfrm>
            <a:off x="9429750" y="5576847"/>
            <a:ext cx="2465839" cy="307777"/>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Falling equity-to-asset ratios</a:t>
            </a:r>
          </a:p>
        </p:txBody>
      </p:sp>
      <p:sp>
        <p:nvSpPr>
          <p:cNvPr id="3" name="TextBox 1">
            <a:extLst>
              <a:ext uri="{FF2B5EF4-FFF2-40B4-BE49-F238E27FC236}">
                <a16:creationId xmlns:a16="http://schemas.microsoft.com/office/drawing/2014/main" id="{E8F8E145-2A89-CC88-E596-8CBE3D4BF1EB}"/>
              </a:ext>
            </a:extLst>
          </p:cNvPr>
          <p:cNvSpPr txBox="1"/>
          <p:nvPr/>
        </p:nvSpPr>
        <p:spPr>
          <a:xfrm>
            <a:off x="4819653" y="6413195"/>
            <a:ext cx="4101689" cy="307777"/>
          </a:xfrm>
          <a:prstGeom prst="rect">
            <a:avLst/>
          </a:prstGeom>
          <a:solidFill>
            <a:schemeClr val="bg1"/>
          </a:solidFill>
          <a:ln w="38100">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7</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YOA </a:t>
            </a:r>
            <a:r>
              <a:rPr kumimoji="0" lang="en-US" sz="1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vs</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COF </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=&gt; </a:t>
            </a:r>
            <a:r>
              <a:rPr kumimoji="0" lang="en-US" sz="1400" b="0" i="0" u="none" strike="noStrike" kern="1200" cap="none" spc="0" normalizeH="0" baseline="0" noProof="0" dirty="0">
                <a:ln>
                  <a:noFill/>
                </a:ln>
                <a:solidFill>
                  <a:srgbClr val="292934"/>
                </a:solidFill>
                <a:effectLst/>
                <a:uLnTx/>
                <a:uFillTx/>
                <a:latin typeface="Symbol" panose="05050102010706020507" pitchFamily="18" charset="2"/>
                <a:ea typeface="+mn-ea"/>
                <a:cs typeface="Times New Roman" panose="02020603050405020304" pitchFamily="18" charset="0"/>
              </a:rPr>
              <a:t>D</a:t>
            </a:r>
            <a:r>
              <a:rPr kumimoji="0" lang="en-US" sz="1400" b="0" i="0" u="none" strike="noStrike" kern="1200" cap="none" spc="0" normalizeH="0" baseline="0" noProof="0" dirty="0">
                <a:ln>
                  <a:noFill/>
                </a:ln>
                <a:solidFill>
                  <a:srgbClr val="292934"/>
                </a:solidFill>
                <a:effectLst/>
                <a:uLnTx/>
                <a:uFillTx/>
                <a:latin typeface="Times New Roman" panose="02020603050405020304" pitchFamily="18" charset="0"/>
                <a:ea typeface="+mn-ea"/>
                <a:cs typeface="Times New Roman" panose="02020603050405020304" pitchFamily="18" charset="0"/>
              </a:rPr>
              <a:t> Net Interest Margin in 2023</a:t>
            </a:r>
          </a:p>
        </p:txBody>
      </p:sp>
      <p:sp>
        <p:nvSpPr>
          <p:cNvPr id="15" name="TextBox 1">
            <a:extLst>
              <a:ext uri="{FF2B5EF4-FFF2-40B4-BE49-F238E27FC236}">
                <a16:creationId xmlns:a16="http://schemas.microsoft.com/office/drawing/2014/main" id="{A4D62330-2765-C06D-54FC-CCCDEC42C3BB}"/>
              </a:ext>
            </a:extLst>
          </p:cNvPr>
          <p:cNvSpPr txBox="1"/>
          <p:nvPr/>
        </p:nvSpPr>
        <p:spPr>
          <a:xfrm>
            <a:off x="3847840" y="92952"/>
            <a:ext cx="4314649"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8. Out of compliance with </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ALM policy</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risk tolerances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Interest Income</a:t>
            </a: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and </a:t>
            </a:r>
            <a:r>
              <a:rPr kumimoji="0" lang="en-US" sz="1400" b="0" i="1"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Net Economic Equity</a:t>
            </a:r>
          </a:p>
        </p:txBody>
      </p:sp>
      <p:cxnSp>
        <p:nvCxnSpPr>
          <p:cNvPr id="5" name="Straight Arrow Connector 4">
            <a:extLst>
              <a:ext uri="{FF2B5EF4-FFF2-40B4-BE49-F238E27FC236}">
                <a16:creationId xmlns:a16="http://schemas.microsoft.com/office/drawing/2014/main" id="{7271E232-59B4-4B7B-8E68-11FB6C94A8CD}"/>
              </a:ext>
            </a:extLst>
          </p:cNvPr>
          <p:cNvCxnSpPr>
            <a:cxnSpLocks/>
          </p:cNvCxnSpPr>
          <p:nvPr/>
        </p:nvCxnSpPr>
        <p:spPr>
          <a:xfrm flipH="1" flipV="1">
            <a:off x="10390027" y="3904965"/>
            <a:ext cx="1465784" cy="1298022"/>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39D291C-D6F2-20AE-DC9C-D71C307B51F6}"/>
              </a:ext>
            </a:extLst>
          </p:cNvPr>
          <p:cNvCxnSpPr>
            <a:cxnSpLocks/>
          </p:cNvCxnSpPr>
          <p:nvPr/>
        </p:nvCxnSpPr>
        <p:spPr>
          <a:xfrm flipH="1" flipV="1">
            <a:off x="9084838" y="4253473"/>
            <a:ext cx="2761285" cy="949514"/>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00C7EEC-7B10-075E-A4C6-B00DF08178B2}"/>
              </a:ext>
            </a:extLst>
          </p:cNvPr>
          <p:cNvCxnSpPr>
            <a:cxnSpLocks/>
          </p:cNvCxnSpPr>
          <p:nvPr/>
        </p:nvCxnSpPr>
        <p:spPr>
          <a:xfrm flipV="1">
            <a:off x="8444614" y="226277"/>
            <a:ext cx="1460332" cy="16998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14B9CEF-41DF-9DE1-9EBC-0B29B5280725}"/>
              </a:ext>
            </a:extLst>
          </p:cNvPr>
          <p:cNvCxnSpPr>
            <a:cxnSpLocks/>
          </p:cNvCxnSpPr>
          <p:nvPr/>
        </p:nvCxnSpPr>
        <p:spPr>
          <a:xfrm flipH="1" flipV="1">
            <a:off x="8964766" y="3857088"/>
            <a:ext cx="845546" cy="22213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
            <a:extLst>
              <a:ext uri="{FF2B5EF4-FFF2-40B4-BE49-F238E27FC236}">
                <a16:creationId xmlns:a16="http://schemas.microsoft.com/office/drawing/2014/main" id="{35DF3735-D94B-8BDA-1F31-529F0B832621}"/>
              </a:ext>
            </a:extLst>
          </p:cNvPr>
          <p:cNvSpPr txBox="1"/>
          <p:nvPr/>
        </p:nvSpPr>
        <p:spPr>
          <a:xfrm>
            <a:off x="9801003" y="3966291"/>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633061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5475"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eaLnBrk="1" hangingPunct="1">
              <a:defRPr/>
            </a:pPr>
            <a:r>
              <a:rPr lang="en-US" altLang="en-US" kern="0" dirty="0"/>
              <a:t>Resurgent Borrowings</a:t>
            </a:r>
          </a:p>
        </p:txBody>
      </p:sp>
      <p:graphicFrame>
        <p:nvGraphicFramePr>
          <p:cNvPr id="66563" name="Object 1"/>
          <p:cNvGraphicFramePr>
            <a:graphicFrameLocks noChangeAspect="1"/>
          </p:cNvGraphicFramePr>
          <p:nvPr>
            <p:extLst>
              <p:ext uri="{D42A27DB-BD31-4B8C-83A1-F6EECF244321}">
                <p14:modId xmlns:p14="http://schemas.microsoft.com/office/powerpoint/2010/main" val="1000171992"/>
              </p:ext>
            </p:extLst>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defTabSz="914400">
              <a:defRPr/>
            </a:pPr>
            <a:r>
              <a:rPr lang="en-US" kern="0"/>
              <a:t>For internal usage only. Proprietary and confidential. Do not distribute.</a:t>
            </a:r>
            <a:endParaRPr lang="en-US" kern="0" dirty="0"/>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fld id="{209671D5-E847-A742-BF87-E2238E7CB990}" type="slidenum">
              <a:rPr lang="en-US" smtClean="0"/>
              <a:t>88</a:t>
            </a:fld>
            <a:endParaRPr lang="en-US"/>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1788069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defTabSz="914400">
              <a:defRPr/>
            </a:pPr>
            <a:r>
              <a:rPr lang="en-US" kern="0"/>
              <a:t>For internal usage only. Proprietary and confidential. Do not distribute.</a:t>
            </a:r>
            <a:endParaRPr lang="en-US" kern="0" dirty="0"/>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fld id="{209671D5-E847-A742-BF87-E2238E7CB990}" type="slidenum">
              <a:rPr lang="en-US" smtClean="0"/>
              <a:t>89</a:t>
            </a:fld>
            <a:endParaRPr lang="en-US"/>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74369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4174809466"/>
              </p:ext>
            </p:extLst>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id="{1686806D-4D06-4448-985A-5681C18281D8}"/>
              </a:ext>
            </a:extLst>
          </p:cNvPr>
          <p:cNvSpPr>
            <a:spLocks noGrp="1"/>
          </p:cNvSpPr>
          <p:nvPr>
            <p:ph type="title"/>
          </p:nvPr>
        </p:nvSpPr>
        <p:spPr>
          <a:xfrm>
            <a:off x="1911350" y="180029"/>
            <a:ext cx="8229600" cy="492443"/>
          </a:xfrm>
        </p:spPr>
        <p:txBody>
          <a:bodyPr/>
          <a:lstStyle/>
          <a:p>
            <a:pPr algn="ctr"/>
            <a:r>
              <a:rPr lang="en-US" dirty="0"/>
              <a:t>High Inflation for the Next Year</a:t>
            </a:r>
          </a:p>
        </p:txBody>
      </p:sp>
      <p:sp>
        <p:nvSpPr>
          <p:cNvPr id="4" name="TextBox 1">
            <a:extLst>
              <a:ext uri="{FF2B5EF4-FFF2-40B4-BE49-F238E27FC236}">
                <a16:creationId xmlns:a16="http://schemas.microsoft.com/office/drawing/2014/main" id="{838F5D74-353E-4F94-A841-62B5B16D7037}"/>
              </a:ext>
            </a:extLst>
          </p:cNvPr>
          <p:cNvSpPr txBox="1"/>
          <p:nvPr/>
        </p:nvSpPr>
        <p:spPr>
          <a:xfrm>
            <a:off x="9610207" y="3789484"/>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3.7%</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3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defTabSz="914400">
              <a:defRPr/>
            </a:pPr>
            <a:r>
              <a:rPr lang="en-US" kern="0"/>
              <a:t>For internal usage only. Proprietary and confidential. Do not distribute.</a:t>
            </a:r>
            <a:endParaRPr lang="en-US" kern="0" dirty="0"/>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fld id="{209671D5-E847-A742-BF87-E2238E7CB990}" type="slidenum">
              <a:rPr lang="en-US" smtClean="0"/>
              <a:t>90</a:t>
            </a:fld>
            <a:endParaRPr lang="en-US"/>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4727085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defTabSz="914400">
              <a:defRPr/>
            </a:pPr>
            <a:r>
              <a:rPr lang="en-US" kern="0"/>
              <a:t>For internal usage only. Proprietary and confidential. Do not distribute.</a:t>
            </a:r>
            <a:endParaRPr lang="en-US" kern="0" dirty="0"/>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fld id="{209671D5-E847-A742-BF87-E2238E7CB990}" type="slidenum">
              <a:rPr lang="en-US" smtClean="0"/>
              <a:t>91</a:t>
            </a:fld>
            <a:endParaRPr lang="en-US"/>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491324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defTabSz="914400">
              <a:defRPr/>
            </a:pPr>
            <a:r>
              <a:rPr lang="en-US" kern="0"/>
              <a:t>For internal usage only. Proprietary and confidential. Do not distribute.</a:t>
            </a:r>
            <a:endParaRPr lang="en-US" kern="0" dirty="0"/>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fld id="{209671D5-E847-A742-BF87-E2238E7CB990}" type="slidenum">
              <a:rPr lang="en-US" smtClean="0"/>
              <a:t>92</a:t>
            </a:fld>
            <a:endParaRPr lang="en-US"/>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r>
              <a:rPr lang="en-US" sz="4000" b="0" kern="0" dirty="0">
                <a:solidFill>
                  <a:srgbClr val="FFFFFF"/>
                </a:solidFill>
                <a:latin typeface="Times New Roman" panose="02020603050405020304" pitchFamily="18" charset="0"/>
                <a:cs typeface="Times New Roman" panose="02020603050405020304" pitchFamily="18" charset="0"/>
              </a:rPr>
              <a:t>They managed to keep their head above the despair</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15756831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2023</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76550"/>
            <a:ext cx="10487026" cy="3002310"/>
          </a:xfrm>
          <a:solidFill>
            <a:schemeClr val="bg1"/>
          </a:solidFill>
        </p:spPr>
        <p:txBody>
          <a:bodyPr/>
          <a:lstStyle/>
          <a:p>
            <a:pPr marL="457200" indent="-457200">
              <a:buFont typeface="+mj-lt"/>
              <a:buAutoNum type="arabicPeriod"/>
            </a:pPr>
            <a:r>
              <a:rPr lang="en-US" sz="2400" b="0" dirty="0">
                <a:solidFill>
                  <a:schemeClr val="accent6">
                    <a:lumMod val="75000"/>
                  </a:schemeClr>
                </a:solidFill>
              </a:rPr>
              <a:t>Slow economic growth for the next year</a:t>
            </a:r>
          </a:p>
          <a:p>
            <a:endParaRPr lang="en-US" sz="2400" b="0" dirty="0">
              <a:solidFill>
                <a:schemeClr val="accent6">
                  <a:lumMod val="75000"/>
                </a:schemeClr>
              </a:solidFill>
            </a:endParaRPr>
          </a:p>
          <a:p>
            <a:endParaRPr lang="en-US" sz="2400" b="0" dirty="0">
              <a:solidFill>
                <a:schemeClr val="accent6">
                  <a:lumMod val="75000"/>
                </a:schemeClr>
              </a:solidFill>
            </a:endParaRPr>
          </a:p>
          <a:p>
            <a:endParaRPr lang="en-US" sz="2400" b="0" dirty="0">
              <a:solidFill>
                <a:schemeClr val="accent6">
                  <a:lumMod val="75000"/>
                </a:schemeClr>
              </a:solidFill>
            </a:endParaRPr>
          </a:p>
          <a:p>
            <a:endParaRPr lang="en-US" sz="2400" b="0" dirty="0">
              <a:solidFill>
                <a:schemeClr val="accent6">
                  <a:lumMod val="75000"/>
                </a:schemeClr>
              </a:solidFill>
            </a:endParaRPr>
          </a:p>
          <a:p>
            <a:endParaRPr lang="en-US" sz="2400" b="0" dirty="0">
              <a:solidFill>
                <a:schemeClr val="accent6">
                  <a:lumMod val="75000"/>
                </a:schemeClr>
              </a:solidFill>
            </a:endParaRPr>
          </a:p>
        </p:txBody>
      </p:sp>
    </p:spTree>
    <p:extLst>
      <p:ext uri="{BB962C8B-B14F-4D97-AF65-F5344CB8AC3E}">
        <p14:creationId xmlns:p14="http://schemas.microsoft.com/office/powerpoint/2010/main" val="29660106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2023</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76550"/>
            <a:ext cx="10487026" cy="3002310"/>
          </a:xfrm>
          <a:solidFill>
            <a:schemeClr val="bg1"/>
          </a:solidFill>
        </p:spPr>
        <p:txBody>
          <a:bodyPr/>
          <a:lstStyle/>
          <a:p>
            <a:pPr marL="457200" indent="-457200">
              <a:buFont typeface="+mj-lt"/>
              <a:buAutoNum type="arabicPeriod"/>
            </a:pPr>
            <a:r>
              <a:rPr lang="en-US" sz="2400" b="0" dirty="0">
                <a:solidFill>
                  <a:schemeClr val="accent6">
                    <a:lumMod val="75000"/>
                  </a:schemeClr>
                </a:solidFill>
              </a:rPr>
              <a:t>Slow economic growth for the next year</a:t>
            </a:r>
          </a:p>
          <a:p>
            <a:pPr marL="457200" indent="-457200">
              <a:buFont typeface="+mj-lt"/>
              <a:buAutoNum type="arabicPeriod"/>
            </a:pPr>
            <a:r>
              <a:rPr lang="en-US" sz="2400" b="0" dirty="0">
                <a:solidFill>
                  <a:schemeClr val="accent6">
                    <a:lumMod val="75000"/>
                  </a:schemeClr>
                </a:solidFill>
              </a:rPr>
              <a:t>Falling inflation rate during the next 2 years</a:t>
            </a:r>
          </a:p>
          <a:p>
            <a:endParaRPr lang="en-US" sz="2400" b="0">
              <a:solidFill>
                <a:schemeClr val="accent6">
                  <a:lumMod val="75000"/>
                </a:schemeClr>
              </a:solidFill>
            </a:endParaRPr>
          </a:p>
          <a:p>
            <a:endParaRPr lang="en-US" sz="2400" b="0" dirty="0">
              <a:solidFill>
                <a:schemeClr val="accent6">
                  <a:lumMod val="75000"/>
                </a:schemeClr>
              </a:solidFill>
            </a:endParaRPr>
          </a:p>
          <a:p>
            <a:endParaRPr lang="en-US" sz="2400" b="0" dirty="0">
              <a:solidFill>
                <a:schemeClr val="accent6">
                  <a:lumMod val="75000"/>
                </a:schemeClr>
              </a:solidFill>
            </a:endParaRPr>
          </a:p>
          <a:p>
            <a:endParaRPr lang="en-US" sz="2400" b="0" dirty="0">
              <a:solidFill>
                <a:schemeClr val="accent6">
                  <a:lumMod val="75000"/>
                </a:schemeClr>
              </a:solidFill>
            </a:endParaRPr>
          </a:p>
        </p:txBody>
      </p:sp>
    </p:spTree>
    <p:extLst>
      <p:ext uri="{BB962C8B-B14F-4D97-AF65-F5344CB8AC3E}">
        <p14:creationId xmlns:p14="http://schemas.microsoft.com/office/powerpoint/2010/main" val="25761969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2023</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76550"/>
            <a:ext cx="10487026" cy="3002310"/>
          </a:xfrm>
          <a:solidFill>
            <a:schemeClr val="bg1"/>
          </a:solidFill>
        </p:spPr>
        <p:txBody>
          <a:bodyPr/>
          <a:lstStyle/>
          <a:p>
            <a:pPr marL="457200" indent="-457200">
              <a:buFont typeface="+mj-lt"/>
              <a:buAutoNum type="arabicPeriod"/>
            </a:pPr>
            <a:r>
              <a:rPr lang="en-US" sz="2400" b="0" dirty="0">
                <a:solidFill>
                  <a:schemeClr val="accent6">
                    <a:lumMod val="75000"/>
                  </a:schemeClr>
                </a:solidFill>
              </a:rPr>
              <a:t>Slow economic growth for the next year</a:t>
            </a:r>
          </a:p>
          <a:p>
            <a:pPr marL="457200" indent="-457200">
              <a:buFont typeface="+mj-lt"/>
              <a:buAutoNum type="arabicPeriod"/>
            </a:pPr>
            <a:r>
              <a:rPr lang="en-US" sz="2400" b="0" dirty="0">
                <a:solidFill>
                  <a:schemeClr val="accent6">
                    <a:lumMod val="75000"/>
                  </a:schemeClr>
                </a:solidFill>
              </a:rPr>
              <a:t>Falling inflation rate during the next 2 years</a:t>
            </a:r>
          </a:p>
          <a:p>
            <a:pPr marL="457200" indent="-457200">
              <a:buFont typeface="+mj-lt"/>
              <a:buAutoNum type="arabicPeriod"/>
            </a:pPr>
            <a:r>
              <a:rPr lang="en-US" sz="2400" b="0" dirty="0">
                <a:solidFill>
                  <a:schemeClr val="accent6">
                    <a:lumMod val="75000"/>
                  </a:schemeClr>
                </a:solidFill>
              </a:rPr>
              <a:t>Unemployment rate rising to natural rate in 2024</a:t>
            </a:r>
          </a:p>
          <a:p>
            <a:endParaRPr lang="en-US" sz="2400" b="0">
              <a:solidFill>
                <a:schemeClr val="accent6">
                  <a:lumMod val="75000"/>
                </a:schemeClr>
              </a:solidFill>
            </a:endParaRPr>
          </a:p>
          <a:p>
            <a:endParaRPr lang="en-US" sz="2400" b="0" dirty="0">
              <a:solidFill>
                <a:schemeClr val="accent6">
                  <a:lumMod val="75000"/>
                </a:schemeClr>
              </a:solidFill>
            </a:endParaRPr>
          </a:p>
          <a:p>
            <a:endParaRPr lang="en-US" sz="2400" b="0" dirty="0">
              <a:solidFill>
                <a:schemeClr val="accent6">
                  <a:lumMod val="75000"/>
                </a:schemeClr>
              </a:solidFill>
            </a:endParaRPr>
          </a:p>
        </p:txBody>
      </p:sp>
    </p:spTree>
    <p:extLst>
      <p:ext uri="{BB962C8B-B14F-4D97-AF65-F5344CB8AC3E}">
        <p14:creationId xmlns:p14="http://schemas.microsoft.com/office/powerpoint/2010/main" val="4265671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2023</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76550"/>
            <a:ext cx="10487026" cy="3002310"/>
          </a:xfrm>
          <a:solidFill>
            <a:schemeClr val="bg1"/>
          </a:solidFill>
        </p:spPr>
        <p:txBody>
          <a:bodyPr/>
          <a:lstStyle/>
          <a:p>
            <a:pPr marL="457200" indent="-457200">
              <a:buFont typeface="+mj-lt"/>
              <a:buAutoNum type="arabicPeriod"/>
            </a:pPr>
            <a:r>
              <a:rPr lang="en-US" sz="2400" b="0" dirty="0">
                <a:solidFill>
                  <a:schemeClr val="accent6">
                    <a:lumMod val="75000"/>
                  </a:schemeClr>
                </a:solidFill>
              </a:rPr>
              <a:t>Slow economic growth for the next year</a:t>
            </a:r>
          </a:p>
          <a:p>
            <a:pPr marL="457200" indent="-457200">
              <a:buFont typeface="+mj-lt"/>
              <a:buAutoNum type="arabicPeriod"/>
            </a:pPr>
            <a:r>
              <a:rPr lang="en-US" sz="2400" b="0" dirty="0">
                <a:solidFill>
                  <a:schemeClr val="accent6">
                    <a:lumMod val="75000"/>
                  </a:schemeClr>
                </a:solidFill>
              </a:rPr>
              <a:t>Falling inflation rate during the next 2 years</a:t>
            </a:r>
          </a:p>
          <a:p>
            <a:pPr marL="457200" indent="-457200">
              <a:buFont typeface="+mj-lt"/>
              <a:buAutoNum type="arabicPeriod"/>
            </a:pPr>
            <a:r>
              <a:rPr lang="en-US" sz="2400" b="0" dirty="0">
                <a:solidFill>
                  <a:schemeClr val="accent6">
                    <a:lumMod val="75000"/>
                  </a:schemeClr>
                </a:solidFill>
              </a:rPr>
              <a:t>Unemployment rate rising to natural rate in 2024</a:t>
            </a:r>
          </a:p>
          <a:p>
            <a:pPr marL="457200" indent="-457200">
              <a:buFont typeface="+mj-lt"/>
              <a:buAutoNum type="arabicPeriod"/>
            </a:pPr>
            <a:r>
              <a:rPr lang="en-US" sz="2400" b="0" dirty="0">
                <a:solidFill>
                  <a:schemeClr val="accent6">
                    <a:lumMod val="75000"/>
                  </a:schemeClr>
                </a:solidFill>
              </a:rPr>
              <a:t>Short-term interest rates above long-term interest rates into 2024</a:t>
            </a:r>
          </a:p>
          <a:p>
            <a:endParaRPr lang="en-US" sz="2400" b="0">
              <a:solidFill>
                <a:schemeClr val="accent6">
                  <a:lumMod val="75000"/>
                </a:schemeClr>
              </a:solidFill>
            </a:endParaRPr>
          </a:p>
          <a:p>
            <a:endParaRPr lang="en-US" sz="2400" b="0" dirty="0">
              <a:solidFill>
                <a:schemeClr val="accent6">
                  <a:lumMod val="75000"/>
                </a:schemeClr>
              </a:solidFill>
            </a:endParaRPr>
          </a:p>
        </p:txBody>
      </p:sp>
    </p:spTree>
    <p:extLst>
      <p:ext uri="{BB962C8B-B14F-4D97-AF65-F5344CB8AC3E}">
        <p14:creationId xmlns:p14="http://schemas.microsoft.com/office/powerpoint/2010/main" val="35341678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2023</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76550"/>
            <a:ext cx="10487026" cy="3002310"/>
          </a:xfrm>
          <a:solidFill>
            <a:schemeClr val="bg1"/>
          </a:solidFill>
        </p:spPr>
        <p:txBody>
          <a:bodyPr/>
          <a:lstStyle/>
          <a:p>
            <a:pPr marL="457200" indent="-457200">
              <a:buFont typeface="+mj-lt"/>
              <a:buAutoNum type="arabicPeriod"/>
            </a:pPr>
            <a:r>
              <a:rPr lang="en-US" sz="2400" b="0" dirty="0">
                <a:solidFill>
                  <a:schemeClr val="accent6">
                    <a:lumMod val="75000"/>
                  </a:schemeClr>
                </a:solidFill>
              </a:rPr>
              <a:t>Slow economic growth for the next year</a:t>
            </a:r>
          </a:p>
          <a:p>
            <a:pPr marL="457200" indent="-457200">
              <a:buFont typeface="+mj-lt"/>
              <a:buAutoNum type="arabicPeriod"/>
            </a:pPr>
            <a:r>
              <a:rPr lang="en-US" sz="2400" b="0" dirty="0">
                <a:solidFill>
                  <a:schemeClr val="accent6">
                    <a:lumMod val="75000"/>
                  </a:schemeClr>
                </a:solidFill>
              </a:rPr>
              <a:t>Falling inflation rate during the next 2 years</a:t>
            </a:r>
          </a:p>
          <a:p>
            <a:pPr marL="457200" indent="-457200">
              <a:buFont typeface="+mj-lt"/>
              <a:buAutoNum type="arabicPeriod"/>
            </a:pPr>
            <a:r>
              <a:rPr lang="en-US" sz="2400" b="0" dirty="0">
                <a:solidFill>
                  <a:schemeClr val="accent6">
                    <a:lumMod val="75000"/>
                  </a:schemeClr>
                </a:solidFill>
              </a:rPr>
              <a:t>Unemployment rate rising to natural rate in 2024</a:t>
            </a:r>
          </a:p>
          <a:p>
            <a:pPr marL="457200" indent="-457200">
              <a:buFont typeface="+mj-lt"/>
              <a:buAutoNum type="arabicPeriod"/>
            </a:pPr>
            <a:r>
              <a:rPr lang="en-US" sz="2400" b="0" dirty="0">
                <a:solidFill>
                  <a:schemeClr val="accent6">
                    <a:lumMod val="75000"/>
                  </a:schemeClr>
                </a:solidFill>
              </a:rPr>
              <a:t>Short-term interest rates above long-term interest rates into 2024</a:t>
            </a:r>
          </a:p>
          <a:p>
            <a:pPr marL="457200" indent="-457200">
              <a:buFont typeface="+mj-lt"/>
              <a:buAutoNum type="arabicPeriod"/>
            </a:pPr>
            <a:r>
              <a:rPr lang="en-US" sz="2400" b="0" dirty="0">
                <a:solidFill>
                  <a:schemeClr val="accent6">
                    <a:lumMod val="75000"/>
                  </a:schemeClr>
                </a:solidFill>
              </a:rPr>
              <a:t>Credit union loan growth slowing in 2024</a:t>
            </a:r>
          </a:p>
          <a:p>
            <a:pPr marL="457200" indent="-457200">
              <a:buFont typeface="+mj-lt"/>
              <a:buAutoNum type="arabicPeriod"/>
            </a:pPr>
            <a:endParaRPr lang="en-US" sz="2400" b="0" dirty="0">
              <a:solidFill>
                <a:schemeClr val="accent6">
                  <a:lumMod val="75000"/>
                </a:schemeClr>
              </a:solidFill>
            </a:endParaRPr>
          </a:p>
        </p:txBody>
      </p:sp>
    </p:spTree>
    <p:extLst>
      <p:ext uri="{BB962C8B-B14F-4D97-AF65-F5344CB8AC3E}">
        <p14:creationId xmlns:p14="http://schemas.microsoft.com/office/powerpoint/2010/main" val="18664323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2023</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76550"/>
            <a:ext cx="10487026" cy="3002310"/>
          </a:xfrm>
          <a:solidFill>
            <a:schemeClr val="bg1"/>
          </a:solidFill>
        </p:spPr>
        <p:txBody>
          <a:bodyPr/>
          <a:lstStyle/>
          <a:p>
            <a:pPr marL="457200" indent="-457200">
              <a:buFont typeface="+mj-lt"/>
              <a:buAutoNum type="arabicPeriod"/>
            </a:pPr>
            <a:r>
              <a:rPr lang="en-US" sz="2400" b="0" dirty="0">
                <a:solidFill>
                  <a:schemeClr val="accent6">
                    <a:lumMod val="75000"/>
                  </a:schemeClr>
                </a:solidFill>
              </a:rPr>
              <a:t>Slow economic growth for the next year</a:t>
            </a:r>
          </a:p>
          <a:p>
            <a:pPr marL="457200" indent="-457200">
              <a:buFont typeface="+mj-lt"/>
              <a:buAutoNum type="arabicPeriod"/>
            </a:pPr>
            <a:r>
              <a:rPr lang="en-US" sz="2400" b="0" dirty="0">
                <a:solidFill>
                  <a:schemeClr val="accent6">
                    <a:lumMod val="75000"/>
                  </a:schemeClr>
                </a:solidFill>
              </a:rPr>
              <a:t>Falling inflation rate during the next 2 years</a:t>
            </a:r>
          </a:p>
          <a:p>
            <a:pPr marL="457200" indent="-457200">
              <a:buFont typeface="+mj-lt"/>
              <a:buAutoNum type="arabicPeriod"/>
            </a:pPr>
            <a:r>
              <a:rPr lang="en-US" sz="2400" b="0" dirty="0">
                <a:solidFill>
                  <a:schemeClr val="accent6">
                    <a:lumMod val="75000"/>
                  </a:schemeClr>
                </a:solidFill>
              </a:rPr>
              <a:t>Unemployment rate rising to natural rate in 2024</a:t>
            </a:r>
          </a:p>
          <a:p>
            <a:pPr marL="457200" indent="-457200">
              <a:buFont typeface="+mj-lt"/>
              <a:buAutoNum type="arabicPeriod"/>
            </a:pPr>
            <a:r>
              <a:rPr lang="en-US" sz="2400" b="0" dirty="0">
                <a:solidFill>
                  <a:schemeClr val="accent6">
                    <a:lumMod val="75000"/>
                  </a:schemeClr>
                </a:solidFill>
              </a:rPr>
              <a:t>Short-term interest rates above long-term interest rates into 2024</a:t>
            </a:r>
          </a:p>
          <a:p>
            <a:pPr marL="457200" indent="-457200">
              <a:buFont typeface="+mj-lt"/>
              <a:buAutoNum type="arabicPeriod"/>
            </a:pPr>
            <a:r>
              <a:rPr lang="en-US" sz="2400" b="0" dirty="0">
                <a:solidFill>
                  <a:schemeClr val="accent6">
                    <a:lumMod val="75000"/>
                  </a:schemeClr>
                </a:solidFill>
              </a:rPr>
              <a:t>Credit union loan growth slowing in 2024</a:t>
            </a:r>
          </a:p>
          <a:p>
            <a:pPr marL="457200" indent="-457200">
              <a:buFont typeface="+mj-lt"/>
              <a:buAutoNum type="arabicPeriod"/>
            </a:pPr>
            <a:r>
              <a:rPr lang="en-US" sz="2400" b="0" dirty="0">
                <a:solidFill>
                  <a:schemeClr val="accent6">
                    <a:lumMod val="75000"/>
                  </a:schemeClr>
                </a:solidFill>
              </a:rPr>
              <a:t>Falling net interest margins in 2024</a:t>
            </a:r>
          </a:p>
        </p:txBody>
      </p:sp>
    </p:spTree>
    <p:extLst>
      <p:ext uri="{BB962C8B-B14F-4D97-AF65-F5344CB8AC3E}">
        <p14:creationId xmlns:p14="http://schemas.microsoft.com/office/powerpoint/2010/main" val="38696000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913FA2-9FA9-F842-8EC1-D531BD836B13}"/>
              </a:ext>
            </a:extLst>
          </p:cNvPr>
          <p:cNvSpPr>
            <a:spLocks noGrp="1"/>
          </p:cNvSpPr>
          <p:nvPr>
            <p:ph type="title"/>
          </p:nvPr>
        </p:nvSpPr>
        <p:spPr>
          <a:xfrm>
            <a:off x="1600200" y="365129"/>
            <a:ext cx="10515600" cy="1325563"/>
          </a:xfrm>
        </p:spPr>
        <p:txBody>
          <a:bodyPr/>
          <a:lstStyle/>
          <a:p>
            <a:r>
              <a:rPr lang="en-US" dirty="0"/>
              <a:t>Economic forecast</a:t>
            </a:r>
            <a:br>
              <a:rPr lang="en-US" dirty="0"/>
            </a:br>
            <a:r>
              <a:rPr lang="en-US" sz="1350" dirty="0"/>
              <a:t>Aug 2023 </a:t>
            </a:r>
            <a:endParaRPr lang="en-US" sz="1650" dirty="0"/>
          </a:p>
        </p:txBody>
      </p:sp>
      <p:sp>
        <p:nvSpPr>
          <p:cNvPr id="2" name="Rectangle 1">
            <a:extLst>
              <a:ext uri="{FF2B5EF4-FFF2-40B4-BE49-F238E27FC236}">
                <a16:creationId xmlns:a16="http://schemas.microsoft.com/office/drawing/2014/main" id="{951786A0-CBE9-D342-8F74-0D55AF088226}"/>
              </a:ext>
            </a:extLst>
          </p:cNvPr>
          <p:cNvSpPr/>
          <p:nvPr/>
        </p:nvSpPr>
        <p:spPr>
          <a:xfrm>
            <a:off x="2667000" y="5715000"/>
            <a:ext cx="7886697" cy="276999"/>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*Percent change, annual rate.  All other numbers are end-of-period values</a:t>
            </a:r>
            <a:r>
              <a:rPr kumimoji="0" lang="en-US" sz="825"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t>
            </a:r>
          </a:p>
        </p:txBody>
      </p:sp>
      <p:graphicFrame>
        <p:nvGraphicFramePr>
          <p:cNvPr id="4" name="Table 3">
            <a:extLst>
              <a:ext uri="{FF2B5EF4-FFF2-40B4-BE49-F238E27FC236}">
                <a16:creationId xmlns:a16="http://schemas.microsoft.com/office/drawing/2014/main" id="{D6B2A0CD-6BD8-48B4-7008-53290B5111A1}"/>
              </a:ext>
            </a:extLst>
          </p:cNvPr>
          <p:cNvGraphicFramePr>
            <a:graphicFrameLocks noGrp="1"/>
          </p:cNvGraphicFramePr>
          <p:nvPr/>
        </p:nvGraphicFramePr>
        <p:xfrm>
          <a:off x="838200" y="1524000"/>
          <a:ext cx="10668000" cy="4114797"/>
        </p:xfrm>
        <a:graphic>
          <a:graphicData uri="http://schemas.openxmlformats.org/drawingml/2006/table">
            <a:tbl>
              <a:tblPr/>
              <a:tblGrid>
                <a:gridCol w="2705652">
                  <a:extLst>
                    <a:ext uri="{9D8B030D-6E8A-4147-A177-3AD203B41FA5}">
                      <a16:colId xmlns:a16="http://schemas.microsoft.com/office/drawing/2014/main" val="3328934035"/>
                    </a:ext>
                  </a:extLst>
                </a:gridCol>
                <a:gridCol w="850348">
                  <a:extLst>
                    <a:ext uri="{9D8B030D-6E8A-4147-A177-3AD203B41FA5}">
                      <a16:colId xmlns:a16="http://schemas.microsoft.com/office/drawing/2014/main" val="1454990573"/>
                    </a:ext>
                  </a:extLst>
                </a:gridCol>
                <a:gridCol w="154609">
                  <a:extLst>
                    <a:ext uri="{9D8B030D-6E8A-4147-A177-3AD203B41FA5}">
                      <a16:colId xmlns:a16="http://schemas.microsoft.com/office/drawing/2014/main" val="1511369833"/>
                    </a:ext>
                  </a:extLst>
                </a:gridCol>
                <a:gridCol w="816005">
                  <a:extLst>
                    <a:ext uri="{9D8B030D-6E8A-4147-A177-3AD203B41FA5}">
                      <a16:colId xmlns:a16="http://schemas.microsoft.com/office/drawing/2014/main" val="4241400432"/>
                    </a:ext>
                  </a:extLst>
                </a:gridCol>
                <a:gridCol w="116590">
                  <a:extLst>
                    <a:ext uri="{9D8B030D-6E8A-4147-A177-3AD203B41FA5}">
                      <a16:colId xmlns:a16="http://schemas.microsoft.com/office/drawing/2014/main" val="3464918958"/>
                    </a:ext>
                  </a:extLst>
                </a:gridCol>
                <a:gridCol w="935636">
                  <a:extLst>
                    <a:ext uri="{9D8B030D-6E8A-4147-A177-3AD203B41FA5}">
                      <a16:colId xmlns:a16="http://schemas.microsoft.com/office/drawing/2014/main" val="1740556812"/>
                    </a:ext>
                  </a:extLst>
                </a:gridCol>
                <a:gridCol w="116590">
                  <a:extLst>
                    <a:ext uri="{9D8B030D-6E8A-4147-A177-3AD203B41FA5}">
                      <a16:colId xmlns:a16="http://schemas.microsoft.com/office/drawing/2014/main" val="2765845146"/>
                    </a:ext>
                  </a:extLst>
                </a:gridCol>
                <a:gridCol w="935636">
                  <a:extLst>
                    <a:ext uri="{9D8B030D-6E8A-4147-A177-3AD203B41FA5}">
                      <a16:colId xmlns:a16="http://schemas.microsoft.com/office/drawing/2014/main" val="1495165835"/>
                    </a:ext>
                  </a:extLst>
                </a:gridCol>
                <a:gridCol w="128249">
                  <a:extLst>
                    <a:ext uri="{9D8B030D-6E8A-4147-A177-3AD203B41FA5}">
                      <a16:colId xmlns:a16="http://schemas.microsoft.com/office/drawing/2014/main" val="895276943"/>
                    </a:ext>
                  </a:extLst>
                </a:gridCol>
                <a:gridCol w="956040">
                  <a:extLst>
                    <a:ext uri="{9D8B030D-6E8A-4147-A177-3AD203B41FA5}">
                      <a16:colId xmlns:a16="http://schemas.microsoft.com/office/drawing/2014/main" val="1373800348"/>
                    </a:ext>
                  </a:extLst>
                </a:gridCol>
                <a:gridCol w="93272">
                  <a:extLst>
                    <a:ext uri="{9D8B030D-6E8A-4147-A177-3AD203B41FA5}">
                      <a16:colId xmlns:a16="http://schemas.microsoft.com/office/drawing/2014/main" val="2908141335"/>
                    </a:ext>
                  </a:extLst>
                </a:gridCol>
                <a:gridCol w="900659">
                  <a:extLst>
                    <a:ext uri="{9D8B030D-6E8A-4147-A177-3AD203B41FA5}">
                      <a16:colId xmlns:a16="http://schemas.microsoft.com/office/drawing/2014/main" val="2489467984"/>
                    </a:ext>
                  </a:extLst>
                </a:gridCol>
                <a:gridCol w="151567">
                  <a:extLst>
                    <a:ext uri="{9D8B030D-6E8A-4147-A177-3AD203B41FA5}">
                      <a16:colId xmlns:a16="http://schemas.microsoft.com/office/drawing/2014/main" val="1460945049"/>
                    </a:ext>
                  </a:extLst>
                </a:gridCol>
                <a:gridCol w="862767">
                  <a:extLst>
                    <a:ext uri="{9D8B030D-6E8A-4147-A177-3AD203B41FA5}">
                      <a16:colId xmlns:a16="http://schemas.microsoft.com/office/drawing/2014/main" val="1015819886"/>
                    </a:ext>
                  </a:extLst>
                </a:gridCol>
                <a:gridCol w="94031">
                  <a:extLst>
                    <a:ext uri="{9D8B030D-6E8A-4147-A177-3AD203B41FA5}">
                      <a16:colId xmlns:a16="http://schemas.microsoft.com/office/drawing/2014/main" val="1840644747"/>
                    </a:ext>
                  </a:extLst>
                </a:gridCol>
                <a:gridCol w="850349">
                  <a:extLst>
                    <a:ext uri="{9D8B030D-6E8A-4147-A177-3AD203B41FA5}">
                      <a16:colId xmlns:a16="http://schemas.microsoft.com/office/drawing/2014/main" val="254617296"/>
                    </a:ext>
                  </a:extLst>
                </a:gridCol>
              </a:tblGrid>
              <a:tr h="331672">
                <a:tc>
                  <a:txBody>
                    <a:bodyPr/>
                    <a:lstStyle/>
                    <a:p>
                      <a:pPr algn="l" fontAlgn="b"/>
                      <a:r>
                        <a:rPr lang="en-US" sz="1600" b="0" i="0" u="none" strike="noStrike">
                          <a:solidFill>
                            <a:srgbClr val="000000"/>
                          </a:solidFill>
                          <a:effectLst/>
                          <a:latin typeface="Arial" panose="020B0604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rtl="0" fontAlgn="b"/>
                      <a:r>
                        <a:rPr lang="en-US" sz="1400" b="1" i="0" u="none" strike="noStrike">
                          <a:solidFill>
                            <a:srgbClr val="000000"/>
                          </a:solidFill>
                          <a:effectLst/>
                          <a:latin typeface="Century Gothic" panose="020B0502020202020204" pitchFamily="34" charset="0"/>
                        </a:rPr>
                        <a:t>Past results</a:t>
                      </a:r>
                    </a:p>
                  </a:txBody>
                  <a:tcPr marL="8629" marR="8629" marT="86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rtl="0" fontAlgn="b"/>
                      <a:r>
                        <a:rPr lang="en-US" sz="1300" b="0" i="0" u="none" strike="noStrike">
                          <a:solidFill>
                            <a:srgbClr val="000000"/>
                          </a:solidFill>
                          <a:effectLst/>
                          <a:latin typeface="Century Gothic" panose="020B0502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rtl="0" fontAlgn="b"/>
                      <a:r>
                        <a:rPr lang="en-US" sz="1400" b="1" i="0" u="none" strike="noStrike">
                          <a:solidFill>
                            <a:srgbClr val="002060"/>
                          </a:solidFill>
                          <a:effectLst/>
                          <a:latin typeface="Century Gothic" panose="020B0502020202020204" pitchFamily="34" charset="0"/>
                        </a:rPr>
                        <a:t> Forecasts</a:t>
                      </a:r>
                    </a:p>
                  </a:txBody>
                  <a:tcPr marL="8629" marR="8629" marT="862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r>
                        <a:rPr lang="en-US" sz="1400" b="1" i="0" u="none" strike="noStrike">
                          <a:solidFill>
                            <a:srgbClr val="002060"/>
                          </a:solidFill>
                          <a:effectLst/>
                          <a:latin typeface="Century Gothic" panose="020B0502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2060"/>
                          </a:solidFill>
                          <a:effectLst/>
                          <a:latin typeface="Arial" panose="020B0604020202020204" pitchFamily="34" charset="0"/>
                        </a:rPr>
                        <a:t> </a:t>
                      </a:r>
                    </a:p>
                  </a:txBody>
                  <a:tcPr marL="8629" marR="8629" marT="86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2060"/>
                          </a:solidFill>
                          <a:effectLst/>
                          <a:latin typeface="Arial" panose="020B0604020202020204" pitchFamily="34" charset="0"/>
                        </a:rPr>
                        <a:t> </a:t>
                      </a:r>
                    </a:p>
                  </a:txBody>
                  <a:tcPr marL="8629" marR="8629" marT="86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1" i="0" u="none" strike="noStrike">
                          <a:solidFill>
                            <a:srgbClr val="002060"/>
                          </a:solidFill>
                          <a:effectLst/>
                          <a:latin typeface="Arial" panose="020B0604020202020204" pitchFamily="34" charset="0"/>
                        </a:rPr>
                        <a:t> </a:t>
                      </a:r>
                    </a:p>
                  </a:txBody>
                  <a:tcPr marL="8629" marR="8629" marT="862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321434"/>
                  </a:ext>
                </a:extLst>
              </a:tr>
              <a:tr h="849908">
                <a:tc>
                  <a:txBody>
                    <a:bodyPr/>
                    <a:lstStyle/>
                    <a:p>
                      <a:pPr algn="l" rtl="0" fontAlgn="ctr"/>
                      <a:r>
                        <a:rPr lang="en-US" sz="1000" b="0" i="0" u="none" strike="noStrike">
                          <a:solidFill>
                            <a:srgbClr val="000000"/>
                          </a:solidFill>
                          <a:effectLst/>
                          <a:latin typeface="Century Gothic" panose="020B0502020202020204" pitchFamily="34" charset="0"/>
                        </a:rPr>
                        <a:t> </a:t>
                      </a:r>
                    </a:p>
                  </a:txBody>
                  <a:tcPr marL="8629" marR="8629" marT="86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entury Gothic" panose="020B0502020202020204" pitchFamily="34" charset="0"/>
                        </a:rPr>
                        <a:t>Previous 10 Yr. Avg</a:t>
                      </a:r>
                    </a:p>
                  </a:txBody>
                  <a:tcPr marL="8629" marR="8629" marT="862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entury Gothic" panose="020B0502020202020204" pitchFamily="34" charset="0"/>
                        </a:rPr>
                        <a:t> </a:t>
                      </a:r>
                    </a:p>
                  </a:txBody>
                  <a:tcPr marL="8629" marR="8629" marT="862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entury Gothic" panose="020B0502020202020204" pitchFamily="34" charset="0"/>
                        </a:rPr>
                        <a:t>2022</a:t>
                      </a:r>
                    </a:p>
                  </a:txBody>
                  <a:tcPr marL="8629" marR="8629" marT="862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Century Gothic" panose="020B0502020202020204" pitchFamily="34" charset="0"/>
                        </a:rPr>
                        <a:t>2023 Q1</a:t>
                      </a:r>
                    </a:p>
                  </a:txBody>
                  <a:tcPr marL="8629" marR="8629" marT="862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Century Gothic" panose="020B0502020202020204" pitchFamily="34" charset="0"/>
                        </a:rPr>
                        <a:t> </a:t>
                      </a:r>
                    </a:p>
                  </a:txBody>
                  <a:tcPr marL="8629" marR="8629" marT="862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Century Gothic" panose="020B0502020202020204" pitchFamily="34" charset="0"/>
                        </a:rPr>
                        <a:t>2023 Q2</a:t>
                      </a:r>
                    </a:p>
                  </a:txBody>
                  <a:tcPr marL="8629" marR="8629" marT="862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Century Gothic" panose="020B0502020202020204" pitchFamily="34" charset="0"/>
                        </a:rPr>
                        <a:t> </a:t>
                      </a:r>
                    </a:p>
                  </a:txBody>
                  <a:tcPr marL="8629" marR="8629" marT="862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Century Gothic" panose="020B0502020202020204" pitchFamily="34" charset="0"/>
                        </a:rPr>
                        <a:t>2023 Q3</a:t>
                      </a:r>
                    </a:p>
                  </a:txBody>
                  <a:tcPr marL="8629" marR="8629" marT="862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Arial" panose="020B0604020202020204" pitchFamily="34" charset="0"/>
                        </a:rPr>
                        <a:t> </a:t>
                      </a:r>
                    </a:p>
                  </a:txBody>
                  <a:tcPr marL="8629" marR="8629" marT="862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Century Gothic" panose="020B0502020202020204" pitchFamily="34" charset="0"/>
                        </a:rPr>
                        <a:t>2023Q4</a:t>
                      </a:r>
                    </a:p>
                  </a:txBody>
                  <a:tcPr marL="8629" marR="8629" marT="862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206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Century Gothic" panose="020B0502020202020204" pitchFamily="34" charset="0"/>
                        </a:rPr>
                        <a:t>2023</a:t>
                      </a:r>
                    </a:p>
                  </a:txBody>
                  <a:tcPr marL="8629" marR="8629" marT="862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206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Century Gothic" panose="020B0502020202020204" pitchFamily="34" charset="0"/>
                        </a:rPr>
                        <a:t>2024</a:t>
                      </a:r>
                    </a:p>
                  </a:txBody>
                  <a:tcPr marL="8629" marR="8629" marT="862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914368"/>
                  </a:ext>
                </a:extLst>
              </a:tr>
              <a:tr h="445683">
                <a:tc>
                  <a:txBody>
                    <a:bodyPr/>
                    <a:lstStyle/>
                    <a:p>
                      <a:pPr algn="l" rtl="0" fontAlgn="b"/>
                      <a:r>
                        <a:rPr lang="en-US" sz="1300" b="1" i="0" u="none" strike="noStrike">
                          <a:solidFill>
                            <a:srgbClr val="000000"/>
                          </a:solidFill>
                          <a:effectLst/>
                          <a:latin typeface="Century Gothic" panose="020B0502020202020204" pitchFamily="34" charset="0"/>
                        </a:rPr>
                        <a:t>Growth rates:</a:t>
                      </a:r>
                    </a:p>
                  </a:txBody>
                  <a:tcPr marL="8629" marR="8629" marT="86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8629" marR="8629" marT="862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75873002"/>
                  </a:ext>
                </a:extLst>
              </a:tr>
              <a:tr h="414589">
                <a:tc>
                  <a:txBody>
                    <a:bodyPr/>
                    <a:lstStyle/>
                    <a:p>
                      <a:pPr algn="l" rtl="0" fontAlgn="b"/>
                      <a:r>
                        <a:rPr lang="en-US" sz="1100" b="0" i="0" u="none" strike="noStrike">
                          <a:solidFill>
                            <a:srgbClr val="000000"/>
                          </a:solidFill>
                          <a:effectLst/>
                          <a:latin typeface="Century Gothic" panose="020B0502020202020204" pitchFamily="34" charset="0"/>
                        </a:rPr>
                        <a:t>Economic Growth (% chg GDP)*</a:t>
                      </a:r>
                    </a:p>
                  </a:txBody>
                  <a:tcPr marL="8629" marR="8629" marT="86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Century Gothic" panose="020B0502020202020204" pitchFamily="34" charset="0"/>
                        </a:rPr>
                        <a:t>2.1%</a:t>
                      </a:r>
                    </a:p>
                  </a:txBody>
                  <a:tcPr marL="8629" marR="8629" marT="8629"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a:noFill/>
                    </a:lnB>
                    <a:solidFill>
                      <a:srgbClr val="BFBFBF"/>
                    </a:solidFill>
                  </a:tcPr>
                </a:tc>
                <a:tc>
                  <a:txBody>
                    <a:bodyPr/>
                    <a:lstStyle/>
                    <a:p>
                      <a:pPr algn="ctr" rtl="0" fontAlgn="b"/>
                      <a:r>
                        <a:rPr lang="en-US" sz="1600" b="0" i="0" u="none" strike="noStrike" dirty="0">
                          <a:solidFill>
                            <a:srgbClr val="000000"/>
                          </a:solidFill>
                          <a:effectLst/>
                          <a:latin typeface="Century Gothic" panose="020B0502020202020204" pitchFamily="34" charset="0"/>
                        </a:rPr>
                        <a:t>2.1%</a:t>
                      </a:r>
                    </a:p>
                  </a:txBody>
                  <a:tcPr marL="8629" marR="8629" marT="8629"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1600" b="0" i="0" u="none" strike="noStrike" dirty="0">
                          <a:solidFill>
                            <a:srgbClr val="000000"/>
                          </a:solidFill>
                          <a:effectLst/>
                          <a:latin typeface="Century Gothic" panose="020B0502020202020204" pitchFamily="34" charset="0"/>
                        </a:rPr>
                        <a:t>2.0%</a:t>
                      </a:r>
                    </a:p>
                  </a:txBody>
                  <a:tcPr marL="8629" marR="8629" marT="8629" marB="0" anchor="b">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chemeClr val="tx1"/>
                          </a:solidFill>
                          <a:effectLst/>
                          <a:latin typeface="Century Gothic" panose="020B0502020202020204" pitchFamily="34" charset="0"/>
                        </a:rPr>
                        <a:t>2.4%</a:t>
                      </a:r>
                    </a:p>
                  </a:txBody>
                  <a:tcPr marL="8629" marR="8629" marT="8629" marB="0" anchor="b">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1.0%</a:t>
                      </a:r>
                    </a:p>
                  </a:txBody>
                  <a:tcPr marL="8629" marR="8629" marT="8629" marB="0" anchor="b">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0.5%</a:t>
                      </a:r>
                    </a:p>
                  </a:txBody>
                  <a:tcPr marL="8629" marR="8629" marT="8629" marB="0" anchor="b">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C00000"/>
                          </a:solidFill>
                          <a:effectLst/>
                          <a:latin typeface="Century Gothic" panose="020B0502020202020204" pitchFamily="34" charset="0"/>
                        </a:rPr>
                        <a:t>2.0%</a:t>
                      </a:r>
                    </a:p>
                  </a:txBody>
                  <a:tcPr marL="8629" marR="8629" marT="8629" marB="0" anchor="b">
                    <a:lnL>
                      <a:noFill/>
                    </a:lnL>
                    <a:lnR>
                      <a:noFill/>
                    </a:lnR>
                    <a:lnT>
                      <a:noFill/>
                    </a:lnT>
                    <a:lnB>
                      <a:noFill/>
                    </a:lnB>
                    <a:solidFill>
                      <a:srgbClr val="BFBFB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a:noFill/>
                    </a:lnB>
                    <a:solidFill>
                      <a:srgbClr val="BFBFBF"/>
                    </a:solidFill>
                  </a:tcPr>
                </a:tc>
                <a:tc>
                  <a:txBody>
                    <a:bodyPr/>
                    <a:lstStyle/>
                    <a:p>
                      <a:pPr algn="ctr" fontAlgn="b"/>
                      <a:r>
                        <a:rPr lang="en-US" sz="1600" b="0" i="0" u="none" strike="noStrike" dirty="0">
                          <a:solidFill>
                            <a:srgbClr val="C00000"/>
                          </a:solidFill>
                          <a:effectLst/>
                          <a:latin typeface="Century Gothic" panose="020B0502020202020204" pitchFamily="34" charset="0"/>
                        </a:rPr>
                        <a:t>1.5%</a:t>
                      </a:r>
                    </a:p>
                  </a:txBody>
                  <a:tcPr marL="8629" marR="8629" marT="8629"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1520914827"/>
                  </a:ext>
                </a:extLst>
              </a:tr>
              <a:tr h="414589">
                <a:tc>
                  <a:txBody>
                    <a:bodyPr/>
                    <a:lstStyle/>
                    <a:p>
                      <a:pPr algn="l" rtl="0" fontAlgn="b"/>
                      <a:r>
                        <a:rPr lang="en-US" sz="1100" b="0" i="0" u="none" strike="noStrike">
                          <a:solidFill>
                            <a:srgbClr val="000000"/>
                          </a:solidFill>
                          <a:effectLst/>
                          <a:latin typeface="Century Gothic" panose="020B0502020202020204" pitchFamily="34" charset="0"/>
                        </a:rPr>
                        <a:t>Inflation (CPI, 12 mth % chg)</a:t>
                      </a:r>
                    </a:p>
                  </a:txBody>
                  <a:tcPr marL="8629" marR="8629" marT="86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Century Gothic" panose="020B0502020202020204" pitchFamily="34" charset="0"/>
                        </a:rPr>
                        <a:t>2.2%</a:t>
                      </a:r>
                    </a:p>
                  </a:txBody>
                  <a:tcPr marL="8629" marR="8629" marT="8629"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a:noFill/>
                    </a:lnB>
                    <a:solidFill>
                      <a:srgbClr val="BFBFBF"/>
                    </a:solidFill>
                  </a:tcPr>
                </a:tc>
                <a:tc>
                  <a:txBody>
                    <a:bodyPr/>
                    <a:lstStyle/>
                    <a:p>
                      <a:pPr algn="ctr" rtl="0" fontAlgn="b"/>
                      <a:r>
                        <a:rPr lang="en-US" sz="1600" b="0" i="0" u="none" strike="noStrike" dirty="0">
                          <a:solidFill>
                            <a:srgbClr val="000000"/>
                          </a:solidFill>
                          <a:effectLst/>
                          <a:latin typeface="Century Gothic" panose="020B0502020202020204" pitchFamily="34" charset="0"/>
                        </a:rPr>
                        <a:t>6.5%</a:t>
                      </a:r>
                    </a:p>
                  </a:txBody>
                  <a:tcPr marL="8629" marR="8629" marT="8629"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600" b="0" i="0" u="none" strike="noStrike" dirty="0">
                          <a:solidFill>
                            <a:srgbClr val="000000"/>
                          </a:solidFill>
                          <a:effectLst/>
                          <a:latin typeface="Century Gothic" panose="020B0502020202020204" pitchFamily="34" charset="0"/>
                        </a:rPr>
                        <a:t>5.0%</a:t>
                      </a:r>
                    </a:p>
                  </a:txBody>
                  <a:tcPr marL="8629" marR="8629" marT="8629" marB="0" anchor="ctr">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ctr"/>
                      <a:r>
                        <a:rPr lang="en-US" sz="1600" b="0" i="0" u="none" strike="noStrike" dirty="0">
                          <a:solidFill>
                            <a:schemeClr val="tx1"/>
                          </a:solidFill>
                          <a:effectLst/>
                          <a:latin typeface="Century Gothic" panose="020B0502020202020204" pitchFamily="34" charset="0"/>
                        </a:rPr>
                        <a:t>3.1%</a:t>
                      </a:r>
                    </a:p>
                  </a:txBody>
                  <a:tcPr marL="8629" marR="8629" marT="8629" marB="0" anchor="ctr">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4.0%</a:t>
                      </a:r>
                    </a:p>
                  </a:txBody>
                  <a:tcPr marL="8629" marR="8629" marT="8629" marB="0" anchor="b">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3.5%</a:t>
                      </a:r>
                    </a:p>
                  </a:txBody>
                  <a:tcPr marL="8629" marR="8629" marT="8629" marB="0" anchor="b">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C00000"/>
                          </a:solidFill>
                          <a:effectLst/>
                          <a:latin typeface="Century Gothic" panose="020B0502020202020204" pitchFamily="34" charset="0"/>
                        </a:rPr>
                        <a:t>3.0%</a:t>
                      </a:r>
                    </a:p>
                  </a:txBody>
                  <a:tcPr marL="8629" marR="8629" marT="8629" marB="0" anchor="b">
                    <a:lnL>
                      <a:noFill/>
                    </a:lnL>
                    <a:lnR>
                      <a:noFill/>
                    </a:lnR>
                    <a:lnT>
                      <a:noFill/>
                    </a:lnT>
                    <a:lnB>
                      <a:noFill/>
                    </a:lnB>
                    <a:solidFill>
                      <a:srgbClr val="BFBFB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a:noFill/>
                    </a:lnB>
                    <a:solidFill>
                      <a:srgbClr val="BFBFBF"/>
                    </a:solidFill>
                  </a:tcPr>
                </a:tc>
                <a:tc>
                  <a:txBody>
                    <a:bodyPr/>
                    <a:lstStyle/>
                    <a:p>
                      <a:pPr algn="ctr" fontAlgn="b"/>
                      <a:r>
                        <a:rPr lang="en-US" sz="1600" b="0" i="0" u="none" strike="noStrike" dirty="0">
                          <a:solidFill>
                            <a:srgbClr val="C00000"/>
                          </a:solidFill>
                          <a:effectLst/>
                          <a:latin typeface="Century Gothic" panose="020B0502020202020204" pitchFamily="34" charset="0"/>
                        </a:rPr>
                        <a:t>2.5%</a:t>
                      </a:r>
                    </a:p>
                  </a:txBody>
                  <a:tcPr marL="8629" marR="8629" marT="8629"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943490463"/>
                  </a:ext>
                </a:extLst>
              </a:tr>
              <a:tr h="414589">
                <a:tc>
                  <a:txBody>
                    <a:bodyPr/>
                    <a:lstStyle/>
                    <a:p>
                      <a:pPr algn="l" rtl="0" fontAlgn="b"/>
                      <a:r>
                        <a:rPr lang="en-US" sz="1100" b="0" i="0" u="none" strike="noStrike">
                          <a:solidFill>
                            <a:srgbClr val="000000"/>
                          </a:solidFill>
                          <a:effectLst/>
                          <a:latin typeface="Century Gothic" panose="020B0502020202020204" pitchFamily="34" charset="0"/>
                        </a:rPr>
                        <a:t>Unemployment Rate (BLS)</a:t>
                      </a:r>
                    </a:p>
                  </a:txBody>
                  <a:tcPr marL="8629" marR="8629" marT="86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Century Gothic" panose="020B0502020202020204" pitchFamily="34" charset="0"/>
                        </a:rPr>
                        <a:t>6.0%</a:t>
                      </a:r>
                    </a:p>
                  </a:txBody>
                  <a:tcPr marL="8629" marR="8629" marT="8629"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a:noFill/>
                    </a:lnB>
                    <a:solidFill>
                      <a:srgbClr val="BFBFBF"/>
                    </a:solidFill>
                  </a:tcPr>
                </a:tc>
                <a:tc>
                  <a:txBody>
                    <a:bodyPr/>
                    <a:lstStyle/>
                    <a:p>
                      <a:pPr algn="ctr" rtl="0" fontAlgn="b"/>
                      <a:r>
                        <a:rPr lang="en-US" sz="1600" b="0" i="0" u="none" strike="noStrike" dirty="0">
                          <a:solidFill>
                            <a:srgbClr val="000000"/>
                          </a:solidFill>
                          <a:effectLst/>
                          <a:latin typeface="Century Gothic" panose="020B0502020202020204" pitchFamily="34" charset="0"/>
                        </a:rPr>
                        <a:t>3.5%</a:t>
                      </a:r>
                    </a:p>
                  </a:txBody>
                  <a:tcPr marL="8629" marR="8629" marT="8629"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600" b="0" i="0" u="none" strike="noStrike" dirty="0">
                          <a:solidFill>
                            <a:srgbClr val="000000"/>
                          </a:solidFill>
                          <a:effectLst/>
                          <a:latin typeface="Century Gothic" panose="020B0502020202020204" pitchFamily="34" charset="0"/>
                        </a:rPr>
                        <a:t>3.5%</a:t>
                      </a:r>
                    </a:p>
                  </a:txBody>
                  <a:tcPr marL="8629" marR="8629" marT="8629" marB="0" anchor="ctr">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ctr"/>
                      <a:r>
                        <a:rPr lang="en-US" sz="1600" b="0" i="0" u="none" strike="noStrike" dirty="0">
                          <a:solidFill>
                            <a:schemeClr val="tx1"/>
                          </a:solidFill>
                          <a:effectLst/>
                          <a:latin typeface="Century Gothic" panose="020B0502020202020204" pitchFamily="34" charset="0"/>
                        </a:rPr>
                        <a:t>3.6%</a:t>
                      </a:r>
                    </a:p>
                  </a:txBody>
                  <a:tcPr marL="8629" marR="8629" marT="8629" marB="0" anchor="ctr">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4.0%</a:t>
                      </a:r>
                    </a:p>
                  </a:txBody>
                  <a:tcPr marL="8629" marR="8629" marT="8629"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4.0%</a:t>
                      </a:r>
                    </a:p>
                  </a:txBody>
                  <a:tcPr marL="8629" marR="8629" marT="8629" marB="0" anchor="b">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C00000"/>
                          </a:solidFill>
                          <a:effectLst/>
                          <a:latin typeface="Century Gothic" panose="020B0502020202020204" pitchFamily="34" charset="0"/>
                        </a:rPr>
                        <a:t>3.9%</a:t>
                      </a:r>
                    </a:p>
                  </a:txBody>
                  <a:tcPr marL="8629" marR="8629" marT="8629" marB="0" anchor="b">
                    <a:lnL>
                      <a:noFill/>
                    </a:lnL>
                    <a:lnR>
                      <a:noFill/>
                    </a:lnR>
                    <a:lnT>
                      <a:noFill/>
                    </a:lnT>
                    <a:lnB>
                      <a:noFill/>
                    </a:lnB>
                    <a:solidFill>
                      <a:srgbClr val="BFBFBF"/>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8629" marR="8629" marT="8629" marB="0" anchor="b">
                    <a:lnL>
                      <a:noFill/>
                    </a:lnL>
                    <a:lnR>
                      <a:noFill/>
                    </a:lnR>
                    <a:lnT>
                      <a:noFill/>
                    </a:lnT>
                    <a:lnB>
                      <a:noFill/>
                    </a:lnB>
                    <a:solidFill>
                      <a:srgbClr val="BFBFBF"/>
                    </a:solidFill>
                  </a:tcPr>
                </a:tc>
                <a:tc>
                  <a:txBody>
                    <a:bodyPr/>
                    <a:lstStyle/>
                    <a:p>
                      <a:pPr algn="ctr" fontAlgn="b"/>
                      <a:r>
                        <a:rPr lang="en-US" sz="1600" b="0" i="0" u="none" strike="noStrike" dirty="0">
                          <a:solidFill>
                            <a:srgbClr val="C00000"/>
                          </a:solidFill>
                          <a:effectLst/>
                          <a:latin typeface="Century Gothic" panose="020B0502020202020204" pitchFamily="34" charset="0"/>
                        </a:rPr>
                        <a:t>4.2%</a:t>
                      </a:r>
                    </a:p>
                  </a:txBody>
                  <a:tcPr marL="8629" marR="8629" marT="8629"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950487193"/>
                  </a:ext>
                </a:extLst>
              </a:tr>
              <a:tr h="414589">
                <a:tc>
                  <a:txBody>
                    <a:bodyPr/>
                    <a:lstStyle/>
                    <a:p>
                      <a:pPr algn="l" rtl="0" fontAlgn="b"/>
                      <a:r>
                        <a:rPr lang="en-US" sz="1100" b="0" i="0" u="none" strike="noStrike">
                          <a:solidFill>
                            <a:srgbClr val="000000"/>
                          </a:solidFill>
                          <a:effectLst/>
                          <a:latin typeface="Century Gothic" panose="020B0502020202020204" pitchFamily="34" charset="0"/>
                        </a:rPr>
                        <a:t>Federal Funds Rate (effective) </a:t>
                      </a:r>
                    </a:p>
                  </a:txBody>
                  <a:tcPr marL="8629" marR="8629" marT="86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Century Gothic" panose="020B0502020202020204" pitchFamily="34" charset="0"/>
                        </a:rPr>
                        <a:t>0.58%</a:t>
                      </a:r>
                    </a:p>
                  </a:txBody>
                  <a:tcPr marL="8629" marR="8629" marT="8629"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a:noFill/>
                    </a:lnB>
                    <a:solidFill>
                      <a:srgbClr val="BFBFBF"/>
                    </a:solidFill>
                  </a:tcPr>
                </a:tc>
                <a:tc>
                  <a:txBody>
                    <a:bodyPr/>
                    <a:lstStyle/>
                    <a:p>
                      <a:pPr algn="ctr" rtl="0" fontAlgn="ctr"/>
                      <a:r>
                        <a:rPr lang="en-US" sz="1600" b="0" i="0" u="none" strike="noStrike">
                          <a:solidFill>
                            <a:srgbClr val="000000"/>
                          </a:solidFill>
                          <a:effectLst/>
                          <a:latin typeface="Century Gothic" panose="020B0502020202020204" pitchFamily="34" charset="0"/>
                        </a:rPr>
                        <a:t>4.33%</a:t>
                      </a:r>
                    </a:p>
                  </a:txBody>
                  <a:tcPr marL="8629" marR="8629" marT="8629" marB="0" anchor="ctr">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600" b="0" i="0" u="none" strike="noStrike" dirty="0">
                          <a:solidFill>
                            <a:srgbClr val="000000"/>
                          </a:solidFill>
                          <a:effectLst/>
                          <a:latin typeface="Century Gothic" panose="020B0502020202020204" pitchFamily="34" charset="0"/>
                        </a:rPr>
                        <a:t>4.83%</a:t>
                      </a:r>
                    </a:p>
                  </a:txBody>
                  <a:tcPr marL="8629" marR="8629" marT="8629" marB="0" anchor="ctr">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ctr"/>
                      <a:r>
                        <a:rPr lang="en-US" sz="1600" b="0" i="0" u="none" strike="noStrike" dirty="0">
                          <a:solidFill>
                            <a:schemeClr val="tx1"/>
                          </a:solidFill>
                          <a:effectLst/>
                          <a:latin typeface="Century Gothic" panose="020B0502020202020204" pitchFamily="34" charset="0"/>
                        </a:rPr>
                        <a:t>5.08%</a:t>
                      </a:r>
                    </a:p>
                  </a:txBody>
                  <a:tcPr marL="8629" marR="8629" marT="8629" marB="0" anchor="ctr">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5.33%</a:t>
                      </a:r>
                    </a:p>
                  </a:txBody>
                  <a:tcPr marL="8629" marR="8629" marT="8629" marB="0" anchor="ctr">
                    <a:lnL>
                      <a:noFill/>
                    </a:lnL>
                    <a:lnR>
                      <a:noFill/>
                    </a:lnR>
                    <a:lnT>
                      <a:noFill/>
                    </a:lnT>
                    <a:lnB>
                      <a:noFill/>
                    </a:lnB>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5.60%</a:t>
                      </a:r>
                    </a:p>
                  </a:txBody>
                  <a:tcPr marL="8629" marR="8629" marT="8629" marB="0" anchor="ctr">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ctr"/>
                      <a:r>
                        <a:rPr lang="en-US" sz="1600" b="0" i="0" u="none" strike="noStrike" dirty="0">
                          <a:solidFill>
                            <a:srgbClr val="C00000"/>
                          </a:solidFill>
                          <a:effectLst/>
                          <a:latin typeface="Century Gothic" panose="020B0502020202020204" pitchFamily="34" charset="0"/>
                        </a:rPr>
                        <a:t>5.60%</a:t>
                      </a:r>
                    </a:p>
                  </a:txBody>
                  <a:tcPr marL="8629" marR="8629" marT="8629" marB="0" anchor="ctr">
                    <a:lnL>
                      <a:noFill/>
                    </a:lnL>
                    <a:lnR>
                      <a:noFill/>
                    </a:lnR>
                    <a:lnT>
                      <a:noFill/>
                    </a:lnT>
                    <a:lnB>
                      <a:noFill/>
                    </a:lnB>
                    <a:solidFill>
                      <a:srgbClr val="BFBFBF"/>
                    </a:solidFill>
                  </a:tcPr>
                </a:tc>
                <a:tc>
                  <a:txBody>
                    <a:bodyPr/>
                    <a:lstStyle/>
                    <a:p>
                      <a:pPr algn="ctr" fontAlgn="ctr"/>
                      <a:r>
                        <a:rPr lang="en-US" sz="1600" b="0" i="0" u="none" strike="noStrike">
                          <a:solidFill>
                            <a:srgbClr val="000000"/>
                          </a:solidFill>
                          <a:effectLst/>
                          <a:latin typeface="Arial" panose="020B0604020202020204" pitchFamily="34" charset="0"/>
                        </a:rPr>
                        <a:t> </a:t>
                      </a:r>
                    </a:p>
                  </a:txBody>
                  <a:tcPr marL="8629" marR="8629" marT="8629" marB="0" anchor="ctr">
                    <a:lnL>
                      <a:noFill/>
                    </a:lnL>
                    <a:lnR>
                      <a:noFill/>
                    </a:lnR>
                    <a:lnT>
                      <a:noFill/>
                    </a:lnT>
                    <a:lnB>
                      <a:noFill/>
                    </a:lnB>
                    <a:solidFill>
                      <a:srgbClr val="BFBFBF"/>
                    </a:solidFill>
                  </a:tcPr>
                </a:tc>
                <a:tc>
                  <a:txBody>
                    <a:bodyPr/>
                    <a:lstStyle/>
                    <a:p>
                      <a:pPr algn="ctr" fontAlgn="ctr"/>
                      <a:r>
                        <a:rPr lang="en-US" sz="1600" b="0" i="0" u="none" strike="noStrike" dirty="0">
                          <a:solidFill>
                            <a:srgbClr val="C00000"/>
                          </a:solidFill>
                          <a:effectLst/>
                          <a:latin typeface="Century Gothic" panose="020B0502020202020204" pitchFamily="34" charset="0"/>
                        </a:rPr>
                        <a:t>4.60%</a:t>
                      </a:r>
                    </a:p>
                  </a:txBody>
                  <a:tcPr marL="8629" marR="8629" marT="8629" marB="0" anchor="ctr">
                    <a:lnL>
                      <a:noFill/>
                    </a:lnL>
                    <a:lnR w="1270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4221316329"/>
                  </a:ext>
                </a:extLst>
              </a:tr>
              <a:tr h="414589">
                <a:tc>
                  <a:txBody>
                    <a:bodyPr/>
                    <a:lstStyle/>
                    <a:p>
                      <a:pPr algn="l" rtl="0" fontAlgn="b"/>
                      <a:r>
                        <a:rPr lang="en-US" sz="1100" b="0" i="0" u="none" strike="noStrike">
                          <a:solidFill>
                            <a:srgbClr val="000000"/>
                          </a:solidFill>
                          <a:effectLst/>
                          <a:latin typeface="Century Gothic" panose="020B0502020202020204" pitchFamily="34" charset="0"/>
                        </a:rPr>
                        <a:t>10-Year Treasury Rate</a:t>
                      </a:r>
                    </a:p>
                  </a:txBody>
                  <a:tcPr marL="8629" marR="8629" marT="86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Century Gothic" panose="020B0502020202020204" pitchFamily="34" charset="0"/>
                        </a:rPr>
                        <a:t>2.11%</a:t>
                      </a:r>
                    </a:p>
                  </a:txBody>
                  <a:tcPr marL="8629" marR="8629" marT="8629"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rtl="0"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a:noFill/>
                    </a:lnB>
                    <a:solidFill>
                      <a:srgbClr val="BFBFBF"/>
                    </a:solidFill>
                  </a:tcPr>
                </a:tc>
                <a:tc>
                  <a:txBody>
                    <a:bodyPr/>
                    <a:lstStyle/>
                    <a:p>
                      <a:pPr algn="ctr" rtl="0" fontAlgn="b"/>
                      <a:r>
                        <a:rPr lang="en-US" sz="1600" b="0" i="0" u="none" strike="noStrike">
                          <a:solidFill>
                            <a:srgbClr val="000000"/>
                          </a:solidFill>
                          <a:effectLst/>
                          <a:latin typeface="Century Gothic" panose="020B0502020202020204" pitchFamily="34" charset="0"/>
                        </a:rPr>
                        <a:t>3.88%</a:t>
                      </a:r>
                    </a:p>
                  </a:txBody>
                  <a:tcPr marL="8629" marR="8629" marT="8629"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1600" b="0" i="0" u="none" strike="noStrike">
                          <a:solidFill>
                            <a:srgbClr val="000000"/>
                          </a:solidFill>
                          <a:effectLst/>
                          <a:latin typeface="Century Gothic" panose="020B0502020202020204" pitchFamily="34" charset="0"/>
                        </a:rPr>
                        <a:t>3.48%</a:t>
                      </a:r>
                    </a:p>
                  </a:txBody>
                  <a:tcPr marL="8629" marR="8629" marT="8629" marB="0" anchor="ctr">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ctr"/>
                      <a:r>
                        <a:rPr lang="en-US" sz="1600" b="0" i="0" u="none" strike="noStrike" dirty="0">
                          <a:solidFill>
                            <a:schemeClr val="tx1"/>
                          </a:solidFill>
                          <a:effectLst/>
                          <a:latin typeface="Century Gothic" panose="020B0502020202020204" pitchFamily="34" charset="0"/>
                        </a:rPr>
                        <a:t>3.81%</a:t>
                      </a:r>
                    </a:p>
                  </a:txBody>
                  <a:tcPr marL="8629" marR="8629" marT="8629" marB="0" anchor="ctr">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4.00%</a:t>
                      </a:r>
                    </a:p>
                  </a:txBody>
                  <a:tcPr marL="8629" marR="8629" marT="8629" marB="0" anchor="b">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4.00%</a:t>
                      </a:r>
                    </a:p>
                  </a:txBody>
                  <a:tcPr marL="8629" marR="8629" marT="8629" marB="0" anchor="b">
                    <a:lnL>
                      <a:noFill/>
                    </a:lnL>
                    <a:lnR>
                      <a:noFill/>
                    </a:lnR>
                    <a:lnT>
                      <a:noFill/>
                    </a:lnT>
                    <a:lnB>
                      <a:noFill/>
                    </a:lnB>
                  </a:tcPr>
                </a:tc>
                <a:tc>
                  <a:txBody>
                    <a:bodyPr/>
                    <a:lstStyle/>
                    <a:p>
                      <a:pPr algn="ctr" fontAlgn="b"/>
                      <a:endParaRPr lang="en-US" sz="1600" b="0" i="0" u="none" strike="noStrike">
                        <a:solidFill>
                          <a:srgbClr val="000000"/>
                        </a:solidFill>
                        <a:effectLst/>
                        <a:latin typeface="Arial" panose="020B0604020202020204" pitchFamily="34" charset="0"/>
                      </a:endParaRPr>
                    </a:p>
                  </a:txBody>
                  <a:tcPr marL="8629" marR="8629" marT="8629" marB="0" anchor="b">
                    <a:lnL>
                      <a:noFill/>
                    </a:lnL>
                    <a:lnR>
                      <a:noFill/>
                    </a:lnR>
                    <a:lnT>
                      <a:noFill/>
                    </a:lnT>
                    <a:lnB>
                      <a:noFill/>
                    </a:lnB>
                  </a:tcPr>
                </a:tc>
                <a:tc>
                  <a:txBody>
                    <a:bodyPr/>
                    <a:lstStyle/>
                    <a:p>
                      <a:pPr algn="ctr" rtl="0" fontAlgn="b"/>
                      <a:r>
                        <a:rPr lang="en-US" sz="1600" b="0" i="0" u="none" strike="noStrike" dirty="0">
                          <a:solidFill>
                            <a:srgbClr val="C00000"/>
                          </a:solidFill>
                          <a:effectLst/>
                          <a:latin typeface="Century Gothic" panose="020B0502020202020204" pitchFamily="34" charset="0"/>
                        </a:rPr>
                        <a:t>4.00%</a:t>
                      </a:r>
                    </a:p>
                  </a:txBody>
                  <a:tcPr marL="8629" marR="8629" marT="8629" marB="0" anchor="b">
                    <a:lnL>
                      <a:noFill/>
                    </a:lnL>
                    <a:lnR>
                      <a:noFill/>
                    </a:lnR>
                    <a:lnT>
                      <a:noFill/>
                    </a:lnT>
                    <a:lnB>
                      <a:noFill/>
                    </a:lnB>
                    <a:solidFill>
                      <a:srgbClr val="BFBFBF"/>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8629" marR="8629" marT="8629" marB="0" anchor="b">
                    <a:lnL>
                      <a:noFill/>
                    </a:lnL>
                    <a:lnR>
                      <a:noFill/>
                    </a:lnR>
                    <a:lnT>
                      <a:noFill/>
                    </a:lnT>
                    <a:lnB>
                      <a:noFill/>
                    </a:lnB>
                    <a:solidFill>
                      <a:srgbClr val="BFBFBF"/>
                    </a:solidFill>
                  </a:tcPr>
                </a:tc>
                <a:tc>
                  <a:txBody>
                    <a:bodyPr/>
                    <a:lstStyle/>
                    <a:p>
                      <a:pPr algn="ctr" fontAlgn="b"/>
                      <a:r>
                        <a:rPr lang="en-US" sz="1600" b="0" i="0" u="none" strike="noStrike" dirty="0">
                          <a:solidFill>
                            <a:srgbClr val="C00000"/>
                          </a:solidFill>
                          <a:effectLst/>
                          <a:latin typeface="Century Gothic" panose="020B0502020202020204" pitchFamily="34" charset="0"/>
                        </a:rPr>
                        <a:t>3.75%</a:t>
                      </a:r>
                    </a:p>
                  </a:txBody>
                  <a:tcPr marL="8629" marR="8629" marT="8629"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1035589385"/>
                  </a:ext>
                </a:extLst>
              </a:tr>
              <a:tr h="414589">
                <a:tc>
                  <a:txBody>
                    <a:bodyPr/>
                    <a:lstStyle/>
                    <a:p>
                      <a:pPr algn="l" rtl="0" fontAlgn="b"/>
                      <a:r>
                        <a:rPr lang="en-US" sz="1100" b="0" i="0" u="none" strike="noStrike">
                          <a:solidFill>
                            <a:srgbClr val="000000"/>
                          </a:solidFill>
                          <a:effectLst/>
                          <a:latin typeface="Century Gothic" panose="020B0502020202020204" pitchFamily="34" charset="0"/>
                        </a:rPr>
                        <a:t>10-Year-Fed Funds Spread</a:t>
                      </a:r>
                    </a:p>
                  </a:txBody>
                  <a:tcPr marL="8629" marR="8629" marT="86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Century Gothic" panose="020B0502020202020204" pitchFamily="34" charset="0"/>
                        </a:rPr>
                        <a:t>1.53%</a:t>
                      </a:r>
                    </a:p>
                  </a:txBody>
                  <a:tcPr marL="8629" marR="8629" marT="862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600" b="0" i="0" u="none" strike="noStrike">
                          <a:solidFill>
                            <a:srgbClr val="000000"/>
                          </a:solidFill>
                          <a:effectLst/>
                          <a:latin typeface="Century Gothic" panose="020B0502020202020204" pitchFamily="34" charset="0"/>
                        </a:rPr>
                        <a:t>-0.45%</a:t>
                      </a:r>
                    </a:p>
                  </a:txBody>
                  <a:tcPr marL="8629" marR="8629" marT="862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entury Gothic" panose="020B0502020202020204" pitchFamily="34" charset="0"/>
                        </a:rPr>
                        <a:t>-1.35%</a:t>
                      </a:r>
                    </a:p>
                  </a:txBody>
                  <a:tcPr marL="8629" marR="8629" marT="862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8629" marR="8629" marT="862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chemeClr val="tx1"/>
                          </a:solidFill>
                          <a:effectLst/>
                          <a:latin typeface="Century Gothic" panose="020B0502020202020204" pitchFamily="34" charset="0"/>
                        </a:rPr>
                        <a:t>-1.27%</a:t>
                      </a:r>
                    </a:p>
                  </a:txBody>
                  <a:tcPr marL="8629" marR="8629" marT="862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FF0000"/>
                          </a:solidFill>
                          <a:effectLst/>
                          <a:latin typeface="Century Gothic" panose="020B0502020202020204" pitchFamily="34" charset="0"/>
                        </a:rPr>
                        <a:t>-1.33%</a:t>
                      </a:r>
                    </a:p>
                  </a:txBody>
                  <a:tcPr marL="8629" marR="8629" marT="862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FF0000"/>
                          </a:solidFill>
                          <a:effectLst/>
                          <a:latin typeface="Century Gothic" panose="020B0502020202020204" pitchFamily="34" charset="0"/>
                        </a:rPr>
                        <a:t>-1.60%</a:t>
                      </a:r>
                    </a:p>
                  </a:txBody>
                  <a:tcPr marL="8629" marR="8629" marT="862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 </a:t>
                      </a:r>
                    </a:p>
                  </a:txBody>
                  <a:tcPr marL="8629" marR="8629" marT="862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C00000"/>
                          </a:solidFill>
                          <a:effectLst/>
                          <a:latin typeface="Century Gothic" panose="020B0502020202020204" pitchFamily="34" charset="0"/>
                        </a:rPr>
                        <a:t>-1.60%</a:t>
                      </a:r>
                    </a:p>
                  </a:txBody>
                  <a:tcPr marL="8629" marR="8629" marT="8629" marB="0" anchor="b">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8629" marR="8629" marT="8629" marB="0" anchor="b">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C00000"/>
                          </a:solidFill>
                          <a:effectLst/>
                          <a:latin typeface="Century Gothic" panose="020B0502020202020204" pitchFamily="34" charset="0"/>
                        </a:rPr>
                        <a:t>-0.85%</a:t>
                      </a:r>
                    </a:p>
                  </a:txBody>
                  <a:tcPr marL="8629" marR="8629" marT="862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27019565"/>
                  </a:ext>
                </a:extLst>
              </a:tr>
            </a:tbl>
          </a:graphicData>
        </a:graphic>
      </p:graphicFrame>
    </p:spTree>
    <p:extLst>
      <p:ext uri="{BB962C8B-B14F-4D97-AF65-F5344CB8AC3E}">
        <p14:creationId xmlns:p14="http://schemas.microsoft.com/office/powerpoint/2010/main" val="824228356"/>
      </p:ext>
    </p:extLst>
  </p:cSld>
  <p:clrMapOvr>
    <a:masterClrMapping/>
  </p:clrMapOvr>
</p:sld>
</file>

<file path=ppt/theme/theme1.xml><?xml version="1.0" encoding="utf-8"?>
<a:theme xmlns:a="http://schemas.openxmlformats.org/drawingml/2006/main" name="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2.xml><?xml version="1.0" encoding="utf-8"?>
<a:theme xmlns:a="http://schemas.openxmlformats.org/drawingml/2006/main" name="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A20" id="{9B8593DB-C977-9149-BDAA-4FEB5C6FA5C5}" vid="{E635C7C2-6405-D44F-8F2C-446DA6C7A4F4}"/>
    </a:ext>
  </a:extLst>
</a:theme>
</file>

<file path=ppt/theme/theme3.xml><?xml version="1.0" encoding="utf-8"?>
<a:theme xmlns:a="http://schemas.openxmlformats.org/drawingml/2006/main" name="CORP-Std-0617">
  <a:themeElements>
    <a:clrScheme name="Corporate">
      <a:dk1>
        <a:srgbClr val="292934"/>
      </a:dk1>
      <a:lt1>
        <a:srgbClr val="FFFFFF"/>
      </a:lt1>
      <a:dk2>
        <a:srgbClr val="000000"/>
      </a:dk2>
      <a:lt2>
        <a:srgbClr val="CCCCCC"/>
      </a:lt2>
      <a:accent1>
        <a:srgbClr val="881635"/>
      </a:accent1>
      <a:accent2>
        <a:srgbClr val="DC661D"/>
      </a:accent2>
      <a:accent3>
        <a:srgbClr val="005689"/>
      </a:accent3>
      <a:accent4>
        <a:srgbClr val="4B7520"/>
      </a:accent4>
      <a:accent5>
        <a:srgbClr val="C07888"/>
      </a:accent5>
      <a:accent6>
        <a:srgbClr val="FAB27B"/>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91738"/>
        </a:accent1>
        <a:accent2>
          <a:srgbClr val="A19675"/>
        </a:accent2>
        <a:accent3>
          <a:srgbClr val="FFFFFF"/>
        </a:accent3>
        <a:accent4>
          <a:srgbClr val="000000"/>
        </a:accent4>
        <a:accent5>
          <a:srgbClr val="C4ABAE"/>
        </a:accent5>
        <a:accent6>
          <a:srgbClr val="918769"/>
        </a:accent6>
        <a:hlink>
          <a:srgbClr val="B2B2B2"/>
        </a:hlink>
        <a:folHlink>
          <a:srgbClr val="41544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881635"/>
        </a:dk2>
        <a:lt2>
          <a:srgbClr val="808080"/>
        </a:lt2>
        <a:accent1>
          <a:srgbClr val="891738"/>
        </a:accent1>
        <a:accent2>
          <a:srgbClr val="C07888"/>
        </a:accent2>
        <a:accent3>
          <a:srgbClr val="FFFFFF"/>
        </a:accent3>
        <a:accent4>
          <a:srgbClr val="000000"/>
        </a:accent4>
        <a:accent5>
          <a:srgbClr val="C4ABAE"/>
        </a:accent5>
        <a:accent6>
          <a:srgbClr val="AE6C7B"/>
        </a:accent6>
        <a:hlink>
          <a:srgbClr val="DC661D"/>
        </a:hlink>
        <a:folHlink>
          <a:srgbClr val="FAB27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CB432A6-4672-441D-BADC-71D421C12340}" vid="{5313CDCA-8156-4BA0-A4F1-C9BC678B101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00452fd-8469-409e-91a8-bb7a008e2da0}" enabled="0" method="" siteId="{a00452fd-8469-409e-91a8-bb7a008e2da0}" removed="1"/>
</clbl:labelList>
</file>

<file path=docProps/app.xml><?xml version="1.0" encoding="utf-8"?>
<Properties xmlns="http://schemas.openxmlformats.org/officeDocument/2006/extended-properties" xmlns:vt="http://schemas.openxmlformats.org/officeDocument/2006/docPropsVTypes">
  <Template>TruStage-PPT-Template_Preferred(16-9)</Template>
  <TotalTime>1214</TotalTime>
  <Words>6204</Words>
  <Application>Microsoft Office PowerPoint</Application>
  <PresentationFormat>Widescreen</PresentationFormat>
  <Paragraphs>1824</Paragraphs>
  <Slides>110</Slides>
  <Notes>45</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110</vt:i4>
      </vt:variant>
    </vt:vector>
  </HeadingPairs>
  <TitlesOfParts>
    <vt:vector size="125" baseType="lpstr">
      <vt:lpstr>Arial</vt:lpstr>
      <vt:lpstr>Arial Narrow</vt:lpstr>
      <vt:lpstr>Calibri</vt:lpstr>
      <vt:lpstr>Century Gothic</vt:lpstr>
      <vt:lpstr>Georgia</vt:lpstr>
      <vt:lpstr>Quattrocento Sans</vt:lpstr>
      <vt:lpstr>Rockwell</vt:lpstr>
      <vt:lpstr>Symbol</vt:lpstr>
      <vt:lpstr>Times</vt:lpstr>
      <vt:lpstr>Times New Roman</vt:lpstr>
      <vt:lpstr>Verdana</vt:lpstr>
      <vt:lpstr>Office Theme</vt:lpstr>
      <vt:lpstr>CUNA_logo</vt:lpstr>
      <vt:lpstr>CORP-Std-0617</vt:lpstr>
      <vt:lpstr>Chart</vt:lpstr>
      <vt:lpstr>Economic and  Credit Union  Update </vt:lpstr>
      <vt:lpstr>PowerPoint Presentation</vt:lpstr>
      <vt:lpstr>PowerPoint Presentation</vt:lpstr>
      <vt:lpstr>PowerPoint Presentation</vt:lpstr>
      <vt:lpstr>PowerPoint Presentation</vt:lpstr>
      <vt:lpstr>PowerPoint Presentation</vt:lpstr>
      <vt:lpstr>PowerPoint Presentation</vt:lpstr>
      <vt:lpstr>Weak Economic Growth for Next 2 Years</vt:lpstr>
      <vt:lpstr>High Inflation for the Next Year</vt:lpstr>
      <vt:lpstr>High Inflation for the Next Year</vt:lpstr>
      <vt:lpstr>High Inflation for the Next Year</vt:lpstr>
      <vt:lpstr>High Inflation for the Next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Rising Fed Funds Interest Rate and  Deposit Pricing</vt:lpstr>
      <vt:lpstr>Rising Fed Funds Interest Rate and  Deposit Pricing</vt:lpstr>
      <vt:lpstr>Rising Fed Funds Interest Rate and  Deposit Pricing</vt:lpstr>
      <vt:lpstr>Rising Fed Funds Interest Rate and  Deposit Pricing</vt:lpstr>
      <vt:lpstr>PowerPoint Presentation</vt:lpstr>
      <vt:lpstr>PowerPoint Presentation</vt:lpstr>
      <vt:lpstr>Limerick of the Day</vt:lpstr>
      <vt:lpstr>Limerick of the Day</vt:lpstr>
      <vt:lpstr>Limerick of the Day</vt:lpstr>
      <vt:lpstr>Limerick of the Day</vt:lpstr>
      <vt:lpstr>Limerick of the Day</vt:lpstr>
      <vt:lpstr>Economic Update Summary For 2023</vt:lpstr>
      <vt:lpstr>Economic Update Summary For 2023</vt:lpstr>
      <vt:lpstr>Economic Update Summary For 2023</vt:lpstr>
      <vt:lpstr>Economic Update Summary For 2023</vt:lpstr>
      <vt:lpstr>Economic Update Summary For 2023</vt:lpstr>
      <vt:lpstr>Economic Update Summary For 2023</vt:lpstr>
      <vt:lpstr>Economic forecast Aug 2023 </vt:lpstr>
      <vt:lpstr>Economic Forecast Aug 2023</vt:lpstr>
      <vt:lpstr>Credit union forecast Aug 2023 </vt:lpstr>
      <vt:lpstr>Credit Union Forecast Aug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Report</dc:title>
  <dc:creator>Rick, Steven W.</dc:creator>
  <cp:lastModifiedBy>Long, Jason</cp:lastModifiedBy>
  <cp:revision>16</cp:revision>
  <dcterms:created xsi:type="dcterms:W3CDTF">2023-05-22T17:11:53Z</dcterms:created>
  <dcterms:modified xsi:type="dcterms:W3CDTF">2023-11-08T15:21:28Z</dcterms:modified>
</cp:coreProperties>
</file>