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9.xml" ContentType="application/vnd.openxmlformats-officedocument.drawingml.chart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20.xml" ContentType="application/vnd.openxmlformats-officedocument.drawingml.chart+xml"/>
  <Override PartName="/ppt/notesSlides/notesSlide42.xml" ContentType="application/vnd.openxmlformats-officedocument.presentationml.notesSlide+xml"/>
  <Override PartName="/ppt/charts/chart21.xml" ContentType="application/vnd.openxmlformats-officedocument.drawingml.chart+xml"/>
  <Override PartName="/ppt/notesSlides/notesSlide43.xml" ContentType="application/vnd.openxmlformats-officedocument.presentationml.notesSlide+xml"/>
  <Override PartName="/ppt/charts/chart22.xml" ContentType="application/vnd.openxmlformats-officedocument.drawingml.chart+xml"/>
  <Override PartName="/ppt/notesSlides/notesSlide44.xml" ContentType="application/vnd.openxmlformats-officedocument.presentationml.notesSlide+xml"/>
  <Override PartName="/ppt/charts/chart23.xml" ContentType="application/vnd.openxmlformats-officedocument.drawingml.chart+xml"/>
  <Override PartName="/ppt/drawings/drawing9.xml" ContentType="application/vnd.openxmlformats-officedocument.drawingml.chartshapes+xml"/>
  <Override PartName="/ppt/notesSlides/notesSlide45.xml" ContentType="application/vnd.openxmlformats-officedocument.presentationml.notesSlide+xml"/>
  <Override PartName="/ppt/charts/chart24.xml" ContentType="application/vnd.openxmlformats-officedocument.drawingml.chart+xml"/>
  <Override PartName="/ppt/drawings/drawing10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25.xml" ContentType="application/vnd.openxmlformats-officedocument.drawingml.chart+xml"/>
  <Override PartName="/ppt/drawings/drawing11.xml" ContentType="application/vnd.openxmlformats-officedocument.drawingml.chartshapes+xml"/>
  <Override PartName="/ppt/notesSlides/notesSlide47.xml" ContentType="application/vnd.openxmlformats-officedocument.presentationml.notesSlide+xml"/>
  <Override PartName="/ppt/charts/chart26.xml" ContentType="application/vnd.openxmlformats-officedocument.drawingml.chart+xml"/>
  <Override PartName="/ppt/drawings/drawing12.xml" ContentType="application/vnd.openxmlformats-officedocument.drawingml.chartshapes+xml"/>
  <Override PartName="/ppt/notesSlides/notesSlide48.xml" ContentType="application/vnd.openxmlformats-officedocument.presentationml.notesSlide+xml"/>
  <Override PartName="/ppt/charts/chart27.xml" ContentType="application/vnd.openxmlformats-officedocument.drawingml.chart+xml"/>
  <Override PartName="/ppt/drawings/drawing13.xml" ContentType="application/vnd.openxmlformats-officedocument.drawingml.chartshapes+xml"/>
  <Override PartName="/ppt/notesSlides/notesSlide49.xml" ContentType="application/vnd.openxmlformats-officedocument.presentationml.notesSlide+xml"/>
  <Override PartName="/ppt/charts/chart28.xml" ContentType="application/vnd.openxmlformats-officedocument.drawingml.chart+xml"/>
  <Override PartName="/ppt/notesSlides/notesSlide50.xml" ContentType="application/vnd.openxmlformats-officedocument.presentationml.notesSlide+xml"/>
  <Override PartName="/ppt/charts/chart29.xml" ContentType="application/vnd.openxmlformats-officedocument.drawingml.chart+xml"/>
  <Override PartName="/ppt/notesSlides/notesSlide51.xml" ContentType="application/vnd.openxmlformats-officedocument.presentationml.notesSlide+xml"/>
  <Override PartName="/ppt/charts/chart30.xml" ContentType="application/vnd.openxmlformats-officedocument.drawingml.chart+xml"/>
  <Override PartName="/ppt/notesSlides/notesSlide52.xml" ContentType="application/vnd.openxmlformats-officedocument.presentationml.notesSlide+xml"/>
  <Override PartName="/ppt/charts/chart31.xml" ContentType="application/vnd.openxmlformats-officedocument.drawingml.chart+xml"/>
  <Override PartName="/ppt/notesSlides/notesSlide53.xml" ContentType="application/vnd.openxmlformats-officedocument.presentationml.notesSlide+xml"/>
  <Override PartName="/ppt/charts/chart32.xml" ContentType="application/vnd.openxmlformats-officedocument.drawingml.chart+xml"/>
  <Override PartName="/ppt/notesSlides/notesSlide54.xml" ContentType="application/vnd.openxmlformats-officedocument.presentationml.notesSlide+xml"/>
  <Override PartName="/ppt/charts/chart33.xml" ContentType="application/vnd.openxmlformats-officedocument.drawingml.chart+xml"/>
  <Override PartName="/ppt/notesSlides/notesSlide55.xml" ContentType="application/vnd.openxmlformats-officedocument.presentationml.notesSlide+xml"/>
  <Override PartName="/ppt/charts/chart34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19" r:id="rId2"/>
    <p:sldMasterId id="2147483733" r:id="rId3"/>
    <p:sldMasterId id="2147483763" r:id="rId4"/>
    <p:sldMasterId id="2147483798" r:id="rId5"/>
  </p:sldMasterIdLst>
  <p:notesMasterIdLst>
    <p:notesMasterId r:id="rId147"/>
  </p:notesMasterIdLst>
  <p:sldIdLst>
    <p:sldId id="290" r:id="rId6"/>
    <p:sldId id="721" r:id="rId7"/>
    <p:sldId id="2147375924" r:id="rId8"/>
    <p:sldId id="2147375930" r:id="rId9"/>
    <p:sldId id="2147375929" r:id="rId10"/>
    <p:sldId id="2147375942" r:id="rId11"/>
    <p:sldId id="2147375941" r:id="rId12"/>
    <p:sldId id="2147375940" r:id="rId13"/>
    <p:sldId id="2147376091" r:id="rId14"/>
    <p:sldId id="2147376092" r:id="rId15"/>
    <p:sldId id="2147376093" r:id="rId16"/>
    <p:sldId id="2147376054" r:id="rId17"/>
    <p:sldId id="2147376064" r:id="rId18"/>
    <p:sldId id="2147376063" r:id="rId19"/>
    <p:sldId id="2147376055" r:id="rId20"/>
    <p:sldId id="2147376066" r:id="rId21"/>
    <p:sldId id="2147376065" r:id="rId22"/>
    <p:sldId id="2147375990" r:id="rId23"/>
    <p:sldId id="2147376015" r:id="rId24"/>
    <p:sldId id="2147376069" r:id="rId25"/>
    <p:sldId id="2147376068" r:id="rId26"/>
    <p:sldId id="2147376067" r:id="rId27"/>
    <p:sldId id="2147376000" r:id="rId28"/>
    <p:sldId id="2147376087" r:id="rId29"/>
    <p:sldId id="2147376086" r:id="rId30"/>
    <p:sldId id="2147376070" r:id="rId31"/>
    <p:sldId id="2147376071" r:id="rId32"/>
    <p:sldId id="2147375735" r:id="rId33"/>
    <p:sldId id="2147376080" r:id="rId34"/>
    <p:sldId id="2147376079" r:id="rId35"/>
    <p:sldId id="2147376078" r:id="rId36"/>
    <p:sldId id="2147376077" r:id="rId37"/>
    <p:sldId id="2147376076" r:id="rId38"/>
    <p:sldId id="2147376075" r:id="rId39"/>
    <p:sldId id="2147376074" r:id="rId40"/>
    <p:sldId id="2147376073" r:id="rId41"/>
    <p:sldId id="2147376072" r:id="rId42"/>
    <p:sldId id="2147376081" r:id="rId43"/>
    <p:sldId id="2147376083" r:id="rId44"/>
    <p:sldId id="2147376082" r:id="rId45"/>
    <p:sldId id="2147376018" r:id="rId46"/>
    <p:sldId id="2147376019" r:id="rId47"/>
    <p:sldId id="2147376020" r:id="rId48"/>
    <p:sldId id="2147376021" r:id="rId49"/>
    <p:sldId id="2147376022" r:id="rId50"/>
    <p:sldId id="2147376023" r:id="rId51"/>
    <p:sldId id="2147376024" r:id="rId52"/>
    <p:sldId id="2147376003" r:id="rId53"/>
    <p:sldId id="2713" r:id="rId54"/>
    <p:sldId id="2147376094" r:id="rId55"/>
    <p:sldId id="2147375862" r:id="rId56"/>
    <p:sldId id="2147375688" r:id="rId57"/>
    <p:sldId id="4868" r:id="rId58"/>
    <p:sldId id="2147375709" r:id="rId59"/>
    <p:sldId id="2147375717" r:id="rId60"/>
    <p:sldId id="2147375708" r:id="rId61"/>
    <p:sldId id="2147376095" r:id="rId62"/>
    <p:sldId id="2147375707" r:id="rId63"/>
    <p:sldId id="2147375706" r:id="rId64"/>
    <p:sldId id="576" r:id="rId65"/>
    <p:sldId id="2147375705" r:id="rId66"/>
    <p:sldId id="2147375704" r:id="rId67"/>
    <p:sldId id="2147375703" r:id="rId68"/>
    <p:sldId id="2147375945" r:id="rId69"/>
    <p:sldId id="2147375702" r:id="rId70"/>
    <p:sldId id="2147376096" r:id="rId71"/>
    <p:sldId id="2147376025" r:id="rId72"/>
    <p:sldId id="2147375727" r:id="rId73"/>
    <p:sldId id="2147375701" r:id="rId74"/>
    <p:sldId id="2147375700" r:id="rId75"/>
    <p:sldId id="2147375756" r:id="rId76"/>
    <p:sldId id="2147375741" r:id="rId77"/>
    <p:sldId id="2147375740" r:id="rId78"/>
    <p:sldId id="2147376049" r:id="rId79"/>
    <p:sldId id="2147375699" r:id="rId80"/>
    <p:sldId id="2147375733" r:id="rId81"/>
    <p:sldId id="2147375698" r:id="rId82"/>
    <p:sldId id="2147375849" r:id="rId83"/>
    <p:sldId id="2147376027" r:id="rId84"/>
    <p:sldId id="2147376026" r:id="rId85"/>
    <p:sldId id="2147375697" r:id="rId86"/>
    <p:sldId id="2147375696" r:id="rId87"/>
    <p:sldId id="2147376048" r:id="rId88"/>
    <p:sldId id="2147376051" r:id="rId89"/>
    <p:sldId id="2147376050" r:id="rId90"/>
    <p:sldId id="2147375695" r:id="rId91"/>
    <p:sldId id="2147375918" r:id="rId92"/>
    <p:sldId id="2147376035" r:id="rId93"/>
    <p:sldId id="2147376034" r:id="rId94"/>
    <p:sldId id="2147376033" r:id="rId95"/>
    <p:sldId id="2147376032" r:id="rId96"/>
    <p:sldId id="2147376031" r:id="rId97"/>
    <p:sldId id="2147376030" r:id="rId98"/>
    <p:sldId id="2147376029" r:id="rId99"/>
    <p:sldId id="2147375694" r:id="rId100"/>
    <p:sldId id="2147375693" r:id="rId101"/>
    <p:sldId id="2147375749" r:id="rId102"/>
    <p:sldId id="2147375748" r:id="rId103"/>
    <p:sldId id="2147375747" r:id="rId104"/>
    <p:sldId id="2147375692" r:id="rId105"/>
    <p:sldId id="2147375691" r:id="rId106"/>
    <p:sldId id="2147375690" r:id="rId107"/>
    <p:sldId id="2147375949" r:id="rId108"/>
    <p:sldId id="2147376008" r:id="rId109"/>
    <p:sldId id="2147376009" r:id="rId110"/>
    <p:sldId id="2147376007" r:id="rId111"/>
    <p:sldId id="2147376006" r:id="rId112"/>
    <p:sldId id="2147376005" r:id="rId113"/>
    <p:sldId id="2147376004" r:id="rId114"/>
    <p:sldId id="2147375689" r:id="rId115"/>
    <p:sldId id="332" r:id="rId116"/>
    <p:sldId id="2147375880" r:id="rId117"/>
    <p:sldId id="2147375881" r:id="rId118"/>
    <p:sldId id="2147375882" r:id="rId119"/>
    <p:sldId id="2147375883" r:id="rId120"/>
    <p:sldId id="2147375884" r:id="rId121"/>
    <p:sldId id="2147376036" r:id="rId122"/>
    <p:sldId id="2147376037" r:id="rId123"/>
    <p:sldId id="2147376038" r:id="rId124"/>
    <p:sldId id="2147376039" r:id="rId125"/>
    <p:sldId id="2147376040" r:id="rId126"/>
    <p:sldId id="2147376041" r:id="rId127"/>
    <p:sldId id="259" r:id="rId128"/>
    <p:sldId id="260" r:id="rId129"/>
    <p:sldId id="2147376045" r:id="rId130"/>
    <p:sldId id="564" r:id="rId131"/>
    <p:sldId id="565" r:id="rId132"/>
    <p:sldId id="566" r:id="rId133"/>
    <p:sldId id="567" r:id="rId134"/>
    <p:sldId id="568" r:id="rId135"/>
    <p:sldId id="569" r:id="rId136"/>
    <p:sldId id="570" r:id="rId137"/>
    <p:sldId id="571" r:id="rId138"/>
    <p:sldId id="2147375968" r:id="rId139"/>
    <p:sldId id="2147376062" r:id="rId140"/>
    <p:sldId id="2147376061" r:id="rId141"/>
    <p:sldId id="2147376060" r:id="rId142"/>
    <p:sldId id="2147376059" r:id="rId143"/>
    <p:sldId id="2147376058" r:id="rId144"/>
    <p:sldId id="2147376057" r:id="rId145"/>
    <p:sldId id="2147376056" r:id="rId1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al Pages" id="{10133AD9-48AC-D94B-8426-E446F14ACCA1}">
          <p14:sldIdLst>
            <p14:sldId id="290"/>
            <p14:sldId id="721"/>
            <p14:sldId id="2147375924"/>
            <p14:sldId id="2147375930"/>
            <p14:sldId id="2147375929"/>
            <p14:sldId id="2147375942"/>
            <p14:sldId id="2147375941"/>
            <p14:sldId id="2147375940"/>
            <p14:sldId id="2147376091"/>
            <p14:sldId id="2147376092"/>
            <p14:sldId id="2147376093"/>
            <p14:sldId id="2147376054"/>
            <p14:sldId id="2147376064"/>
            <p14:sldId id="2147376063"/>
            <p14:sldId id="2147376055"/>
            <p14:sldId id="2147376066"/>
            <p14:sldId id="2147376065"/>
            <p14:sldId id="2147375990"/>
            <p14:sldId id="2147376015"/>
            <p14:sldId id="2147376069"/>
            <p14:sldId id="2147376068"/>
            <p14:sldId id="2147376067"/>
            <p14:sldId id="2147376000"/>
            <p14:sldId id="2147376087"/>
            <p14:sldId id="2147376086"/>
            <p14:sldId id="2147376070"/>
            <p14:sldId id="2147376071"/>
            <p14:sldId id="2147375735"/>
            <p14:sldId id="2147376080"/>
            <p14:sldId id="2147376079"/>
            <p14:sldId id="2147376078"/>
            <p14:sldId id="2147376077"/>
            <p14:sldId id="2147376076"/>
            <p14:sldId id="2147376075"/>
            <p14:sldId id="2147376074"/>
            <p14:sldId id="2147376073"/>
            <p14:sldId id="2147376072"/>
            <p14:sldId id="2147376081"/>
            <p14:sldId id="2147376083"/>
            <p14:sldId id="2147376082"/>
            <p14:sldId id="2147376018"/>
            <p14:sldId id="2147376019"/>
            <p14:sldId id="2147376020"/>
            <p14:sldId id="2147376021"/>
            <p14:sldId id="2147376022"/>
            <p14:sldId id="2147376023"/>
            <p14:sldId id="2147376024"/>
            <p14:sldId id="2147376003"/>
            <p14:sldId id="2713"/>
            <p14:sldId id="2147376094"/>
            <p14:sldId id="2147375862"/>
            <p14:sldId id="2147375688"/>
            <p14:sldId id="4868"/>
            <p14:sldId id="2147375709"/>
            <p14:sldId id="2147375717"/>
            <p14:sldId id="2147375708"/>
            <p14:sldId id="2147376095"/>
            <p14:sldId id="2147375707"/>
            <p14:sldId id="2147375706"/>
            <p14:sldId id="576"/>
            <p14:sldId id="2147375705"/>
            <p14:sldId id="2147375704"/>
            <p14:sldId id="2147375703"/>
            <p14:sldId id="2147375945"/>
            <p14:sldId id="2147375702"/>
            <p14:sldId id="2147376096"/>
            <p14:sldId id="2147376025"/>
            <p14:sldId id="2147375727"/>
            <p14:sldId id="2147375701"/>
            <p14:sldId id="2147375700"/>
            <p14:sldId id="2147375756"/>
            <p14:sldId id="2147375741"/>
            <p14:sldId id="2147375740"/>
            <p14:sldId id="2147376049"/>
            <p14:sldId id="2147375699"/>
            <p14:sldId id="2147375733"/>
            <p14:sldId id="2147375698"/>
            <p14:sldId id="2147375849"/>
            <p14:sldId id="2147376027"/>
            <p14:sldId id="2147376026"/>
            <p14:sldId id="2147375697"/>
            <p14:sldId id="2147375696"/>
            <p14:sldId id="2147376048"/>
            <p14:sldId id="2147376051"/>
            <p14:sldId id="2147376050"/>
            <p14:sldId id="2147375695"/>
            <p14:sldId id="2147375918"/>
            <p14:sldId id="2147376035"/>
            <p14:sldId id="2147376034"/>
            <p14:sldId id="2147376033"/>
            <p14:sldId id="2147376032"/>
            <p14:sldId id="2147376031"/>
            <p14:sldId id="2147376030"/>
            <p14:sldId id="2147376029"/>
            <p14:sldId id="2147375694"/>
            <p14:sldId id="2147375693"/>
            <p14:sldId id="2147375749"/>
            <p14:sldId id="2147375748"/>
            <p14:sldId id="2147375747"/>
            <p14:sldId id="2147375692"/>
            <p14:sldId id="2147375691"/>
            <p14:sldId id="2147375690"/>
            <p14:sldId id="2147375949"/>
            <p14:sldId id="2147376008"/>
            <p14:sldId id="2147376009"/>
            <p14:sldId id="2147376007"/>
            <p14:sldId id="2147376006"/>
            <p14:sldId id="2147376005"/>
            <p14:sldId id="2147376004"/>
            <p14:sldId id="2147375689"/>
            <p14:sldId id="332"/>
            <p14:sldId id="2147375880"/>
            <p14:sldId id="2147375881"/>
            <p14:sldId id="2147375882"/>
            <p14:sldId id="2147375883"/>
            <p14:sldId id="2147375884"/>
            <p14:sldId id="2147376036"/>
            <p14:sldId id="2147376037"/>
            <p14:sldId id="2147376038"/>
            <p14:sldId id="2147376039"/>
            <p14:sldId id="2147376040"/>
            <p14:sldId id="2147376041"/>
            <p14:sldId id="259"/>
            <p14:sldId id="260"/>
            <p14:sldId id="2147376045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2147375968"/>
            <p14:sldId id="2147376062"/>
            <p14:sldId id="2147376061"/>
            <p14:sldId id="2147376060"/>
            <p14:sldId id="2147376059"/>
            <p14:sldId id="2147376058"/>
            <p14:sldId id="2147376057"/>
            <p14:sldId id="21473760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96"/>
    <p:restoredTop sz="96790"/>
  </p:normalViewPr>
  <p:slideViewPr>
    <p:cSldViewPr snapToGrid="0" snapToObjects="1" showGuides="1">
      <p:cViewPr>
        <p:scale>
          <a:sx n="110" d="100"/>
          <a:sy n="110" d="100"/>
        </p:scale>
        <p:origin x="708" y="396"/>
      </p:cViewPr>
      <p:guideLst>
        <p:guide orient="horz" pos="24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theme" Target="theme/theme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slide" Target="slides/slide138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microsoft.com/office/2016/11/relationships/changesInfo" Target="changesInfos/changesInfo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on, Karen I." userId="bd564db6-01e2-4d67-8ff5-431a83aa1f5d" providerId="ADAL" clId="{4910ABD5-55C2-409D-BA8D-AC01265BCEEE}"/>
    <pc:docChg chg="modSld">
      <pc:chgData name="Larson, Karen I." userId="bd564db6-01e2-4d67-8ff5-431a83aa1f5d" providerId="ADAL" clId="{4910ABD5-55C2-409D-BA8D-AC01265BCEEE}" dt="2024-04-25T12:27:01.637" v="1" actId="20577"/>
      <pc:docMkLst>
        <pc:docMk/>
      </pc:docMkLst>
      <pc:sldChg chg="modSp mod">
        <pc:chgData name="Larson, Karen I." userId="bd564db6-01e2-4d67-8ff5-431a83aa1f5d" providerId="ADAL" clId="{4910ABD5-55C2-409D-BA8D-AC01265BCEEE}" dt="2024-04-25T12:27:01.637" v="1" actId="20577"/>
        <pc:sldMkLst>
          <pc:docMk/>
          <pc:sldMk cId="1299335355" sldId="290"/>
        </pc:sldMkLst>
        <pc:spChg chg="mod">
          <ac:chgData name="Larson, Karen I." userId="bd564db6-01e2-4d67-8ff5-431a83aa1f5d" providerId="ADAL" clId="{4910ABD5-55C2-409D-BA8D-AC01265BCEEE}" dt="2024-04-25T12:27:01.637" v="1" actId="20577"/>
          <ac:spMkLst>
            <pc:docMk/>
            <pc:sldMk cId="1299335355" sldId="290"/>
            <ac:spMk id="2" creationId="{CBFEAA7F-5CB6-48A5-B44A-3CA17AB4408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.xlsm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8.xlsm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9.xlsm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0.xlsm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Macro-Enabled_Worksheet21.xlsm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Macro-Enabled_Worksheet22.xlsm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Macro-Enabled_Worksheet23.xlsm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Macro-Enabled_Worksheet24.xlsm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Macro-Enabled_Worksheet25.xlsm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Sheet1!$B$1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  <c:pt idx="193">
                  <c:v>4.3</c:v>
                </c:pt>
                <c:pt idx="194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Sheet1!$C$2:$C$200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  <c:pt idx="193">
                  <c:v>4.3</c:v>
                </c:pt>
                <c:pt idx="194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  <c:pt idx="192">
                  <c:v>3.9</c:v>
                </c:pt>
                <c:pt idx="193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  <c:pt idx="193">
                  <c:v>4.3</c:v>
                </c:pt>
                <c:pt idx="194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  <c:pt idx="192">
                  <c:v>3.9</c:v>
                </c:pt>
                <c:pt idx="193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</a:t>
            </a:r>
            <a:r>
              <a:rPr lang="en-US" sz="1600" baseline="0" dirty="0"/>
              <a:t> Hourly Earnings</a:t>
            </a:r>
          </a:p>
          <a:p>
            <a:pPr>
              <a:defRPr sz="1600"/>
            </a:pPr>
            <a:r>
              <a:rPr lang="en-US" sz="1400" baseline="0" dirty="0"/>
              <a:t>(Growth Rate)</a:t>
            </a:r>
          </a:p>
          <a:p>
            <a:pPr>
              <a:defRPr sz="1600"/>
            </a:pPr>
            <a:r>
              <a:rPr lang="en-US" sz="1600" baseline="0" dirty="0"/>
              <a:t>Vs </a:t>
            </a:r>
          </a:p>
          <a:p>
            <a:pPr>
              <a:defRPr sz="1600"/>
            </a:pPr>
            <a:r>
              <a:rPr lang="en-US" sz="1600" baseline="0" dirty="0"/>
              <a:t>Core CPI Inflation</a:t>
            </a:r>
            <a:endParaRPr lang="en-US" sz="1600" dirty="0"/>
          </a:p>
        </c:rich>
      </c:tx>
      <c:layout>
        <c:manualLayout>
          <c:xMode val="edge"/>
          <c:yMode val="edge"/>
          <c:x val="0.34856421552425926"/>
          <c:y val="5.5700219875671171E-3"/>
        </c:manualLayout>
      </c:layout>
      <c:overlay val="0"/>
      <c:spPr>
        <a:noFill/>
        <a:ln w="19539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291002593679587E-2"/>
          <c:y val="0.176648629125747"/>
          <c:w val="0.83950617283950613"/>
          <c:h val="0.71232982768508191"/>
        </c:manualLayout>
      </c:layout>
      <c:areaChart>
        <c:grouping val="stacked"/>
        <c:varyColors val="0"/>
        <c:ser>
          <c:idx val="3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 w="9770">
              <a:solidFill>
                <a:schemeClr val="tx1"/>
              </a:solidFill>
              <a:prstDash val="solid"/>
            </a:ln>
          </c:spPr>
          <c:cat>
            <c:strRef>
              <c:f>Sheet1!$A$2:$A$200</c:f>
              <c:strCache>
                <c:ptCount val="193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  <c:pt idx="180">
                  <c:v>23</c:v>
                </c:pt>
                <c:pt idx="192">
                  <c:v>24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053952"/>
        <c:axId val="187055488"/>
      </c:areaChart>
      <c:lineChart>
        <c:grouping val="standard"/>
        <c:varyColors val="0"/>
        <c:ser>
          <c:idx val="2"/>
          <c:order val="1"/>
          <c:tx>
            <c:strRef>
              <c:f>Sheet1!$C$1</c:f>
              <c:strCache>
                <c:ptCount val="1"/>
                <c:pt idx="0">
                  <c:v>Wage Growth</c:v>
                </c:pt>
              </c:strCache>
            </c:strRef>
          </c:tx>
          <c:spPr>
            <a:ln w="29309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Sheet1!$C$2:$C$200</c:f>
              <c:numCache>
                <c:formatCode>0.0</c:formatCode>
                <c:ptCount val="199"/>
                <c:pt idx="0">
                  <c:v>2.86408</c:v>
                </c:pt>
                <c:pt idx="1">
                  <c:v>2.80464</c:v>
                </c:pt>
                <c:pt idx="2">
                  <c:v>3.0888</c:v>
                </c:pt>
                <c:pt idx="3">
                  <c:v>2.8378999999999999</c:v>
                </c:pt>
                <c:pt idx="4">
                  <c:v>3.0230299999999999</c:v>
                </c:pt>
                <c:pt idx="5">
                  <c:v>2.7207599999999998</c:v>
                </c:pt>
                <c:pt idx="6">
                  <c:v>3.0548899999999999</c:v>
                </c:pt>
                <c:pt idx="7">
                  <c:v>3.3333300000000001</c:v>
                </c:pt>
                <c:pt idx="8">
                  <c:v>3.2319399999999998</c:v>
                </c:pt>
                <c:pt idx="9">
                  <c:v>3.3238400000000001</c:v>
                </c:pt>
                <c:pt idx="10">
                  <c:v>3.5984799999999999</c:v>
                </c:pt>
                <c:pt idx="11">
                  <c:v>3.5882900000000002</c:v>
                </c:pt>
                <c:pt idx="12">
                  <c:v>3.6809799999999999</c:v>
                </c:pt>
                <c:pt idx="13">
                  <c:v>3.4336799999999998</c:v>
                </c:pt>
                <c:pt idx="14">
                  <c:v>3.2771499999999998</c:v>
                </c:pt>
                <c:pt idx="15">
                  <c:v>3.3208600000000001</c:v>
                </c:pt>
                <c:pt idx="16">
                  <c:v>2.9343300000000001</c:v>
                </c:pt>
                <c:pt idx="17">
                  <c:v>2.8345699999999998</c:v>
                </c:pt>
                <c:pt idx="18">
                  <c:v>2.7327499999999998</c:v>
                </c:pt>
                <c:pt idx="19">
                  <c:v>2.4424000000000001</c:v>
                </c:pt>
                <c:pt idx="20">
                  <c:v>2.4861900000000001</c:v>
                </c:pt>
                <c:pt idx="21">
                  <c:v>2.4816199999999999</c:v>
                </c:pt>
                <c:pt idx="22">
                  <c:v>2.1937799999999998</c:v>
                </c:pt>
                <c:pt idx="23">
                  <c:v>1.91431</c:v>
                </c:pt>
                <c:pt idx="24">
                  <c:v>2.0027300000000001</c:v>
                </c:pt>
                <c:pt idx="25">
                  <c:v>2.0918600000000001</c:v>
                </c:pt>
                <c:pt idx="26">
                  <c:v>1.7679100000000001</c:v>
                </c:pt>
                <c:pt idx="27">
                  <c:v>1.81077</c:v>
                </c:pt>
                <c:pt idx="28">
                  <c:v>1.9457</c:v>
                </c:pt>
                <c:pt idx="29">
                  <c:v>1.8075000000000001</c:v>
                </c:pt>
                <c:pt idx="30">
                  <c:v>1.8485100000000001</c:v>
                </c:pt>
                <c:pt idx="31">
                  <c:v>1.7543899999999999</c:v>
                </c:pt>
                <c:pt idx="32">
                  <c:v>1.8418699999999999</c:v>
                </c:pt>
                <c:pt idx="33">
                  <c:v>1.97309</c:v>
                </c:pt>
                <c:pt idx="34">
                  <c:v>1.6547400000000001</c:v>
                </c:pt>
                <c:pt idx="35">
                  <c:v>1.78891</c:v>
                </c:pt>
                <c:pt idx="36">
                  <c:v>1.9634100000000001</c:v>
                </c:pt>
                <c:pt idx="37">
                  <c:v>1.8708199999999999</c:v>
                </c:pt>
                <c:pt idx="38">
                  <c:v>1.8708199999999999</c:v>
                </c:pt>
                <c:pt idx="39">
                  <c:v>1.9119600000000001</c:v>
                </c:pt>
                <c:pt idx="40">
                  <c:v>2.0417200000000002</c:v>
                </c:pt>
                <c:pt idx="41">
                  <c:v>2.13049</c:v>
                </c:pt>
                <c:pt idx="42">
                  <c:v>2.2576399999999999</c:v>
                </c:pt>
                <c:pt idx="43">
                  <c:v>1.98939</c:v>
                </c:pt>
                <c:pt idx="44">
                  <c:v>1.94089</c:v>
                </c:pt>
                <c:pt idx="45">
                  <c:v>2.0228700000000002</c:v>
                </c:pt>
                <c:pt idx="46">
                  <c:v>2.0237599999999998</c:v>
                </c:pt>
                <c:pt idx="47">
                  <c:v>1.97715</c:v>
                </c:pt>
                <c:pt idx="48">
                  <c:v>1.70678</c:v>
                </c:pt>
                <c:pt idx="49">
                  <c:v>1.74902</c:v>
                </c:pt>
                <c:pt idx="50">
                  <c:v>2.1425399999999999</c:v>
                </c:pt>
                <c:pt idx="51">
                  <c:v>2.0506099999999998</c:v>
                </c:pt>
                <c:pt idx="52">
                  <c:v>1.7398899999999999</c:v>
                </c:pt>
                <c:pt idx="53">
                  <c:v>1.95567</c:v>
                </c:pt>
                <c:pt idx="54">
                  <c:v>1.7748900000000001</c:v>
                </c:pt>
                <c:pt idx="55">
                  <c:v>1.8205499999999999</c:v>
                </c:pt>
                <c:pt idx="56">
                  <c:v>1.99048</c:v>
                </c:pt>
                <c:pt idx="57">
                  <c:v>1.55172</c:v>
                </c:pt>
                <c:pt idx="58">
                  <c:v>1.89737</c:v>
                </c:pt>
                <c:pt idx="59">
                  <c:v>2.2404099999999998</c:v>
                </c:pt>
                <c:pt idx="60">
                  <c:v>2.23752</c:v>
                </c:pt>
                <c:pt idx="61">
                  <c:v>2.1486900000000002</c:v>
                </c:pt>
                <c:pt idx="62">
                  <c:v>1.9263699999999999</c:v>
                </c:pt>
                <c:pt idx="63">
                  <c:v>2.0521600000000002</c:v>
                </c:pt>
                <c:pt idx="64">
                  <c:v>2.13767</c:v>
                </c:pt>
                <c:pt idx="65">
                  <c:v>2.1739099999999998</c:v>
                </c:pt>
                <c:pt idx="66">
                  <c:v>1.99915</c:v>
                </c:pt>
                <c:pt idx="67">
                  <c:v>2.2988499999999998</c:v>
                </c:pt>
                <c:pt idx="68">
                  <c:v>2.07891</c:v>
                </c:pt>
                <c:pt idx="69">
                  <c:v>2.2495799999999999</c:v>
                </c:pt>
                <c:pt idx="70">
                  <c:v>2.2429100000000002</c:v>
                </c:pt>
                <c:pt idx="71">
                  <c:v>1.85419</c:v>
                </c:pt>
                <c:pt idx="72">
                  <c:v>1.89394</c:v>
                </c:pt>
                <c:pt idx="73">
                  <c:v>2.3138399999999999</c:v>
                </c:pt>
                <c:pt idx="74">
                  <c:v>2.0999599999999998</c:v>
                </c:pt>
                <c:pt idx="75">
                  <c:v>1.9690000000000001</c:v>
                </c:pt>
                <c:pt idx="76">
                  <c:v>2.1347800000000001</c:v>
                </c:pt>
                <c:pt idx="77">
                  <c:v>2.0024999999999999</c:v>
                </c:pt>
                <c:pt idx="78">
                  <c:v>2.08507</c:v>
                </c:pt>
                <c:pt idx="79">
                  <c:v>2.2055799999999999</c:v>
                </c:pt>
                <c:pt idx="80">
                  <c:v>2.0781399999999999</c:v>
                </c:pt>
                <c:pt idx="81">
                  <c:v>2.0340400000000001</c:v>
                </c:pt>
                <c:pt idx="82">
                  <c:v>2.0281500000000001</c:v>
                </c:pt>
                <c:pt idx="83">
                  <c:v>1.98593</c:v>
                </c:pt>
                <c:pt idx="84">
                  <c:v>2.1478700000000002</c:v>
                </c:pt>
                <c:pt idx="85">
                  <c:v>1.8914500000000001</c:v>
                </c:pt>
                <c:pt idx="86">
                  <c:v>2.1801699999999999</c:v>
                </c:pt>
                <c:pt idx="87">
                  <c:v>2.2596500000000002</c:v>
                </c:pt>
                <c:pt idx="88">
                  <c:v>2.29508</c:v>
                </c:pt>
                <c:pt idx="89">
                  <c:v>2.1676899999999999</c:v>
                </c:pt>
                <c:pt idx="90">
                  <c:v>2.1650299999999998</c:v>
                </c:pt>
                <c:pt idx="91">
                  <c:v>2.1987000000000001</c:v>
                </c:pt>
                <c:pt idx="92">
                  <c:v>2.2394099999999999</c:v>
                </c:pt>
                <c:pt idx="93">
                  <c:v>2.5223800000000001</c:v>
                </c:pt>
                <c:pt idx="94">
                  <c:v>2.39351</c:v>
                </c:pt>
                <c:pt idx="95">
                  <c:v>2.5152100000000002</c:v>
                </c:pt>
                <c:pt idx="96">
                  <c:v>2.5475099999999999</c:v>
                </c:pt>
                <c:pt idx="97">
                  <c:v>2.4616600000000002</c:v>
                </c:pt>
                <c:pt idx="98">
                  <c:v>2.4557199999999999</c:v>
                </c:pt>
                <c:pt idx="99">
                  <c:v>2.57131</c:v>
                </c:pt>
                <c:pt idx="100">
                  <c:v>2.4439099999999998</c:v>
                </c:pt>
                <c:pt idx="101">
                  <c:v>2.6020799999999999</c:v>
                </c:pt>
                <c:pt idx="102">
                  <c:v>2.7189100000000002</c:v>
                </c:pt>
                <c:pt idx="103">
                  <c:v>2.4701200000000001</c:v>
                </c:pt>
                <c:pt idx="104">
                  <c:v>2.6284299999999998</c:v>
                </c:pt>
                <c:pt idx="105">
                  <c:v>2.69841</c:v>
                </c:pt>
                <c:pt idx="106">
                  <c:v>2.6545200000000002</c:v>
                </c:pt>
                <c:pt idx="107">
                  <c:v>2.65137</c:v>
                </c:pt>
                <c:pt idx="108">
                  <c:v>2.6419600000000001</c:v>
                </c:pt>
                <c:pt idx="109">
                  <c:v>2.7176100000000001</c:v>
                </c:pt>
                <c:pt idx="110">
                  <c:v>2.5933199999999998</c:v>
                </c:pt>
                <c:pt idx="111">
                  <c:v>2.50685</c:v>
                </c:pt>
                <c:pt idx="112">
                  <c:v>2.5029300000000001</c:v>
                </c:pt>
                <c:pt idx="113">
                  <c:v>2.4580600000000001</c:v>
                </c:pt>
                <c:pt idx="114">
                  <c:v>2.5690900000000001</c:v>
                </c:pt>
                <c:pt idx="115">
                  <c:v>2.5272199999999998</c:v>
                </c:pt>
                <c:pt idx="116">
                  <c:v>2.7939500000000002</c:v>
                </c:pt>
                <c:pt idx="117">
                  <c:v>2.35703</c:v>
                </c:pt>
                <c:pt idx="118">
                  <c:v>2.4314900000000002</c:v>
                </c:pt>
                <c:pt idx="119">
                  <c:v>2.7370899999999998</c:v>
                </c:pt>
                <c:pt idx="120">
                  <c:v>2.6892</c:v>
                </c:pt>
                <c:pt idx="121">
                  <c:v>2.5690200000000001</c:v>
                </c:pt>
                <c:pt idx="122">
                  <c:v>2.8341599999999998</c:v>
                </c:pt>
                <c:pt idx="123">
                  <c:v>2.7512400000000001</c:v>
                </c:pt>
                <c:pt idx="124">
                  <c:v>2.8996599999999999</c:v>
                </c:pt>
                <c:pt idx="125">
                  <c:v>2.93222</c:v>
                </c:pt>
                <c:pt idx="126">
                  <c:v>2.8462999999999998</c:v>
                </c:pt>
                <c:pt idx="127">
                  <c:v>3.1854399999999998</c:v>
                </c:pt>
                <c:pt idx="128">
                  <c:v>3.09551</c:v>
                </c:pt>
                <c:pt idx="129">
                  <c:v>3.2842600000000002</c:v>
                </c:pt>
                <c:pt idx="130">
                  <c:v>3.3534299999999999</c:v>
                </c:pt>
                <c:pt idx="131">
                  <c:v>3.4146299999999998</c:v>
                </c:pt>
                <c:pt idx="132">
                  <c:v>3.2547700000000002</c:v>
                </c:pt>
                <c:pt idx="133">
                  <c:v>3.5514000000000001</c:v>
                </c:pt>
                <c:pt idx="134">
                  <c:v>3.5381800000000001</c:v>
                </c:pt>
                <c:pt idx="135">
                  <c:v>3.3097799999999999</c:v>
                </c:pt>
                <c:pt idx="136">
                  <c:v>3.26288</c:v>
                </c:pt>
                <c:pt idx="137">
                  <c:v>3.3666299999999998</c:v>
                </c:pt>
                <c:pt idx="138">
                  <c:v>3.4317299999999999</c:v>
                </c:pt>
                <c:pt idx="139">
                  <c:v>3.3811100000000001</c:v>
                </c:pt>
                <c:pt idx="140">
                  <c:v>3.0758000000000001</c:v>
                </c:pt>
                <c:pt idx="141">
                  <c:v>3.1798199999999999</c:v>
                </c:pt>
                <c:pt idx="142">
                  <c:v>3.35399</c:v>
                </c:pt>
                <c:pt idx="143">
                  <c:v>2.9390399999999999</c:v>
                </c:pt>
                <c:pt idx="144">
                  <c:v>3</c:v>
                </c:pt>
                <c:pt idx="145">
                  <c:v>3.1</c:v>
                </c:pt>
                <c:pt idx="146">
                  <c:v>3.6</c:v>
                </c:pt>
                <c:pt idx="147">
                  <c:v>8.1</c:v>
                </c:pt>
                <c:pt idx="148">
                  <c:v>6.7</c:v>
                </c:pt>
                <c:pt idx="149">
                  <c:v>5.0999999999999996</c:v>
                </c:pt>
                <c:pt idx="150">
                  <c:v>4.9000000000000004</c:v>
                </c:pt>
                <c:pt idx="151">
                  <c:v>4.8</c:v>
                </c:pt>
                <c:pt idx="152">
                  <c:v>4.8</c:v>
                </c:pt>
                <c:pt idx="153">
                  <c:v>4.5999999999999996</c:v>
                </c:pt>
                <c:pt idx="154">
                  <c:v>4.5999999999999996</c:v>
                </c:pt>
                <c:pt idx="155">
                  <c:v>5.5</c:v>
                </c:pt>
                <c:pt idx="156">
                  <c:v>5.2</c:v>
                </c:pt>
                <c:pt idx="157">
                  <c:v>5.3</c:v>
                </c:pt>
                <c:pt idx="158">
                  <c:v>4.3</c:v>
                </c:pt>
                <c:pt idx="159">
                  <c:v>0.6</c:v>
                </c:pt>
                <c:pt idx="160">
                  <c:v>2.2000000000000002</c:v>
                </c:pt>
                <c:pt idx="161">
                  <c:v>3.9</c:v>
                </c:pt>
                <c:pt idx="162">
                  <c:v>4.3</c:v>
                </c:pt>
                <c:pt idx="163">
                  <c:v>4.4000000000000004</c:v>
                </c:pt>
                <c:pt idx="164">
                  <c:v>4.9000000000000004</c:v>
                </c:pt>
                <c:pt idx="165">
                  <c:v>5.4</c:v>
                </c:pt>
                <c:pt idx="166">
                  <c:v>5.4</c:v>
                </c:pt>
                <c:pt idx="167">
                  <c:v>5</c:v>
                </c:pt>
                <c:pt idx="168">
                  <c:v>5.6799200000000001</c:v>
                </c:pt>
                <c:pt idx="169">
                  <c:v>5.2894199999999998</c:v>
                </c:pt>
                <c:pt idx="170">
                  <c:v>5.9214900000000004</c:v>
                </c:pt>
                <c:pt idx="171">
                  <c:v>5.7596800000000004</c:v>
                </c:pt>
                <c:pt idx="172">
                  <c:v>5.5610400000000002</c:v>
                </c:pt>
                <c:pt idx="173">
                  <c:v>5.4354899999999997</c:v>
                </c:pt>
                <c:pt idx="174">
                  <c:v>5.4812399999999997</c:v>
                </c:pt>
                <c:pt idx="175">
                  <c:v>5.4273600000000002</c:v>
                </c:pt>
                <c:pt idx="176">
                  <c:v>5.1373199999999999</c:v>
                </c:pt>
                <c:pt idx="177">
                  <c:v>4.9759200000000003</c:v>
                </c:pt>
                <c:pt idx="178">
                  <c:v>5.0896299999999997</c:v>
                </c:pt>
                <c:pt idx="179">
                  <c:v>4.9044600000000003</c:v>
                </c:pt>
                <c:pt idx="180">
                  <c:v>4.5526400000000002</c:v>
                </c:pt>
                <c:pt idx="181">
                  <c:v>4.7393400000000003</c:v>
                </c:pt>
                <c:pt idx="182">
                  <c:v>4.6168300000000002</c:v>
                </c:pt>
                <c:pt idx="183">
                  <c:v>4.6635400000000002</c:v>
                </c:pt>
                <c:pt idx="184">
                  <c:v>4.5511200000000001</c:v>
                </c:pt>
                <c:pt idx="185">
                  <c:v>4.6583899999999998</c:v>
                </c:pt>
                <c:pt idx="186">
                  <c:v>4.6705800000000002</c:v>
                </c:pt>
                <c:pt idx="187">
                  <c:v>4.5314399999999999</c:v>
                </c:pt>
                <c:pt idx="188">
                  <c:v>4.5175200000000002</c:v>
                </c:pt>
                <c:pt idx="189">
                  <c:v>4.2813499999999998</c:v>
                </c:pt>
                <c:pt idx="190">
                  <c:v>4.2643899999999997</c:v>
                </c:pt>
                <c:pt idx="191">
                  <c:v>4.3108700000000004</c:v>
                </c:pt>
                <c:pt idx="192">
                  <c:v>4.4753600000000002</c:v>
                </c:pt>
                <c:pt idx="193">
                  <c:v>4.3</c:v>
                </c:pt>
                <c:pt idx="194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06-4245-84EA-09EB5DF5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3952"/>
        <c:axId val="187055488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Inflation</c:v>
                </c:pt>
              </c:strCache>
            </c:strRef>
          </c:tx>
          <c:spPr>
            <a:ln w="29309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Sheet1!$A$2:$A$172</c:f>
              <c:strCache>
                <c:ptCount val="169"/>
                <c:pt idx="0">
                  <c:v>08</c:v>
                </c:pt>
                <c:pt idx="12">
                  <c:v>09</c:v>
                </c:pt>
                <c:pt idx="24">
                  <c:v>10</c:v>
                </c:pt>
                <c:pt idx="36">
                  <c:v>11</c:v>
                </c:pt>
                <c:pt idx="48">
                  <c:v>12</c:v>
                </c:pt>
                <c:pt idx="60">
                  <c:v>13</c:v>
                </c:pt>
                <c:pt idx="72">
                  <c:v>14</c:v>
                </c:pt>
                <c:pt idx="84">
                  <c:v>15</c:v>
                </c:pt>
                <c:pt idx="96">
                  <c:v>16</c:v>
                </c:pt>
                <c:pt idx="108">
                  <c:v>17</c:v>
                </c:pt>
                <c:pt idx="120">
                  <c:v>18</c:v>
                </c:pt>
                <c:pt idx="132">
                  <c:v>19</c:v>
                </c:pt>
                <c:pt idx="144">
                  <c:v>20</c:v>
                </c:pt>
                <c:pt idx="156">
                  <c:v>21</c:v>
                </c:pt>
                <c:pt idx="168">
                  <c:v>22</c:v>
                </c:pt>
              </c:strCache>
            </c:strRef>
          </c:cat>
          <c:val>
            <c:numRef>
              <c:f>Sheet1!$B$2:$B$200</c:f>
              <c:numCache>
                <c:formatCode>0.0</c:formatCode>
                <c:ptCount val="199"/>
                <c:pt idx="0">
                  <c:v>2.4789099999999999</c:v>
                </c:pt>
                <c:pt idx="1">
                  <c:v>2.2970799999999998</c:v>
                </c:pt>
                <c:pt idx="2">
                  <c:v>2.3885200000000002</c:v>
                </c:pt>
                <c:pt idx="3">
                  <c:v>2.29467</c:v>
                </c:pt>
                <c:pt idx="4">
                  <c:v>2.3222200000000002</c:v>
                </c:pt>
                <c:pt idx="5">
                  <c:v>2.3917299999999999</c:v>
                </c:pt>
                <c:pt idx="6">
                  <c:v>2.4633099999999999</c:v>
                </c:pt>
                <c:pt idx="7">
                  <c:v>2.4981200000000001</c:v>
                </c:pt>
                <c:pt idx="8">
                  <c:v>2.4386199999999998</c:v>
                </c:pt>
                <c:pt idx="9">
                  <c:v>2.2213599999999998</c:v>
                </c:pt>
                <c:pt idx="10">
                  <c:v>2.0158900000000002</c:v>
                </c:pt>
                <c:pt idx="11">
                  <c:v>1.7624599999999999</c:v>
                </c:pt>
                <c:pt idx="12">
                  <c:v>1.67235</c:v>
                </c:pt>
                <c:pt idx="13">
                  <c:v>1.80098</c:v>
                </c:pt>
                <c:pt idx="14">
                  <c:v>1.7876099999999999</c:v>
                </c:pt>
                <c:pt idx="15">
                  <c:v>1.9323300000000001</c:v>
                </c:pt>
                <c:pt idx="16">
                  <c:v>1.84613</c:v>
                </c:pt>
                <c:pt idx="17">
                  <c:v>1.71197</c:v>
                </c:pt>
                <c:pt idx="18">
                  <c:v>1.5270999999999999</c:v>
                </c:pt>
                <c:pt idx="19">
                  <c:v>1.43397</c:v>
                </c:pt>
                <c:pt idx="20">
                  <c:v>1.47984</c:v>
                </c:pt>
                <c:pt idx="21">
                  <c:v>1.7127300000000001</c:v>
                </c:pt>
                <c:pt idx="22">
                  <c:v>1.71424</c:v>
                </c:pt>
                <c:pt idx="23">
                  <c:v>1.8236699999999999</c:v>
                </c:pt>
                <c:pt idx="24">
                  <c:v>1.51234</c:v>
                </c:pt>
                <c:pt idx="25">
                  <c:v>1.34945</c:v>
                </c:pt>
                <c:pt idx="26">
                  <c:v>1.1592100000000001</c:v>
                </c:pt>
                <c:pt idx="27">
                  <c:v>0.96750999999999998</c:v>
                </c:pt>
                <c:pt idx="28">
                  <c:v>0.94013999999999998</c:v>
                </c:pt>
                <c:pt idx="29">
                  <c:v>0.95020000000000004</c:v>
                </c:pt>
                <c:pt idx="30">
                  <c:v>0.95774999999999999</c:v>
                </c:pt>
                <c:pt idx="31">
                  <c:v>0.91710000000000003</c:v>
                </c:pt>
                <c:pt idx="32">
                  <c:v>0.81438999999999995</c:v>
                </c:pt>
                <c:pt idx="33">
                  <c:v>0.60272000000000003</c:v>
                </c:pt>
                <c:pt idx="34">
                  <c:v>0.67205999999999999</c:v>
                </c:pt>
                <c:pt idx="35">
                  <c:v>0.66188999999999998</c:v>
                </c:pt>
                <c:pt idx="36">
                  <c:v>0.98353000000000002</c:v>
                </c:pt>
                <c:pt idx="37">
                  <c:v>1.1244499999999999</c:v>
                </c:pt>
                <c:pt idx="38">
                  <c:v>1.2097899999999999</c:v>
                </c:pt>
                <c:pt idx="39">
                  <c:v>1.3155399999999999</c:v>
                </c:pt>
                <c:pt idx="40">
                  <c:v>1.4540999999999999</c:v>
                </c:pt>
                <c:pt idx="41">
                  <c:v>1.58368</c:v>
                </c:pt>
                <c:pt idx="42">
                  <c:v>1.7414799999999999</c:v>
                </c:pt>
                <c:pt idx="43">
                  <c:v>1.96516</c:v>
                </c:pt>
                <c:pt idx="44">
                  <c:v>1.9877199999999999</c:v>
                </c:pt>
                <c:pt idx="45">
                  <c:v>2.10792</c:v>
                </c:pt>
                <c:pt idx="46">
                  <c:v>2.1381999999999999</c:v>
                </c:pt>
                <c:pt idx="47">
                  <c:v>2.2766600000000001</c:v>
                </c:pt>
                <c:pt idx="48">
                  <c:v>2.2773500000000002</c:v>
                </c:pt>
                <c:pt idx="49">
                  <c:v>2.1598199999999999</c:v>
                </c:pt>
                <c:pt idx="50">
                  <c:v>2.2483399999999998</c:v>
                </c:pt>
                <c:pt idx="51">
                  <c:v>2.3144300000000002</c:v>
                </c:pt>
                <c:pt idx="52">
                  <c:v>2.2522600000000002</c:v>
                </c:pt>
                <c:pt idx="53">
                  <c:v>2.1922899999999998</c:v>
                </c:pt>
                <c:pt idx="54">
                  <c:v>2.1099600000000001</c:v>
                </c:pt>
                <c:pt idx="55">
                  <c:v>1.9352499999999999</c:v>
                </c:pt>
                <c:pt idx="56">
                  <c:v>2.0082399999999998</c:v>
                </c:pt>
                <c:pt idx="57">
                  <c:v>1.99465</c:v>
                </c:pt>
                <c:pt idx="58">
                  <c:v>1.95285</c:v>
                </c:pt>
                <c:pt idx="59">
                  <c:v>1.8996900000000001</c:v>
                </c:pt>
                <c:pt idx="60">
                  <c:v>1.9097999999999999</c:v>
                </c:pt>
                <c:pt idx="61">
                  <c:v>1.98874</c:v>
                </c:pt>
                <c:pt idx="62">
                  <c:v>1.8890199999999999</c:v>
                </c:pt>
                <c:pt idx="63">
                  <c:v>1.71556</c:v>
                </c:pt>
                <c:pt idx="64">
                  <c:v>1.6455500000000001</c:v>
                </c:pt>
                <c:pt idx="65">
                  <c:v>1.6231</c:v>
                </c:pt>
                <c:pt idx="66">
                  <c:v>1.7002200000000001</c:v>
                </c:pt>
                <c:pt idx="67">
                  <c:v>1.7821100000000001</c:v>
                </c:pt>
                <c:pt idx="68">
                  <c:v>1.7519400000000001</c:v>
                </c:pt>
                <c:pt idx="69">
                  <c:v>1.6868399999999999</c:v>
                </c:pt>
                <c:pt idx="70">
                  <c:v>1.7416700000000001</c:v>
                </c:pt>
                <c:pt idx="71">
                  <c:v>1.7408600000000001</c:v>
                </c:pt>
                <c:pt idx="72">
                  <c:v>1.60703</c:v>
                </c:pt>
                <c:pt idx="73">
                  <c:v>1.55481</c:v>
                </c:pt>
                <c:pt idx="74">
                  <c:v>1.6456599999999999</c:v>
                </c:pt>
                <c:pt idx="75">
                  <c:v>1.8210599999999999</c:v>
                </c:pt>
                <c:pt idx="76">
                  <c:v>1.94553</c:v>
                </c:pt>
                <c:pt idx="77">
                  <c:v>1.92286</c:v>
                </c:pt>
                <c:pt idx="78">
                  <c:v>1.8449599999999999</c:v>
                </c:pt>
                <c:pt idx="79">
                  <c:v>1.7363999999999999</c:v>
                </c:pt>
                <c:pt idx="80">
                  <c:v>1.74095</c:v>
                </c:pt>
                <c:pt idx="81">
                  <c:v>1.8176300000000001</c:v>
                </c:pt>
                <c:pt idx="82">
                  <c:v>1.74159</c:v>
                </c:pt>
                <c:pt idx="83">
                  <c:v>1.62242</c:v>
                </c:pt>
                <c:pt idx="84">
                  <c:v>1.6316299999999999</c:v>
                </c:pt>
                <c:pt idx="85">
                  <c:v>1.68808</c:v>
                </c:pt>
                <c:pt idx="86">
                  <c:v>1.7453799999999999</c:v>
                </c:pt>
                <c:pt idx="87">
                  <c:v>1.8028299999999999</c:v>
                </c:pt>
                <c:pt idx="88">
                  <c:v>1.7509399999999999</c:v>
                </c:pt>
                <c:pt idx="89">
                  <c:v>1.7772699999999999</c:v>
                </c:pt>
                <c:pt idx="90">
                  <c:v>1.83463</c:v>
                </c:pt>
                <c:pt idx="91">
                  <c:v>1.85063</c:v>
                </c:pt>
                <c:pt idx="92">
                  <c:v>1.8971</c:v>
                </c:pt>
                <c:pt idx="93">
                  <c:v>1.91353</c:v>
                </c:pt>
                <c:pt idx="94">
                  <c:v>1.99743</c:v>
                </c:pt>
                <c:pt idx="95">
                  <c:v>2.07151</c:v>
                </c:pt>
                <c:pt idx="96">
                  <c:v>2.1450200000000001</c:v>
                </c:pt>
                <c:pt idx="97">
                  <c:v>2.2225700000000002</c:v>
                </c:pt>
                <c:pt idx="98">
                  <c:v>2.1424300000000001</c:v>
                </c:pt>
                <c:pt idx="99">
                  <c:v>2.15665</c:v>
                </c:pt>
                <c:pt idx="100">
                  <c:v>2.2545600000000001</c:v>
                </c:pt>
                <c:pt idx="101">
                  <c:v>2.2622100000000001</c:v>
                </c:pt>
                <c:pt idx="102">
                  <c:v>2.17014</c:v>
                </c:pt>
                <c:pt idx="103">
                  <c:v>2.3087300000000002</c:v>
                </c:pt>
                <c:pt idx="104">
                  <c:v>2.2711199999999998</c:v>
                </c:pt>
                <c:pt idx="105">
                  <c:v>2.2045599999999999</c:v>
                </c:pt>
                <c:pt idx="106">
                  <c:v>2.1454200000000001</c:v>
                </c:pt>
                <c:pt idx="107">
                  <c:v>2.19712</c:v>
                </c:pt>
                <c:pt idx="108">
                  <c:v>2.25021</c:v>
                </c:pt>
                <c:pt idx="109">
                  <c:v>2.2353499999999999</c:v>
                </c:pt>
                <c:pt idx="110">
                  <c:v>2.0458500000000002</c:v>
                </c:pt>
                <c:pt idx="111">
                  <c:v>1.8965700000000001</c:v>
                </c:pt>
                <c:pt idx="112">
                  <c:v>1.73709</c:v>
                </c:pt>
                <c:pt idx="113">
                  <c:v>1.69912</c:v>
                </c:pt>
                <c:pt idx="114">
                  <c:v>1.67696</c:v>
                </c:pt>
                <c:pt idx="115">
                  <c:v>1.65524</c:v>
                </c:pt>
                <c:pt idx="116">
                  <c:v>1.5953900000000001</c:v>
                </c:pt>
                <c:pt idx="117">
                  <c:v>1.7596400000000001</c:v>
                </c:pt>
                <c:pt idx="118">
                  <c:v>1.7376100000000001</c:v>
                </c:pt>
                <c:pt idx="119">
                  <c:v>1.77017</c:v>
                </c:pt>
                <c:pt idx="120">
                  <c:v>1.83857</c:v>
                </c:pt>
                <c:pt idx="121">
                  <c:v>1.82073</c:v>
                </c:pt>
                <c:pt idx="122">
                  <c:v>2.0657999999999999</c:v>
                </c:pt>
                <c:pt idx="123">
                  <c:v>2.1398999999999999</c:v>
                </c:pt>
                <c:pt idx="124">
                  <c:v>2.2753800000000002</c:v>
                </c:pt>
                <c:pt idx="125">
                  <c:v>2.2653799999999999</c:v>
                </c:pt>
                <c:pt idx="126">
                  <c:v>2.32673</c:v>
                </c:pt>
                <c:pt idx="127">
                  <c:v>2.1751399999999999</c:v>
                </c:pt>
                <c:pt idx="128">
                  <c:v>2.2518699999999998</c:v>
                </c:pt>
                <c:pt idx="129">
                  <c:v>2.1579600000000001</c:v>
                </c:pt>
                <c:pt idx="130">
                  <c:v>2.2216900000000002</c:v>
                </c:pt>
                <c:pt idx="131">
                  <c:v>2.19781</c:v>
                </c:pt>
                <c:pt idx="132">
                  <c:v>2.1413600000000002</c:v>
                </c:pt>
                <c:pt idx="133">
                  <c:v>2.08046</c:v>
                </c:pt>
                <c:pt idx="134">
                  <c:v>2.05132</c:v>
                </c:pt>
                <c:pt idx="135">
                  <c:v>2.0868799999999998</c:v>
                </c:pt>
                <c:pt idx="136">
                  <c:v>2.0104899999999999</c:v>
                </c:pt>
                <c:pt idx="137">
                  <c:v>2.1347900000000002</c:v>
                </c:pt>
                <c:pt idx="138">
                  <c:v>2.1884999999999999</c:v>
                </c:pt>
                <c:pt idx="139">
                  <c:v>2.3668</c:v>
                </c:pt>
                <c:pt idx="140">
                  <c:v>2.3531499999999999</c:v>
                </c:pt>
                <c:pt idx="141">
                  <c:v>2.3251200000000001</c:v>
                </c:pt>
                <c:pt idx="142">
                  <c:v>2.3148499999999999</c:v>
                </c:pt>
                <c:pt idx="143">
                  <c:v>2.23441</c:v>
                </c:pt>
                <c:pt idx="144">
                  <c:v>2.2999999999999998</c:v>
                </c:pt>
                <c:pt idx="145">
                  <c:v>2.4</c:v>
                </c:pt>
                <c:pt idx="146">
                  <c:v>2.1</c:v>
                </c:pt>
                <c:pt idx="147">
                  <c:v>1.4</c:v>
                </c:pt>
                <c:pt idx="148">
                  <c:v>1.2</c:v>
                </c:pt>
                <c:pt idx="149">
                  <c:v>1.2</c:v>
                </c:pt>
                <c:pt idx="150">
                  <c:v>1.5</c:v>
                </c:pt>
                <c:pt idx="151">
                  <c:v>1.7</c:v>
                </c:pt>
                <c:pt idx="152">
                  <c:v>1.7</c:v>
                </c:pt>
                <c:pt idx="153">
                  <c:v>1.6</c:v>
                </c:pt>
                <c:pt idx="154">
                  <c:v>1.7</c:v>
                </c:pt>
                <c:pt idx="155">
                  <c:v>1.6</c:v>
                </c:pt>
                <c:pt idx="156">
                  <c:v>1.4</c:v>
                </c:pt>
                <c:pt idx="157">
                  <c:v>1.3</c:v>
                </c:pt>
                <c:pt idx="158">
                  <c:v>1.7</c:v>
                </c:pt>
                <c:pt idx="159">
                  <c:v>3</c:v>
                </c:pt>
                <c:pt idx="160">
                  <c:v>3.8</c:v>
                </c:pt>
                <c:pt idx="161">
                  <c:v>4.4000000000000004</c:v>
                </c:pt>
                <c:pt idx="162">
                  <c:v>4.2</c:v>
                </c:pt>
                <c:pt idx="163">
                  <c:v>3.9</c:v>
                </c:pt>
                <c:pt idx="164">
                  <c:v>4</c:v>
                </c:pt>
                <c:pt idx="165">
                  <c:v>4.5999999999999996</c:v>
                </c:pt>
                <c:pt idx="166">
                  <c:v>5</c:v>
                </c:pt>
                <c:pt idx="167">
                  <c:v>5.5</c:v>
                </c:pt>
                <c:pt idx="168">
                  <c:v>6.0688000000000004</c:v>
                </c:pt>
                <c:pt idx="169">
                  <c:v>6.4345299999999996</c:v>
                </c:pt>
                <c:pt idx="170">
                  <c:v>6.45242</c:v>
                </c:pt>
                <c:pt idx="171">
                  <c:v>6.1381899999999998</c:v>
                </c:pt>
                <c:pt idx="172">
                  <c:v>6.02095</c:v>
                </c:pt>
                <c:pt idx="173">
                  <c:v>5.8849200000000002</c:v>
                </c:pt>
                <c:pt idx="174">
                  <c:v>5.8893000000000004</c:v>
                </c:pt>
                <c:pt idx="175">
                  <c:v>6.3005000000000004</c:v>
                </c:pt>
                <c:pt idx="176">
                  <c:v>6.6429600000000004</c:v>
                </c:pt>
                <c:pt idx="177">
                  <c:v>6.3017599999999998</c:v>
                </c:pt>
                <c:pt idx="178">
                  <c:v>5.9719800000000003</c:v>
                </c:pt>
                <c:pt idx="179">
                  <c:v>5.7038599999999997</c:v>
                </c:pt>
                <c:pt idx="180">
                  <c:v>5.5475700000000003</c:v>
                </c:pt>
                <c:pt idx="181">
                  <c:v>5.5259999999999998</c:v>
                </c:pt>
                <c:pt idx="182">
                  <c:v>5.6025700000000001</c:v>
                </c:pt>
                <c:pt idx="183">
                  <c:v>5.5366600000000004</c:v>
                </c:pt>
                <c:pt idx="184">
                  <c:v>5.32864</c:v>
                </c:pt>
                <c:pt idx="185">
                  <c:v>4.8609400000000003</c:v>
                </c:pt>
                <c:pt idx="186">
                  <c:v>4.7049200000000004</c:v>
                </c:pt>
                <c:pt idx="187">
                  <c:v>4.38985</c:v>
                </c:pt>
                <c:pt idx="188">
                  <c:v>4.1302000000000003</c:v>
                </c:pt>
                <c:pt idx="189">
                  <c:v>4.0195999999999996</c:v>
                </c:pt>
                <c:pt idx="190">
                  <c:v>3.9931899999999998</c:v>
                </c:pt>
                <c:pt idx="191">
                  <c:v>3.8996900000000001</c:v>
                </c:pt>
                <c:pt idx="192">
                  <c:v>3.9</c:v>
                </c:pt>
                <c:pt idx="193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06-4245-84EA-09EB5DF5C723}"/>
            </c:ext>
          </c:extLst>
        </c:ser>
        <c:ser>
          <c:idx val="1"/>
          <c:order val="3"/>
          <c:tx>
            <c:strRef>
              <c:f>Sheet1!$D$1</c:f>
              <c:strCache>
                <c:ptCount val="1"/>
                <c:pt idx="0">
                  <c:v>Wage Growth Target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Sheet1!$D$2:$D$200</c:f>
              <c:numCache>
                <c:formatCode>General</c:formatCode>
                <c:ptCount val="199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3.5</c:v>
                </c:pt>
                <c:pt idx="69">
                  <c:v>3.5</c:v>
                </c:pt>
                <c:pt idx="70">
                  <c:v>3.5</c:v>
                </c:pt>
                <c:pt idx="71">
                  <c:v>3.5</c:v>
                </c:pt>
                <c:pt idx="72">
                  <c:v>3.5</c:v>
                </c:pt>
                <c:pt idx="73">
                  <c:v>3.5</c:v>
                </c:pt>
                <c:pt idx="74">
                  <c:v>3.5</c:v>
                </c:pt>
                <c:pt idx="75">
                  <c:v>3.5</c:v>
                </c:pt>
                <c:pt idx="76">
                  <c:v>3.5</c:v>
                </c:pt>
                <c:pt idx="77">
                  <c:v>3.5</c:v>
                </c:pt>
                <c:pt idx="78">
                  <c:v>3.5</c:v>
                </c:pt>
                <c:pt idx="79">
                  <c:v>3.5</c:v>
                </c:pt>
                <c:pt idx="80">
                  <c:v>3.5</c:v>
                </c:pt>
                <c:pt idx="81">
                  <c:v>3.5</c:v>
                </c:pt>
                <c:pt idx="82">
                  <c:v>3.5</c:v>
                </c:pt>
                <c:pt idx="83">
                  <c:v>3.5</c:v>
                </c:pt>
                <c:pt idx="84">
                  <c:v>3.5</c:v>
                </c:pt>
                <c:pt idx="85">
                  <c:v>3.5</c:v>
                </c:pt>
                <c:pt idx="86">
                  <c:v>3.5</c:v>
                </c:pt>
                <c:pt idx="87">
                  <c:v>3.5</c:v>
                </c:pt>
                <c:pt idx="88">
                  <c:v>3.5</c:v>
                </c:pt>
                <c:pt idx="89">
                  <c:v>3.5</c:v>
                </c:pt>
                <c:pt idx="90">
                  <c:v>3.5</c:v>
                </c:pt>
                <c:pt idx="91">
                  <c:v>3.5</c:v>
                </c:pt>
                <c:pt idx="92">
                  <c:v>3.5</c:v>
                </c:pt>
                <c:pt idx="93">
                  <c:v>3.5</c:v>
                </c:pt>
                <c:pt idx="94">
                  <c:v>3.5</c:v>
                </c:pt>
                <c:pt idx="95">
                  <c:v>3.5</c:v>
                </c:pt>
                <c:pt idx="96">
                  <c:v>3.5</c:v>
                </c:pt>
                <c:pt idx="97">
                  <c:v>3.5</c:v>
                </c:pt>
                <c:pt idx="98">
                  <c:v>3.5</c:v>
                </c:pt>
                <c:pt idx="99">
                  <c:v>3.5</c:v>
                </c:pt>
                <c:pt idx="100">
                  <c:v>3.5</c:v>
                </c:pt>
                <c:pt idx="101">
                  <c:v>3.5</c:v>
                </c:pt>
                <c:pt idx="102">
                  <c:v>3.5</c:v>
                </c:pt>
                <c:pt idx="103">
                  <c:v>3.5</c:v>
                </c:pt>
                <c:pt idx="104">
                  <c:v>3.5</c:v>
                </c:pt>
                <c:pt idx="105">
                  <c:v>3.5</c:v>
                </c:pt>
                <c:pt idx="106">
                  <c:v>3.5</c:v>
                </c:pt>
                <c:pt idx="107">
                  <c:v>3.5</c:v>
                </c:pt>
                <c:pt idx="108">
                  <c:v>3.5</c:v>
                </c:pt>
                <c:pt idx="109">
                  <c:v>3.5</c:v>
                </c:pt>
                <c:pt idx="110">
                  <c:v>3.5</c:v>
                </c:pt>
                <c:pt idx="111">
                  <c:v>3.5</c:v>
                </c:pt>
                <c:pt idx="112">
                  <c:v>3.5</c:v>
                </c:pt>
                <c:pt idx="113">
                  <c:v>3.5</c:v>
                </c:pt>
                <c:pt idx="114">
                  <c:v>3.5</c:v>
                </c:pt>
                <c:pt idx="115">
                  <c:v>3.5</c:v>
                </c:pt>
                <c:pt idx="116">
                  <c:v>3.5</c:v>
                </c:pt>
                <c:pt idx="117">
                  <c:v>3.5</c:v>
                </c:pt>
                <c:pt idx="118">
                  <c:v>3.5</c:v>
                </c:pt>
                <c:pt idx="119">
                  <c:v>3.5</c:v>
                </c:pt>
                <c:pt idx="120">
                  <c:v>3.5</c:v>
                </c:pt>
                <c:pt idx="121">
                  <c:v>3.5</c:v>
                </c:pt>
                <c:pt idx="122">
                  <c:v>3.5</c:v>
                </c:pt>
                <c:pt idx="123">
                  <c:v>3.5</c:v>
                </c:pt>
                <c:pt idx="124">
                  <c:v>3.5</c:v>
                </c:pt>
                <c:pt idx="125">
                  <c:v>3.5</c:v>
                </c:pt>
                <c:pt idx="126">
                  <c:v>3.5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3.5</c:v>
                </c:pt>
                <c:pt idx="131">
                  <c:v>3.5</c:v>
                </c:pt>
                <c:pt idx="132">
                  <c:v>3.5</c:v>
                </c:pt>
                <c:pt idx="133">
                  <c:v>3.5</c:v>
                </c:pt>
                <c:pt idx="134">
                  <c:v>3.5</c:v>
                </c:pt>
                <c:pt idx="135">
                  <c:v>3.5</c:v>
                </c:pt>
                <c:pt idx="136">
                  <c:v>3.5</c:v>
                </c:pt>
                <c:pt idx="137">
                  <c:v>3.5</c:v>
                </c:pt>
                <c:pt idx="138">
                  <c:v>3.5</c:v>
                </c:pt>
                <c:pt idx="139">
                  <c:v>3.5</c:v>
                </c:pt>
                <c:pt idx="140">
                  <c:v>3.5</c:v>
                </c:pt>
                <c:pt idx="141">
                  <c:v>3.5</c:v>
                </c:pt>
                <c:pt idx="142">
                  <c:v>3.5</c:v>
                </c:pt>
                <c:pt idx="143">
                  <c:v>3.5</c:v>
                </c:pt>
                <c:pt idx="144">
                  <c:v>3.5</c:v>
                </c:pt>
                <c:pt idx="145">
                  <c:v>3.5</c:v>
                </c:pt>
                <c:pt idx="146">
                  <c:v>3.5</c:v>
                </c:pt>
                <c:pt idx="147">
                  <c:v>3.5</c:v>
                </c:pt>
                <c:pt idx="148">
                  <c:v>3.5</c:v>
                </c:pt>
                <c:pt idx="149">
                  <c:v>3.5</c:v>
                </c:pt>
                <c:pt idx="150">
                  <c:v>3.5</c:v>
                </c:pt>
                <c:pt idx="151">
                  <c:v>3.5</c:v>
                </c:pt>
                <c:pt idx="152">
                  <c:v>3.5</c:v>
                </c:pt>
                <c:pt idx="153">
                  <c:v>3.5</c:v>
                </c:pt>
                <c:pt idx="154">
                  <c:v>3.5</c:v>
                </c:pt>
                <c:pt idx="155">
                  <c:v>3.5</c:v>
                </c:pt>
                <c:pt idx="156">
                  <c:v>3.5</c:v>
                </c:pt>
                <c:pt idx="157">
                  <c:v>3.5</c:v>
                </c:pt>
                <c:pt idx="158">
                  <c:v>3.5</c:v>
                </c:pt>
                <c:pt idx="159">
                  <c:v>3.5</c:v>
                </c:pt>
                <c:pt idx="160">
                  <c:v>3.5</c:v>
                </c:pt>
                <c:pt idx="161">
                  <c:v>3.5</c:v>
                </c:pt>
                <c:pt idx="162">
                  <c:v>3.5</c:v>
                </c:pt>
                <c:pt idx="163">
                  <c:v>3.5</c:v>
                </c:pt>
                <c:pt idx="164">
                  <c:v>3.5</c:v>
                </c:pt>
                <c:pt idx="165">
                  <c:v>3.5</c:v>
                </c:pt>
                <c:pt idx="166">
                  <c:v>3.5</c:v>
                </c:pt>
                <c:pt idx="167">
                  <c:v>3.5</c:v>
                </c:pt>
                <c:pt idx="168">
                  <c:v>3.5</c:v>
                </c:pt>
                <c:pt idx="169">
                  <c:v>3.5</c:v>
                </c:pt>
                <c:pt idx="170">
                  <c:v>3.5</c:v>
                </c:pt>
                <c:pt idx="171">
                  <c:v>3.5</c:v>
                </c:pt>
                <c:pt idx="172">
                  <c:v>3.5</c:v>
                </c:pt>
                <c:pt idx="173">
                  <c:v>3.5</c:v>
                </c:pt>
                <c:pt idx="174">
                  <c:v>3.5</c:v>
                </c:pt>
                <c:pt idx="175">
                  <c:v>3.5</c:v>
                </c:pt>
                <c:pt idx="176">
                  <c:v>3.5</c:v>
                </c:pt>
                <c:pt idx="177">
                  <c:v>3.5</c:v>
                </c:pt>
                <c:pt idx="178">
                  <c:v>3.5</c:v>
                </c:pt>
                <c:pt idx="179">
                  <c:v>3.5</c:v>
                </c:pt>
                <c:pt idx="180">
                  <c:v>3.5</c:v>
                </c:pt>
                <c:pt idx="181">
                  <c:v>3.5</c:v>
                </c:pt>
                <c:pt idx="182">
                  <c:v>3.5</c:v>
                </c:pt>
                <c:pt idx="183">
                  <c:v>3.5</c:v>
                </c:pt>
                <c:pt idx="184">
                  <c:v>3.5</c:v>
                </c:pt>
                <c:pt idx="185">
                  <c:v>3.5</c:v>
                </c:pt>
                <c:pt idx="186">
                  <c:v>3.5</c:v>
                </c:pt>
                <c:pt idx="187">
                  <c:v>3.5</c:v>
                </c:pt>
                <c:pt idx="188">
                  <c:v>3.5</c:v>
                </c:pt>
                <c:pt idx="189">
                  <c:v>3.5</c:v>
                </c:pt>
                <c:pt idx="190">
                  <c:v>3.5</c:v>
                </c:pt>
                <c:pt idx="191">
                  <c:v>3.5</c:v>
                </c:pt>
                <c:pt idx="192">
                  <c:v>3.5</c:v>
                </c:pt>
                <c:pt idx="193">
                  <c:v>3.5</c:v>
                </c:pt>
                <c:pt idx="194">
                  <c:v>3.5</c:v>
                </c:pt>
                <c:pt idx="195">
                  <c:v>3.5</c:v>
                </c:pt>
                <c:pt idx="196">
                  <c:v>3.5</c:v>
                </c:pt>
                <c:pt idx="197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07-4416-90A8-868261120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65472"/>
        <c:axId val="187067008"/>
      </c:lineChart>
      <c:catAx>
        <c:axId val="18705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54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87055488"/>
        <c:scaling>
          <c:orientation val="minMax"/>
          <c:max val="8"/>
          <c:min val="0"/>
        </c:scaling>
        <c:delete val="0"/>
        <c:axPos val="l"/>
        <c:majorGridlines>
          <c:spPr>
            <a:ln w="9770">
              <a:solidFill>
                <a:schemeClr val="tx1"/>
              </a:solidFill>
              <a:prstDash val="solid"/>
            </a:ln>
          </c:spPr>
        </c:majorGridlines>
        <c:numFmt formatCode="0.0" sourceLinked="0"/>
        <c:majorTickMark val="out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53952"/>
        <c:crosses val="autoZero"/>
        <c:crossBetween val="midCat"/>
        <c:majorUnit val="0.5"/>
      </c:valAx>
      <c:catAx>
        <c:axId val="187065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67008"/>
        <c:crosses val="autoZero"/>
        <c:auto val="1"/>
        <c:lblAlgn val="ctr"/>
        <c:lblOffset val="100"/>
        <c:noMultiLvlLbl val="0"/>
      </c:catAx>
      <c:valAx>
        <c:axId val="187067008"/>
        <c:scaling>
          <c:orientation val="minMax"/>
          <c:max val="8"/>
          <c:min val="0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244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en-US"/>
          </a:p>
        </c:txPr>
        <c:crossAx val="187065472"/>
        <c:crosses val="max"/>
        <c:crossBetween val="midCat"/>
        <c:majorUnit val="0.5"/>
      </c:valAx>
    </c:plotArea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Arial"/>
              </a:rPr>
              <a:t>Inflation (CPI)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(excludes food and energy)</c:v>
                </c:pt>
              </c:strCache>
            </c:strRef>
          </c:tx>
          <c:spPr>
            <a:ln w="0">
              <a:solidFill>
                <a:schemeClr val="accent4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77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2.5000000000000001E-2</c:v>
                </c:pt>
                <c:pt idx="1">
                  <c:v>2.5000000000000001E-2</c:v>
                </c:pt>
                <c:pt idx="2">
                  <c:v>2.5000000000000001E-2</c:v>
                </c:pt>
                <c:pt idx="3">
                  <c:v>2.5000000000000001E-2</c:v>
                </c:pt>
                <c:pt idx="4">
                  <c:v>2.5000000000000001E-2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2.5000000000000001E-2</c:v>
                </c:pt>
                <c:pt idx="9">
                  <c:v>2.5000000000000001E-2</c:v>
                </c:pt>
                <c:pt idx="10">
                  <c:v>2.5000000000000001E-2</c:v>
                </c:pt>
                <c:pt idx="11">
                  <c:v>2.5000000000000001E-2</c:v>
                </c:pt>
                <c:pt idx="12">
                  <c:v>2.5000000000000001E-2</c:v>
                </c:pt>
                <c:pt idx="13">
                  <c:v>2.5000000000000001E-2</c:v>
                </c:pt>
                <c:pt idx="14">
                  <c:v>2.5000000000000001E-2</c:v>
                </c:pt>
                <c:pt idx="15">
                  <c:v>2.5000000000000001E-2</c:v>
                </c:pt>
                <c:pt idx="16">
                  <c:v>2.5000000000000001E-2</c:v>
                </c:pt>
                <c:pt idx="17">
                  <c:v>2.5000000000000001E-2</c:v>
                </c:pt>
                <c:pt idx="18">
                  <c:v>2.5000000000000001E-2</c:v>
                </c:pt>
                <c:pt idx="19">
                  <c:v>2.5000000000000001E-2</c:v>
                </c:pt>
                <c:pt idx="20">
                  <c:v>2.5000000000000001E-2</c:v>
                </c:pt>
                <c:pt idx="21">
                  <c:v>2.5000000000000001E-2</c:v>
                </c:pt>
                <c:pt idx="22">
                  <c:v>2.5000000000000001E-2</c:v>
                </c:pt>
                <c:pt idx="23">
                  <c:v>2.5000000000000001E-2</c:v>
                </c:pt>
                <c:pt idx="24">
                  <c:v>2.5000000000000001E-2</c:v>
                </c:pt>
                <c:pt idx="25">
                  <c:v>2.5000000000000001E-2</c:v>
                </c:pt>
                <c:pt idx="26">
                  <c:v>2.5000000000000001E-2</c:v>
                </c:pt>
                <c:pt idx="27">
                  <c:v>2.5000000000000001E-2</c:v>
                </c:pt>
                <c:pt idx="28">
                  <c:v>2.5000000000000001E-2</c:v>
                </c:pt>
                <c:pt idx="29">
                  <c:v>2.5000000000000001E-2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2.5000000000000001E-2</c:v>
                </c:pt>
                <c:pt idx="33">
                  <c:v>2.5000000000000001E-2</c:v>
                </c:pt>
                <c:pt idx="34">
                  <c:v>2.5000000000000001E-2</c:v>
                </c:pt>
                <c:pt idx="35">
                  <c:v>2.5000000000000001E-2</c:v>
                </c:pt>
                <c:pt idx="36">
                  <c:v>2.5000000000000001E-2</c:v>
                </c:pt>
                <c:pt idx="37">
                  <c:v>2.5000000000000001E-2</c:v>
                </c:pt>
                <c:pt idx="38">
                  <c:v>2.5000000000000001E-2</c:v>
                </c:pt>
                <c:pt idx="39">
                  <c:v>2.5000000000000001E-2</c:v>
                </c:pt>
                <c:pt idx="40">
                  <c:v>2.5000000000000001E-2</c:v>
                </c:pt>
                <c:pt idx="41">
                  <c:v>2.5000000000000001E-2</c:v>
                </c:pt>
                <c:pt idx="42">
                  <c:v>2.5000000000000001E-2</c:v>
                </c:pt>
                <c:pt idx="43">
                  <c:v>2.5000000000000001E-2</c:v>
                </c:pt>
                <c:pt idx="44">
                  <c:v>2.5000000000000001E-2</c:v>
                </c:pt>
                <c:pt idx="45">
                  <c:v>2.5000000000000001E-2</c:v>
                </c:pt>
                <c:pt idx="46">
                  <c:v>2.5000000000000001E-2</c:v>
                </c:pt>
                <c:pt idx="47">
                  <c:v>2.5000000000000001E-2</c:v>
                </c:pt>
                <c:pt idx="48">
                  <c:v>2.5000000000000001E-2</c:v>
                </c:pt>
                <c:pt idx="49">
                  <c:v>2.5000000000000001E-2</c:v>
                </c:pt>
                <c:pt idx="50">
                  <c:v>2.5000000000000001E-2</c:v>
                </c:pt>
                <c:pt idx="51">
                  <c:v>2.5000000000000001E-2</c:v>
                </c:pt>
                <c:pt idx="52">
                  <c:v>2.5000000000000001E-2</c:v>
                </c:pt>
                <c:pt idx="53">
                  <c:v>2.5000000000000001E-2</c:v>
                </c:pt>
                <c:pt idx="54">
                  <c:v>2.5000000000000001E-2</c:v>
                </c:pt>
                <c:pt idx="55">
                  <c:v>2.5000000000000001E-2</c:v>
                </c:pt>
                <c:pt idx="56">
                  <c:v>2.5000000000000001E-2</c:v>
                </c:pt>
                <c:pt idx="57">
                  <c:v>2.5000000000000001E-2</c:v>
                </c:pt>
                <c:pt idx="58">
                  <c:v>2.5000000000000001E-2</c:v>
                </c:pt>
                <c:pt idx="59">
                  <c:v>2.5000000000000001E-2</c:v>
                </c:pt>
                <c:pt idx="60">
                  <c:v>2.5000000000000001E-2</c:v>
                </c:pt>
                <c:pt idx="61">
                  <c:v>2.5000000000000001E-2</c:v>
                </c:pt>
                <c:pt idx="62">
                  <c:v>2.5000000000000001E-2</c:v>
                </c:pt>
                <c:pt idx="63">
                  <c:v>2.5000000000000001E-2</c:v>
                </c:pt>
                <c:pt idx="64">
                  <c:v>2.5000000000000001E-2</c:v>
                </c:pt>
                <c:pt idx="65">
                  <c:v>2.5000000000000001E-2</c:v>
                </c:pt>
                <c:pt idx="66">
                  <c:v>2.5000000000000001E-2</c:v>
                </c:pt>
                <c:pt idx="67">
                  <c:v>2.5000000000000001E-2</c:v>
                </c:pt>
                <c:pt idx="68">
                  <c:v>2.5000000000000001E-2</c:v>
                </c:pt>
                <c:pt idx="69">
                  <c:v>2.5000000000000001E-2</c:v>
                </c:pt>
                <c:pt idx="70">
                  <c:v>2.5000000000000001E-2</c:v>
                </c:pt>
                <c:pt idx="71">
                  <c:v>2.5000000000000001E-2</c:v>
                </c:pt>
                <c:pt idx="72">
                  <c:v>2.5000000000000001E-2</c:v>
                </c:pt>
                <c:pt idx="73">
                  <c:v>2.5000000000000001E-2</c:v>
                </c:pt>
                <c:pt idx="74">
                  <c:v>2.5000000000000001E-2</c:v>
                </c:pt>
                <c:pt idx="75">
                  <c:v>2.5000000000000001E-2</c:v>
                </c:pt>
                <c:pt idx="76">
                  <c:v>2.5000000000000001E-2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2.5000000000000001E-2</c:v>
                </c:pt>
                <c:pt idx="80">
                  <c:v>2.5000000000000001E-2</c:v>
                </c:pt>
                <c:pt idx="81">
                  <c:v>2.5000000000000001E-2</c:v>
                </c:pt>
                <c:pt idx="82">
                  <c:v>2.5000000000000001E-2</c:v>
                </c:pt>
                <c:pt idx="83">
                  <c:v>2.5000000000000001E-2</c:v>
                </c:pt>
                <c:pt idx="84">
                  <c:v>2.5000000000000001E-2</c:v>
                </c:pt>
                <c:pt idx="85">
                  <c:v>2.5000000000000001E-2</c:v>
                </c:pt>
                <c:pt idx="86">
                  <c:v>2.5000000000000001E-2</c:v>
                </c:pt>
                <c:pt idx="87">
                  <c:v>2.5000000000000001E-2</c:v>
                </c:pt>
                <c:pt idx="88">
                  <c:v>2.5000000000000001E-2</c:v>
                </c:pt>
                <c:pt idx="89">
                  <c:v>2.5000000000000001E-2</c:v>
                </c:pt>
                <c:pt idx="90">
                  <c:v>2.5000000000000001E-2</c:v>
                </c:pt>
                <c:pt idx="91">
                  <c:v>2.5000000000000001E-2</c:v>
                </c:pt>
                <c:pt idx="92">
                  <c:v>2.5000000000000001E-2</c:v>
                </c:pt>
                <c:pt idx="93">
                  <c:v>2.5000000000000001E-2</c:v>
                </c:pt>
                <c:pt idx="94">
                  <c:v>2.5000000000000001E-2</c:v>
                </c:pt>
                <c:pt idx="95">
                  <c:v>2.5000000000000001E-2</c:v>
                </c:pt>
                <c:pt idx="96">
                  <c:v>2.5000000000000001E-2</c:v>
                </c:pt>
                <c:pt idx="97">
                  <c:v>2.5000000000000001E-2</c:v>
                </c:pt>
                <c:pt idx="98">
                  <c:v>2.5000000000000001E-2</c:v>
                </c:pt>
                <c:pt idx="99">
                  <c:v>2.5000000000000001E-2</c:v>
                </c:pt>
                <c:pt idx="100">
                  <c:v>2.5000000000000001E-2</c:v>
                </c:pt>
                <c:pt idx="101">
                  <c:v>2.5000000000000001E-2</c:v>
                </c:pt>
                <c:pt idx="102">
                  <c:v>2.5000000000000001E-2</c:v>
                </c:pt>
                <c:pt idx="103">
                  <c:v>2.5000000000000001E-2</c:v>
                </c:pt>
                <c:pt idx="104">
                  <c:v>2.5000000000000001E-2</c:v>
                </c:pt>
                <c:pt idx="105">
                  <c:v>2.5000000000000001E-2</c:v>
                </c:pt>
                <c:pt idx="106">
                  <c:v>2.5000000000000001E-2</c:v>
                </c:pt>
                <c:pt idx="107">
                  <c:v>2.5000000000000001E-2</c:v>
                </c:pt>
                <c:pt idx="108">
                  <c:v>2.5000000000000001E-2</c:v>
                </c:pt>
                <c:pt idx="109">
                  <c:v>2.5000000000000001E-2</c:v>
                </c:pt>
                <c:pt idx="110">
                  <c:v>2.5000000000000001E-2</c:v>
                </c:pt>
                <c:pt idx="111">
                  <c:v>2.5000000000000001E-2</c:v>
                </c:pt>
                <c:pt idx="112">
                  <c:v>2.5000000000000001E-2</c:v>
                </c:pt>
                <c:pt idx="113">
                  <c:v>2.5000000000000001E-2</c:v>
                </c:pt>
                <c:pt idx="114">
                  <c:v>2.5000000000000001E-2</c:v>
                </c:pt>
                <c:pt idx="115">
                  <c:v>2.5000000000000001E-2</c:v>
                </c:pt>
                <c:pt idx="116">
                  <c:v>2.5000000000000001E-2</c:v>
                </c:pt>
                <c:pt idx="117">
                  <c:v>2.5000000000000001E-2</c:v>
                </c:pt>
                <c:pt idx="118">
                  <c:v>2.5000000000000001E-2</c:v>
                </c:pt>
                <c:pt idx="119">
                  <c:v>2.5000000000000001E-2</c:v>
                </c:pt>
                <c:pt idx="120">
                  <c:v>2.5000000000000001E-2</c:v>
                </c:pt>
                <c:pt idx="121">
                  <c:v>2.5000000000000001E-2</c:v>
                </c:pt>
                <c:pt idx="122">
                  <c:v>2.5000000000000001E-2</c:v>
                </c:pt>
                <c:pt idx="123">
                  <c:v>2.5000000000000001E-2</c:v>
                </c:pt>
                <c:pt idx="124">
                  <c:v>2.5000000000000001E-2</c:v>
                </c:pt>
                <c:pt idx="125">
                  <c:v>2.5000000000000001E-2</c:v>
                </c:pt>
                <c:pt idx="126">
                  <c:v>2.5000000000000001E-2</c:v>
                </c:pt>
                <c:pt idx="127">
                  <c:v>2.5000000000000001E-2</c:v>
                </c:pt>
                <c:pt idx="128">
                  <c:v>2.5000000000000001E-2</c:v>
                </c:pt>
                <c:pt idx="129">
                  <c:v>2.5000000000000001E-2</c:v>
                </c:pt>
                <c:pt idx="130">
                  <c:v>2.5000000000000001E-2</c:v>
                </c:pt>
                <c:pt idx="131">
                  <c:v>2.5000000000000001E-2</c:v>
                </c:pt>
                <c:pt idx="132">
                  <c:v>2.5000000000000001E-2</c:v>
                </c:pt>
                <c:pt idx="133">
                  <c:v>2.5000000000000001E-2</c:v>
                </c:pt>
                <c:pt idx="134">
                  <c:v>2.5000000000000001E-2</c:v>
                </c:pt>
                <c:pt idx="135">
                  <c:v>2.5000000000000001E-2</c:v>
                </c:pt>
                <c:pt idx="136">
                  <c:v>2.5000000000000001E-2</c:v>
                </c:pt>
                <c:pt idx="137">
                  <c:v>2.5000000000000001E-2</c:v>
                </c:pt>
                <c:pt idx="138">
                  <c:v>2.5000000000000001E-2</c:v>
                </c:pt>
                <c:pt idx="139">
                  <c:v>2.5000000000000001E-2</c:v>
                </c:pt>
                <c:pt idx="140">
                  <c:v>2.5000000000000001E-2</c:v>
                </c:pt>
                <c:pt idx="141">
                  <c:v>2.5000000000000001E-2</c:v>
                </c:pt>
                <c:pt idx="142">
                  <c:v>2.5000000000000001E-2</c:v>
                </c:pt>
                <c:pt idx="143">
                  <c:v>2.5000000000000001E-2</c:v>
                </c:pt>
                <c:pt idx="144">
                  <c:v>2.5000000000000001E-2</c:v>
                </c:pt>
                <c:pt idx="145">
                  <c:v>2.5000000000000001E-2</c:v>
                </c:pt>
                <c:pt idx="146">
                  <c:v>2.5000000000000001E-2</c:v>
                </c:pt>
                <c:pt idx="147">
                  <c:v>2.5000000000000001E-2</c:v>
                </c:pt>
                <c:pt idx="148">
                  <c:v>2.5000000000000001E-2</c:v>
                </c:pt>
                <c:pt idx="149">
                  <c:v>2.5000000000000001E-2</c:v>
                </c:pt>
                <c:pt idx="150">
                  <c:v>2.5000000000000001E-2</c:v>
                </c:pt>
                <c:pt idx="151">
                  <c:v>2.5000000000000001E-2</c:v>
                </c:pt>
                <c:pt idx="152">
                  <c:v>2.5000000000000001E-2</c:v>
                </c:pt>
                <c:pt idx="153">
                  <c:v>2.5000000000000001E-2</c:v>
                </c:pt>
                <c:pt idx="154">
                  <c:v>2.5000000000000001E-2</c:v>
                </c:pt>
                <c:pt idx="155">
                  <c:v>2.5000000000000001E-2</c:v>
                </c:pt>
                <c:pt idx="156">
                  <c:v>2.5000000000000001E-2</c:v>
                </c:pt>
                <c:pt idx="157">
                  <c:v>2.5000000000000001E-2</c:v>
                </c:pt>
                <c:pt idx="158">
                  <c:v>2.5000000000000001E-2</c:v>
                </c:pt>
                <c:pt idx="159">
                  <c:v>2.5000000000000001E-2</c:v>
                </c:pt>
                <c:pt idx="160">
                  <c:v>2.5000000000000001E-2</c:v>
                </c:pt>
                <c:pt idx="161">
                  <c:v>2.5000000000000001E-2</c:v>
                </c:pt>
                <c:pt idx="162">
                  <c:v>2.5000000000000001E-2</c:v>
                </c:pt>
                <c:pt idx="163">
                  <c:v>2.5000000000000001E-2</c:v>
                </c:pt>
                <c:pt idx="164">
                  <c:v>2.5000000000000001E-2</c:v>
                </c:pt>
                <c:pt idx="165">
                  <c:v>2.5000000000000001E-2</c:v>
                </c:pt>
                <c:pt idx="166">
                  <c:v>2.5000000000000001E-2</c:v>
                </c:pt>
                <c:pt idx="167">
                  <c:v>2.5000000000000001E-2</c:v>
                </c:pt>
                <c:pt idx="168">
                  <c:v>2.5000000000000001E-2</c:v>
                </c:pt>
                <c:pt idx="169">
                  <c:v>2.5000000000000001E-2</c:v>
                </c:pt>
                <c:pt idx="170">
                  <c:v>2.5000000000000001E-2</c:v>
                </c:pt>
                <c:pt idx="171">
                  <c:v>2.5000000000000001E-2</c:v>
                </c:pt>
                <c:pt idx="172">
                  <c:v>2.5000000000000001E-2</c:v>
                </c:pt>
                <c:pt idx="173">
                  <c:v>2.5000000000000001E-2</c:v>
                </c:pt>
                <c:pt idx="174">
                  <c:v>2.5000000000000001E-2</c:v>
                </c:pt>
                <c:pt idx="175">
                  <c:v>2.5000000000000001E-2</c:v>
                </c:pt>
                <c:pt idx="176">
                  <c:v>2.5000000000000001E-2</c:v>
                </c:pt>
                <c:pt idx="177">
                  <c:v>2.5000000000000001E-2</c:v>
                </c:pt>
                <c:pt idx="178">
                  <c:v>2.5000000000000001E-2</c:v>
                </c:pt>
                <c:pt idx="179">
                  <c:v>2.5000000000000001E-2</c:v>
                </c:pt>
                <c:pt idx="180">
                  <c:v>2.5000000000000001E-2</c:v>
                </c:pt>
                <c:pt idx="181">
                  <c:v>2.5000000000000001E-2</c:v>
                </c:pt>
                <c:pt idx="182">
                  <c:v>2.5000000000000001E-2</c:v>
                </c:pt>
                <c:pt idx="183">
                  <c:v>2.5000000000000001E-2</c:v>
                </c:pt>
                <c:pt idx="184">
                  <c:v>2.5000000000000001E-2</c:v>
                </c:pt>
                <c:pt idx="185">
                  <c:v>2.5000000000000001E-2</c:v>
                </c:pt>
                <c:pt idx="186">
                  <c:v>2.5000000000000001E-2</c:v>
                </c:pt>
                <c:pt idx="187">
                  <c:v>2.5000000000000001E-2</c:v>
                </c:pt>
                <c:pt idx="188">
                  <c:v>2.5000000000000001E-2</c:v>
                </c:pt>
                <c:pt idx="189">
                  <c:v>2.5000000000000001E-2</c:v>
                </c:pt>
                <c:pt idx="190">
                  <c:v>2.5000000000000001E-2</c:v>
                </c:pt>
                <c:pt idx="191">
                  <c:v>2.5000000000000001E-2</c:v>
                </c:pt>
                <c:pt idx="192">
                  <c:v>2.5000000000000001E-2</c:v>
                </c:pt>
                <c:pt idx="193">
                  <c:v>2.5000000000000001E-2</c:v>
                </c:pt>
                <c:pt idx="194">
                  <c:v>2.5000000000000001E-2</c:v>
                </c:pt>
                <c:pt idx="195">
                  <c:v>2.5000000000000001E-2</c:v>
                </c:pt>
                <c:pt idx="196">
                  <c:v>2.5000000000000001E-2</c:v>
                </c:pt>
                <c:pt idx="197">
                  <c:v>2.5000000000000001E-2</c:v>
                </c:pt>
                <c:pt idx="198">
                  <c:v>2.5000000000000001E-2</c:v>
                </c:pt>
                <c:pt idx="199">
                  <c:v>2.5000000000000001E-2</c:v>
                </c:pt>
                <c:pt idx="200">
                  <c:v>2.5000000000000001E-2</c:v>
                </c:pt>
                <c:pt idx="201">
                  <c:v>2.5000000000000001E-2</c:v>
                </c:pt>
                <c:pt idx="202">
                  <c:v>2.5000000000000001E-2</c:v>
                </c:pt>
                <c:pt idx="203">
                  <c:v>2.5000000000000001E-2</c:v>
                </c:pt>
                <c:pt idx="204">
                  <c:v>2.5000000000000001E-2</c:v>
                </c:pt>
                <c:pt idx="205">
                  <c:v>2.5000000000000001E-2</c:v>
                </c:pt>
                <c:pt idx="206">
                  <c:v>2.5000000000000001E-2</c:v>
                </c:pt>
                <c:pt idx="207">
                  <c:v>2.5000000000000001E-2</c:v>
                </c:pt>
                <c:pt idx="208">
                  <c:v>2.5000000000000001E-2</c:v>
                </c:pt>
                <c:pt idx="209">
                  <c:v>2.5000000000000001E-2</c:v>
                </c:pt>
                <c:pt idx="210">
                  <c:v>2.5000000000000001E-2</c:v>
                </c:pt>
                <c:pt idx="211">
                  <c:v>2.5000000000000001E-2</c:v>
                </c:pt>
                <c:pt idx="212">
                  <c:v>2.5000000000000001E-2</c:v>
                </c:pt>
                <c:pt idx="213">
                  <c:v>2.5000000000000001E-2</c:v>
                </c:pt>
                <c:pt idx="214">
                  <c:v>2.5000000000000001E-2</c:v>
                </c:pt>
                <c:pt idx="215">
                  <c:v>2.5000000000000001E-2</c:v>
                </c:pt>
                <c:pt idx="216">
                  <c:v>2.5000000000000001E-2</c:v>
                </c:pt>
                <c:pt idx="217">
                  <c:v>2.5000000000000001E-2</c:v>
                </c:pt>
                <c:pt idx="218">
                  <c:v>2.5000000000000001E-2</c:v>
                </c:pt>
                <c:pt idx="219">
                  <c:v>2.5000000000000001E-2</c:v>
                </c:pt>
                <c:pt idx="220">
                  <c:v>2.5000000000000001E-2</c:v>
                </c:pt>
                <c:pt idx="221">
                  <c:v>2.5000000000000001E-2</c:v>
                </c:pt>
                <c:pt idx="222">
                  <c:v>2.5000000000000001E-2</c:v>
                </c:pt>
                <c:pt idx="223">
                  <c:v>2.5000000000000001E-2</c:v>
                </c:pt>
                <c:pt idx="224">
                  <c:v>2.5000000000000001E-2</c:v>
                </c:pt>
                <c:pt idx="225">
                  <c:v>2.5000000000000001E-2</c:v>
                </c:pt>
                <c:pt idx="226">
                  <c:v>2.5000000000000001E-2</c:v>
                </c:pt>
                <c:pt idx="227">
                  <c:v>2.5000000000000001E-2</c:v>
                </c:pt>
                <c:pt idx="228">
                  <c:v>2.5000000000000001E-2</c:v>
                </c:pt>
                <c:pt idx="229">
                  <c:v>2.5000000000000001E-2</c:v>
                </c:pt>
                <c:pt idx="230">
                  <c:v>2.5000000000000001E-2</c:v>
                </c:pt>
                <c:pt idx="231">
                  <c:v>2.5000000000000001E-2</c:v>
                </c:pt>
                <c:pt idx="232">
                  <c:v>2.5000000000000001E-2</c:v>
                </c:pt>
                <c:pt idx="233">
                  <c:v>2.5000000000000001E-2</c:v>
                </c:pt>
                <c:pt idx="234">
                  <c:v>2.5000000000000001E-2</c:v>
                </c:pt>
                <c:pt idx="235">
                  <c:v>2.5000000000000001E-2</c:v>
                </c:pt>
                <c:pt idx="236">
                  <c:v>2.5000000000000001E-2</c:v>
                </c:pt>
                <c:pt idx="237">
                  <c:v>2.5000000000000001E-2</c:v>
                </c:pt>
                <c:pt idx="238">
                  <c:v>2.5000000000000001E-2</c:v>
                </c:pt>
                <c:pt idx="239">
                  <c:v>2.5000000000000001E-2</c:v>
                </c:pt>
                <c:pt idx="240">
                  <c:v>2.5000000000000001E-2</c:v>
                </c:pt>
                <c:pt idx="241">
                  <c:v>2.5000000000000001E-2</c:v>
                </c:pt>
                <c:pt idx="242">
                  <c:v>2.5000000000000001E-2</c:v>
                </c:pt>
                <c:pt idx="243">
                  <c:v>2.5000000000000001E-2</c:v>
                </c:pt>
                <c:pt idx="244">
                  <c:v>2.5000000000000001E-2</c:v>
                </c:pt>
                <c:pt idx="245">
                  <c:v>2.5000000000000001E-2</c:v>
                </c:pt>
                <c:pt idx="246">
                  <c:v>2.5000000000000001E-2</c:v>
                </c:pt>
                <c:pt idx="247">
                  <c:v>2.5000000000000001E-2</c:v>
                </c:pt>
                <c:pt idx="248">
                  <c:v>2.5000000000000001E-2</c:v>
                </c:pt>
                <c:pt idx="249">
                  <c:v>2.5000000000000001E-2</c:v>
                </c:pt>
                <c:pt idx="250">
                  <c:v>2.5000000000000001E-2</c:v>
                </c:pt>
                <c:pt idx="251">
                  <c:v>2.5000000000000001E-2</c:v>
                </c:pt>
                <c:pt idx="252">
                  <c:v>2.5000000000000001E-2</c:v>
                </c:pt>
                <c:pt idx="253">
                  <c:v>2.5000000000000001E-2</c:v>
                </c:pt>
                <c:pt idx="254">
                  <c:v>2.5000000000000001E-2</c:v>
                </c:pt>
                <c:pt idx="255">
                  <c:v>2.5000000000000001E-2</c:v>
                </c:pt>
                <c:pt idx="256">
                  <c:v>2.5000000000000001E-2</c:v>
                </c:pt>
                <c:pt idx="257">
                  <c:v>2.5000000000000001E-2</c:v>
                </c:pt>
                <c:pt idx="258">
                  <c:v>2.5000000000000001E-2</c:v>
                </c:pt>
                <c:pt idx="259">
                  <c:v>2.5000000000000001E-2</c:v>
                </c:pt>
                <c:pt idx="260">
                  <c:v>2.5000000000000001E-2</c:v>
                </c:pt>
                <c:pt idx="261">
                  <c:v>2.5000000000000001E-2</c:v>
                </c:pt>
                <c:pt idx="262">
                  <c:v>2.5000000000000001E-2</c:v>
                </c:pt>
                <c:pt idx="263">
                  <c:v>2.5000000000000001E-2</c:v>
                </c:pt>
                <c:pt idx="264">
                  <c:v>2.5000000000000001E-2</c:v>
                </c:pt>
                <c:pt idx="265">
                  <c:v>2.5000000000000001E-2</c:v>
                </c:pt>
                <c:pt idx="266">
                  <c:v>2.5000000000000001E-2</c:v>
                </c:pt>
                <c:pt idx="267">
                  <c:v>2.5000000000000001E-2</c:v>
                </c:pt>
                <c:pt idx="268">
                  <c:v>2.5000000000000001E-2</c:v>
                </c:pt>
                <c:pt idx="269">
                  <c:v>2.5000000000000001E-2</c:v>
                </c:pt>
                <c:pt idx="270">
                  <c:v>2.5000000000000001E-2</c:v>
                </c:pt>
                <c:pt idx="271">
                  <c:v>2.5000000000000001E-2</c:v>
                </c:pt>
                <c:pt idx="272">
                  <c:v>2.5000000000000001E-2</c:v>
                </c:pt>
                <c:pt idx="273">
                  <c:v>2.5000000000000001E-2</c:v>
                </c:pt>
                <c:pt idx="274">
                  <c:v>2.5000000000000001E-2</c:v>
                </c:pt>
                <c:pt idx="275">
                  <c:v>2.5000000000000001E-2</c:v>
                </c:pt>
                <c:pt idx="276">
                  <c:v>2.5000000000000001E-2</c:v>
                </c:pt>
                <c:pt idx="277">
                  <c:v>2.5000000000000001E-2</c:v>
                </c:pt>
                <c:pt idx="278">
                  <c:v>2.5000000000000001E-2</c:v>
                </c:pt>
                <c:pt idx="279">
                  <c:v>2.5000000000000001E-2</c:v>
                </c:pt>
                <c:pt idx="280">
                  <c:v>2.5000000000000001E-2</c:v>
                </c:pt>
                <c:pt idx="281">
                  <c:v>2.5000000000000001E-2</c:v>
                </c:pt>
                <c:pt idx="282">
                  <c:v>2.5000000000000001E-2</c:v>
                </c:pt>
                <c:pt idx="283">
                  <c:v>2.5000000000000001E-2</c:v>
                </c:pt>
                <c:pt idx="284">
                  <c:v>2.5000000000000001E-2</c:v>
                </c:pt>
                <c:pt idx="285">
                  <c:v>2.5000000000000001E-2</c:v>
                </c:pt>
                <c:pt idx="286">
                  <c:v>2.5000000000000001E-2</c:v>
                </c:pt>
                <c:pt idx="287">
                  <c:v>2.5000000000000001E-2</c:v>
                </c:pt>
                <c:pt idx="288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3463423231076546"/>
          <c:y val="0.83117444118872696"/>
          <c:w val="0.35462782266958742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 CPI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  <c:pt idx="288">
                  <c:v>3.1E-2</c:v>
                </c:pt>
                <c:pt idx="289">
                  <c:v>3.2000000000000001E-2</c:v>
                </c:pt>
                <c:pt idx="290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1.53727E-2</c:v>
                </c:pt>
                <c:pt idx="1">
                  <c:v>1.7232000000000001E-2</c:v>
                </c:pt>
                <c:pt idx="2">
                  <c:v>1.9004E-2</c:v>
                </c:pt>
                <c:pt idx="3">
                  <c:v>1.7068699999999999E-2</c:v>
                </c:pt>
                <c:pt idx="4">
                  <c:v>1.7178800000000001E-2</c:v>
                </c:pt>
                <c:pt idx="5">
                  <c:v>1.7422699999999999E-2</c:v>
                </c:pt>
                <c:pt idx="6">
                  <c:v>1.7908799999999999E-2</c:v>
                </c:pt>
                <c:pt idx="7">
                  <c:v>1.87201E-2</c:v>
                </c:pt>
                <c:pt idx="8">
                  <c:v>1.8494500000000001E-2</c:v>
                </c:pt>
                <c:pt idx="9">
                  <c:v>1.8186600000000001E-2</c:v>
                </c:pt>
                <c:pt idx="10">
                  <c:v>1.9009999999999999E-2</c:v>
                </c:pt>
                <c:pt idx="11">
                  <c:v>1.87102E-2</c:v>
                </c:pt>
                <c:pt idx="12">
                  <c:v>2.0065800000000002E-2</c:v>
                </c:pt>
                <c:pt idx="13">
                  <c:v>2.0348000000000002E-2</c:v>
                </c:pt>
                <c:pt idx="14">
                  <c:v>1.9322300000000001E-2</c:v>
                </c:pt>
                <c:pt idx="15">
                  <c:v>2.02682E-2</c:v>
                </c:pt>
                <c:pt idx="16">
                  <c:v>1.9413199999999999E-2</c:v>
                </c:pt>
                <c:pt idx="17">
                  <c:v>2.0927100000000001E-2</c:v>
                </c:pt>
                <c:pt idx="18">
                  <c:v>2.1226499999999999E-2</c:v>
                </c:pt>
                <c:pt idx="19">
                  <c:v>2.0419300000000001E-2</c:v>
                </c:pt>
                <c:pt idx="20">
                  <c:v>1.21799E-2</c:v>
                </c:pt>
                <c:pt idx="21">
                  <c:v>1.78741E-2</c:v>
                </c:pt>
                <c:pt idx="22">
                  <c:v>1.81382E-2</c:v>
                </c:pt>
                <c:pt idx="23">
                  <c:v>1.7382399999999999E-2</c:v>
                </c:pt>
                <c:pt idx="24">
                  <c:v>1.41926E-2</c:v>
                </c:pt>
                <c:pt idx="25">
                  <c:v>1.43266E-2</c:v>
                </c:pt>
                <c:pt idx="26">
                  <c:v>1.4482800000000001E-2</c:v>
                </c:pt>
                <c:pt idx="27">
                  <c:v>1.57045E-2</c:v>
                </c:pt>
                <c:pt idx="28">
                  <c:v>1.66036E-2</c:v>
                </c:pt>
                <c:pt idx="29">
                  <c:v>1.59335E-2</c:v>
                </c:pt>
                <c:pt idx="30">
                  <c:v>1.5370399999999999E-2</c:v>
                </c:pt>
                <c:pt idx="31">
                  <c:v>1.68798E-2</c:v>
                </c:pt>
                <c:pt idx="32">
                  <c:v>2.4347400000000002E-2</c:v>
                </c:pt>
                <c:pt idx="33">
                  <c:v>1.8044999999999999E-2</c:v>
                </c:pt>
                <c:pt idx="34">
                  <c:v>1.6980499999999999E-2</c:v>
                </c:pt>
                <c:pt idx="35">
                  <c:v>1.7690000000000001E-2</c:v>
                </c:pt>
                <c:pt idx="36">
                  <c:v>1.78006E-2</c:v>
                </c:pt>
                <c:pt idx="37">
                  <c:v>1.72724E-2</c:v>
                </c:pt>
                <c:pt idx="38">
                  <c:v>1.76855E-2</c:v>
                </c:pt>
                <c:pt idx="39">
                  <c:v>1.5978300000000001E-2</c:v>
                </c:pt>
                <c:pt idx="40">
                  <c:v>1.63085E-2</c:v>
                </c:pt>
                <c:pt idx="41">
                  <c:v>1.52762E-2</c:v>
                </c:pt>
                <c:pt idx="42">
                  <c:v>1.57476E-2</c:v>
                </c:pt>
                <c:pt idx="43">
                  <c:v>1.4893099999999999E-2</c:v>
                </c:pt>
                <c:pt idx="44">
                  <c:v>1.46544E-2</c:v>
                </c:pt>
                <c:pt idx="45">
                  <c:v>1.5653799999999999E-2</c:v>
                </c:pt>
                <c:pt idx="46">
                  <c:v>1.6054800000000001E-2</c:v>
                </c:pt>
                <c:pt idx="47">
                  <c:v>1.63845E-2</c:v>
                </c:pt>
                <c:pt idx="48">
                  <c:v>1.82848E-2</c:v>
                </c:pt>
                <c:pt idx="49">
                  <c:v>1.8532400000000001E-2</c:v>
                </c:pt>
                <c:pt idx="50">
                  <c:v>1.8609299999999999E-2</c:v>
                </c:pt>
                <c:pt idx="51">
                  <c:v>2.0125799999999999E-2</c:v>
                </c:pt>
                <c:pt idx="52">
                  <c:v>2.0049600000000001E-2</c:v>
                </c:pt>
                <c:pt idx="53">
                  <c:v>2.10885E-2</c:v>
                </c:pt>
                <c:pt idx="54">
                  <c:v>1.9764799999999999E-2</c:v>
                </c:pt>
                <c:pt idx="55">
                  <c:v>1.90017E-2</c:v>
                </c:pt>
                <c:pt idx="56">
                  <c:v>1.94801E-2</c:v>
                </c:pt>
                <c:pt idx="57">
                  <c:v>1.98312E-2</c:v>
                </c:pt>
                <c:pt idx="58">
                  <c:v>2.06234E-2</c:v>
                </c:pt>
                <c:pt idx="59">
                  <c:v>2.0656000000000001E-2</c:v>
                </c:pt>
                <c:pt idx="60">
                  <c:v>2.1711000000000001E-2</c:v>
                </c:pt>
                <c:pt idx="61">
                  <c:v>2.17457E-2</c:v>
                </c:pt>
                <c:pt idx="62">
                  <c:v>2.25577E-2</c:v>
                </c:pt>
                <c:pt idx="63">
                  <c:v>2.1085E-2</c:v>
                </c:pt>
                <c:pt idx="64">
                  <c:v>2.1773899999999999E-2</c:v>
                </c:pt>
                <c:pt idx="65">
                  <c:v>2.0861000000000001E-2</c:v>
                </c:pt>
                <c:pt idx="66">
                  <c:v>2.1147900000000001E-2</c:v>
                </c:pt>
                <c:pt idx="67">
                  <c:v>2.1589899999999999E-2</c:v>
                </c:pt>
                <c:pt idx="68">
                  <c:v>2.1941200000000001E-2</c:v>
                </c:pt>
                <c:pt idx="69">
                  <c:v>2.26406E-2</c:v>
                </c:pt>
                <c:pt idx="70">
                  <c:v>2.3062200000000001E-2</c:v>
                </c:pt>
                <c:pt idx="71">
                  <c:v>2.2803500000000001E-2</c:v>
                </c:pt>
                <c:pt idx="72">
                  <c:v>2.1432199999999998E-2</c:v>
                </c:pt>
                <c:pt idx="73">
                  <c:v>2.1385399999999999E-2</c:v>
                </c:pt>
                <c:pt idx="74">
                  <c:v>2.1673700000000001E-2</c:v>
                </c:pt>
                <c:pt idx="75">
                  <c:v>2.3612500000000002E-2</c:v>
                </c:pt>
                <c:pt idx="76">
                  <c:v>2.4085499999999999E-2</c:v>
                </c:pt>
                <c:pt idx="77">
                  <c:v>2.59595E-2</c:v>
                </c:pt>
                <c:pt idx="78">
                  <c:v>2.5457799999999999E-2</c:v>
                </c:pt>
                <c:pt idx="79">
                  <c:v>2.6702199999999999E-2</c:v>
                </c:pt>
                <c:pt idx="80">
                  <c:v>2.6057199999999999E-2</c:v>
                </c:pt>
                <c:pt idx="81">
                  <c:v>2.4971299999999998E-2</c:v>
                </c:pt>
                <c:pt idx="82">
                  <c:v>2.2845000000000001E-2</c:v>
                </c:pt>
                <c:pt idx="83">
                  <c:v>2.3157400000000002E-2</c:v>
                </c:pt>
                <c:pt idx="84">
                  <c:v>2.5004700000000001E-2</c:v>
                </c:pt>
                <c:pt idx="85">
                  <c:v>2.55669E-2</c:v>
                </c:pt>
                <c:pt idx="86">
                  <c:v>2.3783599999999998E-2</c:v>
                </c:pt>
                <c:pt idx="87">
                  <c:v>2.2114000000000002E-2</c:v>
                </c:pt>
                <c:pt idx="88">
                  <c:v>2.0764399999999999E-2</c:v>
                </c:pt>
                <c:pt idx="89">
                  <c:v>1.9873499999999999E-2</c:v>
                </c:pt>
                <c:pt idx="90">
                  <c:v>2.0405199999999998E-2</c:v>
                </c:pt>
                <c:pt idx="91">
                  <c:v>1.9857900000000001E-2</c:v>
                </c:pt>
                <c:pt idx="92">
                  <c:v>2.1023699999999999E-2</c:v>
                </c:pt>
                <c:pt idx="93">
                  <c:v>2.1841099999999999E-2</c:v>
                </c:pt>
                <c:pt idx="94">
                  <c:v>2.33539E-2</c:v>
                </c:pt>
                <c:pt idx="95">
                  <c:v>2.40451E-2</c:v>
                </c:pt>
                <c:pt idx="96">
                  <c:v>2.1931300000000001E-2</c:v>
                </c:pt>
                <c:pt idx="97">
                  <c:v>2.0720300000000001E-2</c:v>
                </c:pt>
                <c:pt idx="98">
                  <c:v>2.1688099999999998E-2</c:v>
                </c:pt>
                <c:pt idx="99">
                  <c:v>2.0832699999999999E-2</c:v>
                </c:pt>
                <c:pt idx="100">
                  <c:v>2.1490800000000001E-2</c:v>
                </c:pt>
                <c:pt idx="101">
                  <c:v>2.2147900000000002E-2</c:v>
                </c:pt>
                <c:pt idx="102">
                  <c:v>2.24496E-2</c:v>
                </c:pt>
                <c:pt idx="103">
                  <c:v>2.2178799999999999E-2</c:v>
                </c:pt>
                <c:pt idx="104">
                  <c:v>2.0440199999999999E-2</c:v>
                </c:pt>
                <c:pt idx="105">
                  <c:v>1.6341899999999999E-2</c:v>
                </c:pt>
                <c:pt idx="106">
                  <c:v>1.3900300000000001E-2</c:v>
                </c:pt>
                <c:pt idx="107">
                  <c:v>1.13715E-2</c:v>
                </c:pt>
                <c:pt idx="108">
                  <c:v>9.0556999999999999E-3</c:v>
                </c:pt>
                <c:pt idx="109">
                  <c:v>8.8763999999999996E-3</c:v>
                </c:pt>
                <c:pt idx="110">
                  <c:v>7.6254000000000001E-3</c:v>
                </c:pt>
                <c:pt idx="111">
                  <c:v>9.2896999999999997E-3</c:v>
                </c:pt>
                <c:pt idx="112">
                  <c:v>8.2223999999999995E-3</c:v>
                </c:pt>
                <c:pt idx="113">
                  <c:v>7.1980000000000004E-3</c:v>
                </c:pt>
                <c:pt idx="114">
                  <c:v>6.2551999999999998E-3</c:v>
                </c:pt>
                <c:pt idx="115">
                  <c:v>6.5113999999999997E-3</c:v>
                </c:pt>
                <c:pt idx="116">
                  <c:v>7.2427000000000004E-3</c:v>
                </c:pt>
                <c:pt idx="117">
                  <c:v>1.23946E-2</c:v>
                </c:pt>
                <c:pt idx="118">
                  <c:v>1.37415E-2</c:v>
                </c:pt>
                <c:pt idx="119">
                  <c:v>1.5100799999999999E-2</c:v>
                </c:pt>
                <c:pt idx="120">
                  <c:v>1.6902400000000001E-2</c:v>
                </c:pt>
                <c:pt idx="121">
                  <c:v>1.6984099999999999E-2</c:v>
                </c:pt>
                <c:pt idx="122">
                  <c:v>1.7774000000000002E-2</c:v>
                </c:pt>
                <c:pt idx="123">
                  <c:v>1.6017799999999999E-2</c:v>
                </c:pt>
                <c:pt idx="124">
                  <c:v>1.6363300000000001E-2</c:v>
                </c:pt>
                <c:pt idx="125">
                  <c:v>1.5564700000000001E-2</c:v>
                </c:pt>
                <c:pt idx="126">
                  <c:v>1.47008E-2</c:v>
                </c:pt>
                <c:pt idx="127">
                  <c:v>1.4175800000000001E-2</c:v>
                </c:pt>
                <c:pt idx="128">
                  <c:v>1.2978699999999999E-2</c:v>
                </c:pt>
                <c:pt idx="129">
                  <c:v>1.07933E-2</c:v>
                </c:pt>
                <c:pt idx="130">
                  <c:v>1.1210899999999999E-2</c:v>
                </c:pt>
                <c:pt idx="131">
                  <c:v>1.05559E-2</c:v>
                </c:pt>
                <c:pt idx="132">
                  <c:v>1.12473E-2</c:v>
                </c:pt>
                <c:pt idx="133">
                  <c:v>1.2130699999999999E-2</c:v>
                </c:pt>
                <c:pt idx="134">
                  <c:v>1.2143599999999999E-2</c:v>
                </c:pt>
                <c:pt idx="135">
                  <c:v>1.3951399999999999E-2</c:v>
                </c:pt>
                <c:pt idx="136">
                  <c:v>1.5240500000000001E-2</c:v>
                </c:pt>
                <c:pt idx="137">
                  <c:v>1.5854E-2</c:v>
                </c:pt>
                <c:pt idx="138">
                  <c:v>1.7343999999999998E-2</c:v>
                </c:pt>
                <c:pt idx="139">
                  <c:v>1.8392200000000001E-2</c:v>
                </c:pt>
                <c:pt idx="140">
                  <c:v>1.85057E-2</c:v>
                </c:pt>
                <c:pt idx="141">
                  <c:v>1.74459E-2</c:v>
                </c:pt>
                <c:pt idx="142">
                  <c:v>1.82785E-2</c:v>
                </c:pt>
                <c:pt idx="143">
                  <c:v>1.9758100000000001E-2</c:v>
                </c:pt>
                <c:pt idx="144">
                  <c:v>2.061E-2</c:v>
                </c:pt>
                <c:pt idx="145">
                  <c:v>2.0245699999999998E-2</c:v>
                </c:pt>
                <c:pt idx="146">
                  <c:v>2.04406E-2</c:v>
                </c:pt>
                <c:pt idx="147">
                  <c:v>1.9647499999999998E-2</c:v>
                </c:pt>
                <c:pt idx="148">
                  <c:v>1.8254699999999999E-2</c:v>
                </c:pt>
                <c:pt idx="149">
                  <c:v>1.8193999999999998E-2</c:v>
                </c:pt>
                <c:pt idx="150">
                  <c:v>1.7739999999999999E-2</c:v>
                </c:pt>
                <c:pt idx="151">
                  <c:v>1.6354500000000001E-2</c:v>
                </c:pt>
                <c:pt idx="152">
                  <c:v>1.6921599999999998E-2</c:v>
                </c:pt>
                <c:pt idx="153">
                  <c:v>1.8890899999999999E-2</c:v>
                </c:pt>
                <c:pt idx="154">
                  <c:v>1.78391E-2</c:v>
                </c:pt>
                <c:pt idx="155">
                  <c:v>1.68903E-2</c:v>
                </c:pt>
                <c:pt idx="156">
                  <c:v>1.5943499999999999E-2</c:v>
                </c:pt>
                <c:pt idx="157">
                  <c:v>1.5750400000000001E-2</c:v>
                </c:pt>
                <c:pt idx="158">
                  <c:v>1.4960599999999999E-2</c:v>
                </c:pt>
                <c:pt idx="159">
                  <c:v>1.4206099999999999E-2</c:v>
                </c:pt>
                <c:pt idx="160">
                  <c:v>1.4271799999999999E-2</c:v>
                </c:pt>
                <c:pt idx="161">
                  <c:v>1.48874E-2</c:v>
                </c:pt>
                <c:pt idx="162">
                  <c:v>1.5132E-2</c:v>
                </c:pt>
                <c:pt idx="163">
                  <c:v>1.56718E-2</c:v>
                </c:pt>
                <c:pt idx="164">
                  <c:v>1.5552699999999999E-2</c:v>
                </c:pt>
                <c:pt idx="165">
                  <c:v>1.5256499999999999E-2</c:v>
                </c:pt>
                <c:pt idx="166">
                  <c:v>1.59358E-2</c:v>
                </c:pt>
                <c:pt idx="167">
                  <c:v>1.6579900000000002E-2</c:v>
                </c:pt>
                <c:pt idx="168">
                  <c:v>1.5415699999999999E-2</c:v>
                </c:pt>
                <c:pt idx="169">
                  <c:v>1.4822999999999999E-2</c:v>
                </c:pt>
                <c:pt idx="170">
                  <c:v>1.58184E-2</c:v>
                </c:pt>
                <c:pt idx="171">
                  <c:v>1.6962700000000001E-2</c:v>
                </c:pt>
                <c:pt idx="172">
                  <c:v>1.7665299999999998E-2</c:v>
                </c:pt>
                <c:pt idx="173">
                  <c:v>1.71731E-2</c:v>
                </c:pt>
                <c:pt idx="174">
                  <c:v>1.7742000000000001E-2</c:v>
                </c:pt>
                <c:pt idx="175">
                  <c:v>1.6944500000000001E-2</c:v>
                </c:pt>
                <c:pt idx="176">
                  <c:v>1.7062999999999998E-2</c:v>
                </c:pt>
                <c:pt idx="177">
                  <c:v>1.5821200000000001E-2</c:v>
                </c:pt>
                <c:pt idx="178">
                  <c:v>1.51281E-2</c:v>
                </c:pt>
                <c:pt idx="179">
                  <c:v>1.4697099999999999E-2</c:v>
                </c:pt>
                <c:pt idx="180">
                  <c:v>1.3570799999999999E-2</c:v>
                </c:pt>
                <c:pt idx="181">
                  <c:v>1.3962499999999999E-2</c:v>
                </c:pt>
                <c:pt idx="182">
                  <c:v>1.3595100000000001E-2</c:v>
                </c:pt>
                <c:pt idx="183">
                  <c:v>1.3384699999999999E-2</c:v>
                </c:pt>
                <c:pt idx="184">
                  <c:v>1.28468E-2</c:v>
                </c:pt>
                <c:pt idx="185">
                  <c:v>1.2899799999999999E-2</c:v>
                </c:pt>
                <c:pt idx="186">
                  <c:v>1.19378E-2</c:v>
                </c:pt>
                <c:pt idx="187">
                  <c:v>1.2291099999999999E-2</c:v>
                </c:pt>
                <c:pt idx="188">
                  <c:v>1.23435E-2</c:v>
                </c:pt>
                <c:pt idx="189">
                  <c:v>1.1579799999999999E-2</c:v>
                </c:pt>
                <c:pt idx="190">
                  <c:v>1.15674E-2</c:v>
                </c:pt>
                <c:pt idx="191">
                  <c:v>1.1286900000000001E-2</c:v>
                </c:pt>
                <c:pt idx="192">
                  <c:v>1.3369799999999999E-2</c:v>
                </c:pt>
                <c:pt idx="193">
                  <c:v>1.39434E-2</c:v>
                </c:pt>
                <c:pt idx="194">
                  <c:v>1.3845100000000001E-2</c:v>
                </c:pt>
                <c:pt idx="195">
                  <c:v>1.46754E-2</c:v>
                </c:pt>
                <c:pt idx="196">
                  <c:v>1.49734E-2</c:v>
                </c:pt>
                <c:pt idx="197">
                  <c:v>1.49841E-2</c:v>
                </c:pt>
                <c:pt idx="198">
                  <c:v>1.5812199999999998E-2</c:v>
                </c:pt>
                <c:pt idx="199">
                  <c:v>1.69757E-2</c:v>
                </c:pt>
                <c:pt idx="200">
                  <c:v>1.6839400000000001E-2</c:v>
                </c:pt>
                <c:pt idx="201">
                  <c:v>1.8201100000000001E-2</c:v>
                </c:pt>
                <c:pt idx="202">
                  <c:v>1.7619599999999999E-2</c:v>
                </c:pt>
                <c:pt idx="203">
                  <c:v>1.8284100000000001E-2</c:v>
                </c:pt>
                <c:pt idx="204">
                  <c:v>1.9020200000000001E-2</c:v>
                </c:pt>
                <c:pt idx="205">
                  <c:v>1.9408000000000002E-2</c:v>
                </c:pt>
                <c:pt idx="206">
                  <c:v>1.7465700000000001E-2</c:v>
                </c:pt>
                <c:pt idx="207">
                  <c:v>1.7336899999999999E-2</c:v>
                </c:pt>
                <c:pt idx="208">
                  <c:v>1.67157E-2</c:v>
                </c:pt>
                <c:pt idx="209">
                  <c:v>1.6959399999999999E-2</c:v>
                </c:pt>
                <c:pt idx="210">
                  <c:v>1.5848399999999999E-2</c:v>
                </c:pt>
                <c:pt idx="211">
                  <c:v>1.51988E-2</c:v>
                </c:pt>
                <c:pt idx="212">
                  <c:v>1.53501E-2</c:v>
                </c:pt>
                <c:pt idx="213">
                  <c:v>1.6507899999999999E-2</c:v>
                </c:pt>
                <c:pt idx="214">
                  <c:v>1.6790099999999999E-2</c:v>
                </c:pt>
                <c:pt idx="215">
                  <c:v>1.69552E-2</c:v>
                </c:pt>
                <c:pt idx="216">
                  <c:v>1.7489899999999999E-2</c:v>
                </c:pt>
                <c:pt idx="217">
                  <c:v>1.7660599999999999E-2</c:v>
                </c:pt>
                <c:pt idx="218">
                  <c:v>2.0472400000000002E-2</c:v>
                </c:pt>
                <c:pt idx="219">
                  <c:v>1.9791900000000001E-2</c:v>
                </c:pt>
                <c:pt idx="220">
                  <c:v>2.0767000000000001E-2</c:v>
                </c:pt>
                <c:pt idx="221">
                  <c:v>2.0365999999999999E-2</c:v>
                </c:pt>
                <c:pt idx="222">
                  <c:v>2.1104100000000001E-2</c:v>
                </c:pt>
                <c:pt idx="223">
                  <c:v>2.0097299999999998E-2</c:v>
                </c:pt>
                <c:pt idx="224">
                  <c:v>2.0893599999999998E-2</c:v>
                </c:pt>
                <c:pt idx="225">
                  <c:v>1.96039E-2</c:v>
                </c:pt>
                <c:pt idx="226">
                  <c:v>2.0712499999999998E-2</c:v>
                </c:pt>
                <c:pt idx="227">
                  <c:v>2.0847500000000001E-2</c:v>
                </c:pt>
                <c:pt idx="228">
                  <c:v>1.8830199999999998E-2</c:v>
                </c:pt>
                <c:pt idx="229">
                  <c:v>1.7344999999999999E-2</c:v>
                </c:pt>
                <c:pt idx="230">
                  <c:v>1.6319500000000001E-2</c:v>
                </c:pt>
                <c:pt idx="231">
                  <c:v>1.73121E-2</c:v>
                </c:pt>
                <c:pt idx="232">
                  <c:v>1.6524799999999999E-2</c:v>
                </c:pt>
                <c:pt idx="233">
                  <c:v>1.7506600000000001E-2</c:v>
                </c:pt>
                <c:pt idx="234">
                  <c:v>1.75832E-2</c:v>
                </c:pt>
                <c:pt idx="235">
                  <c:v>1.8358900000000001E-2</c:v>
                </c:pt>
                <c:pt idx="236">
                  <c:v>1.6863400000000001E-2</c:v>
                </c:pt>
                <c:pt idx="237">
                  <c:v>1.69038E-2</c:v>
                </c:pt>
                <c:pt idx="238">
                  <c:v>1.5275499999999999E-2</c:v>
                </c:pt>
                <c:pt idx="239">
                  <c:v>1.5881599999999999E-2</c:v>
                </c:pt>
                <c:pt idx="240">
                  <c:v>1.6862499999999999E-2</c:v>
                </c:pt>
                <c:pt idx="241">
                  <c:v>1.7975499999999998E-2</c:v>
                </c:pt>
                <c:pt idx="242">
                  <c:v>1.6102399999999999E-2</c:v>
                </c:pt>
                <c:pt idx="243">
                  <c:v>9.1178000000000006E-3</c:v>
                </c:pt>
                <c:pt idx="244">
                  <c:v>9.3583E-3</c:v>
                </c:pt>
                <c:pt idx="245">
                  <c:v>9.3839000000000006E-3</c:v>
                </c:pt>
                <c:pt idx="246">
                  <c:v>1.1305600000000001E-2</c:v>
                </c:pt>
                <c:pt idx="247">
                  <c:v>1.34675E-2</c:v>
                </c:pt>
                <c:pt idx="248">
                  <c:v>1.4598699999999999E-2</c:v>
                </c:pt>
                <c:pt idx="249">
                  <c:v>1.35205E-2</c:v>
                </c:pt>
                <c:pt idx="250">
                  <c:v>1.35438E-2</c:v>
                </c:pt>
                <c:pt idx="251">
                  <c:v>1.46313E-2</c:v>
                </c:pt>
                <c:pt idx="252">
                  <c:v>1.5698E-2</c:v>
                </c:pt>
                <c:pt idx="253">
                  <c:v>1.5626399999999999E-2</c:v>
                </c:pt>
                <c:pt idx="254">
                  <c:v>2.0452000000000001E-2</c:v>
                </c:pt>
                <c:pt idx="255">
                  <c:v>3.1224499999999999E-2</c:v>
                </c:pt>
                <c:pt idx="256">
                  <c:v>3.5171399999999998E-2</c:v>
                </c:pt>
                <c:pt idx="257">
                  <c:v>3.8018200000000002E-2</c:v>
                </c:pt>
                <c:pt idx="258">
                  <c:v>3.86687E-2</c:v>
                </c:pt>
                <c:pt idx="259">
                  <c:v>3.8819800000000002E-2</c:v>
                </c:pt>
                <c:pt idx="260">
                  <c:v>3.9191400000000001E-2</c:v>
                </c:pt>
                <c:pt idx="261">
                  <c:v>4.3081300000000003E-2</c:v>
                </c:pt>
                <c:pt idx="262">
                  <c:v>4.8181500000000002E-2</c:v>
                </c:pt>
                <c:pt idx="263">
                  <c:v>5.0436099999999998E-2</c:v>
                </c:pt>
                <c:pt idx="264">
                  <c:v>5.2089999999999997E-2</c:v>
                </c:pt>
                <c:pt idx="265">
                  <c:v>5.4185700000000003E-2</c:v>
                </c:pt>
                <c:pt idx="266">
                  <c:v>5.36477E-2</c:v>
                </c:pt>
                <c:pt idx="267" formatCode="General">
                  <c:v>5.0298700000000002E-2</c:v>
                </c:pt>
                <c:pt idx="268" formatCode="General">
                  <c:v>4.8815400000000002E-2</c:v>
                </c:pt>
                <c:pt idx="269" formatCode="General">
                  <c:v>5.0354099999999999E-2</c:v>
                </c:pt>
                <c:pt idx="270" formatCode="General">
                  <c:v>4.7032999999999998E-2</c:v>
                </c:pt>
                <c:pt idx="271" formatCode="General">
                  <c:v>4.9340500000000002E-2</c:v>
                </c:pt>
                <c:pt idx="272" formatCode="General">
                  <c:v>5.20153E-2</c:v>
                </c:pt>
                <c:pt idx="273" formatCode="General">
                  <c:v>5.1030399999999997E-2</c:v>
                </c:pt>
                <c:pt idx="274" formatCode="General">
                  <c:v>4.7966000000000002E-2</c:v>
                </c:pt>
                <c:pt idx="275" formatCode="General">
                  <c:v>4.6200699999999997E-2</c:v>
                </c:pt>
                <c:pt idx="276" formatCode="General">
                  <c:v>4.6877700000000001E-2</c:v>
                </c:pt>
                <c:pt idx="277" formatCode="General">
                  <c:v>4.6549199999999999E-2</c:v>
                </c:pt>
                <c:pt idx="278" formatCode="General">
                  <c:v>4.6082600000000001E-2</c:v>
                </c:pt>
                <c:pt idx="279" formatCode="General">
                  <c:v>4.6791800000000001E-2</c:v>
                </c:pt>
                <c:pt idx="280" formatCode="General">
                  <c:v>4.6159600000000002E-2</c:v>
                </c:pt>
                <c:pt idx="281" formatCode="General">
                  <c:v>4.2999999999999997E-2</c:v>
                </c:pt>
                <c:pt idx="282" formatCode="General">
                  <c:v>4.2000000000000003E-2</c:v>
                </c:pt>
                <c:pt idx="283" formatCode="General">
                  <c:v>3.6999999999999998E-2</c:v>
                </c:pt>
                <c:pt idx="284" formatCode="General">
                  <c:v>3.5999999999999997E-2</c:v>
                </c:pt>
                <c:pt idx="285" formatCode="General">
                  <c:v>3.4000000000000002E-2</c:v>
                </c:pt>
                <c:pt idx="286" formatCode="General">
                  <c:v>3.2000000000000001E-2</c:v>
                </c:pt>
                <c:pt idx="287" formatCode="General">
                  <c:v>2.9000000000000001E-2</c:v>
                </c:pt>
                <c:pt idx="288" formatCode="General">
                  <c:v>2.9000000000000001E-2</c:v>
                </c:pt>
                <c:pt idx="289" formatCode="General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33122017229699"/>
          <c:y val="0.83117444118872696"/>
          <c:w val="0.40594987237938523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Arial"/>
              </a:rPr>
              <a:t>Inflation (Core PCE)</a:t>
            </a:r>
          </a:p>
          <a:p>
            <a:pPr>
              <a:defRPr sz="1600" b="1" i="0" u="none" strike="noStrike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+mn-lt"/>
                <a:cs typeface="Calibri"/>
              </a:rPr>
              <a:t>(year over year % growth)</a:t>
            </a:r>
          </a:p>
        </c:rich>
      </c:tx>
      <c:layout>
        <c:manualLayout>
          <c:xMode val="edge"/>
          <c:yMode val="edge"/>
          <c:x val="0.37684826824803019"/>
          <c:y val="1.4671004533673504E-2"/>
        </c:manualLayout>
      </c:layout>
      <c:overlay val="0"/>
      <c:spPr>
        <a:noFill/>
        <a:ln w="1844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4947683109118"/>
          <c:y val="0.12234910277324633"/>
          <c:w val="0.79521674140508225"/>
          <c:h val="0.836867862969004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Headline CPI</c:v>
                </c:pt>
              </c:strCache>
            </c:strRef>
          </c:tx>
          <c:spPr>
            <a:ln w="22225">
              <a:solidFill>
                <a:srgbClr val="0070C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noFill/>
                <a:prstDash val="solid"/>
              </a:ln>
            </c:spPr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Sheet1!$B$2:$B$294</c:f>
              <c:numCache>
                <c:formatCode>0.00%</c:formatCode>
                <c:ptCount val="293"/>
                <c:pt idx="0">
                  <c:v>2.7E-2</c:v>
                </c:pt>
                <c:pt idx="1">
                  <c:v>3.2000000000000001E-2</c:v>
                </c:pt>
                <c:pt idx="2">
                  <c:v>3.6999999999999998E-2</c:v>
                </c:pt>
                <c:pt idx="3">
                  <c:v>3.1E-2</c:v>
                </c:pt>
                <c:pt idx="4">
                  <c:v>3.1E-2</c:v>
                </c:pt>
                <c:pt idx="5">
                  <c:v>3.6999999999999998E-2</c:v>
                </c:pt>
                <c:pt idx="6">
                  <c:v>3.5999999999999997E-2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3.5000000000000003E-2</c:v>
                </c:pt>
                <c:pt idx="10">
                  <c:v>3.4000000000000002E-2</c:v>
                </c:pt>
                <c:pt idx="11">
                  <c:v>3.4000000000000002E-2</c:v>
                </c:pt>
                <c:pt idx="12">
                  <c:v>3.6999999999999998E-2</c:v>
                </c:pt>
                <c:pt idx="13">
                  <c:v>3.5000000000000003E-2</c:v>
                </c:pt>
                <c:pt idx="14">
                  <c:v>0.03</c:v>
                </c:pt>
                <c:pt idx="15">
                  <c:v>3.3000000000000002E-2</c:v>
                </c:pt>
                <c:pt idx="16">
                  <c:v>3.5999999999999997E-2</c:v>
                </c:pt>
                <c:pt idx="17">
                  <c:v>3.3000000000000002E-2</c:v>
                </c:pt>
                <c:pt idx="18">
                  <c:v>2.7E-2</c:v>
                </c:pt>
                <c:pt idx="19">
                  <c:v>2.7E-2</c:v>
                </c:pt>
                <c:pt idx="20">
                  <c:v>2.5999999999999999E-2</c:v>
                </c:pt>
                <c:pt idx="21">
                  <c:v>2.1000000000000001E-2</c:v>
                </c:pt>
                <c:pt idx="22">
                  <c:v>1.9E-2</c:v>
                </c:pt>
                <c:pt idx="23">
                  <c:v>1.4999999999999999E-2</c:v>
                </c:pt>
                <c:pt idx="24">
                  <c:v>1.1389521999999999E-2</c:v>
                </c:pt>
                <c:pt idx="25">
                  <c:v>1.1363636E-2</c:v>
                </c:pt>
                <c:pt idx="26">
                  <c:v>1.4196479E-2</c:v>
                </c:pt>
                <c:pt idx="27">
                  <c:v>1.6421291000000001E-2</c:v>
                </c:pt>
                <c:pt idx="28">
                  <c:v>1.1837655000000001E-2</c:v>
                </c:pt>
                <c:pt idx="29">
                  <c:v>1.0686164E-2</c:v>
                </c:pt>
                <c:pt idx="30">
                  <c:v>1.4664411E-2</c:v>
                </c:pt>
                <c:pt idx="31">
                  <c:v>1.7474633999999999E-2</c:v>
                </c:pt>
                <c:pt idx="32">
                  <c:v>1.5160022E-2</c:v>
                </c:pt>
                <c:pt idx="33">
                  <c:v>2.0833332999999999E-2</c:v>
                </c:pt>
                <c:pt idx="34">
                  <c:v>2.2535210999999999E-2</c:v>
                </c:pt>
                <c:pt idx="35">
                  <c:v>2.4252678999999999E-2</c:v>
                </c:pt>
                <c:pt idx="36" formatCode="General">
                  <c:v>2.8000000000000001E-2</c:v>
                </c:pt>
                <c:pt idx="37" formatCode="General">
                  <c:v>0.03</c:v>
                </c:pt>
                <c:pt idx="38" formatCode="General">
                  <c:v>2.5999999999999999E-2</c:v>
                </c:pt>
                <c:pt idx="39" formatCode="General">
                  <c:v>2.1999999999999999E-2</c:v>
                </c:pt>
                <c:pt idx="40" formatCode="General">
                  <c:v>2.1000000000000001E-2</c:v>
                </c:pt>
                <c:pt idx="41" formatCode="General">
                  <c:v>2.1000000000000001E-2</c:v>
                </c:pt>
                <c:pt idx="42" formatCode="General">
                  <c:v>2.1000000000000001E-2</c:v>
                </c:pt>
                <c:pt idx="43" formatCode="General">
                  <c:v>2.1999999999999999E-2</c:v>
                </c:pt>
                <c:pt idx="44" formatCode="General">
                  <c:v>2.3E-2</c:v>
                </c:pt>
                <c:pt idx="45" formatCode="General">
                  <c:v>2.1000000000000001E-2</c:v>
                </c:pt>
                <c:pt idx="46" formatCode="General">
                  <c:v>1.7999999999999999E-2</c:v>
                </c:pt>
                <c:pt idx="47" formatCode="General">
                  <c:v>1.9E-2</c:v>
                </c:pt>
                <c:pt idx="48" formatCode="General">
                  <c:v>0.02</c:v>
                </c:pt>
                <c:pt idx="49" formatCode="General">
                  <c:v>1.7999999999999999E-2</c:v>
                </c:pt>
                <c:pt idx="50" formatCode="General">
                  <c:v>1.7000000000000001E-2</c:v>
                </c:pt>
                <c:pt idx="51" formatCode="General">
                  <c:v>2.3E-2</c:v>
                </c:pt>
                <c:pt idx="52" formatCode="General">
                  <c:v>3.1E-2</c:v>
                </c:pt>
                <c:pt idx="53" formatCode="General">
                  <c:v>3.3000000000000002E-2</c:v>
                </c:pt>
                <c:pt idx="54" formatCode="General">
                  <c:v>0.03</c:v>
                </c:pt>
                <c:pt idx="55" formatCode="General">
                  <c:v>2.7E-2</c:v>
                </c:pt>
                <c:pt idx="56" formatCode="General">
                  <c:v>2.5000000000000001E-2</c:v>
                </c:pt>
                <c:pt idx="57" formatCode="General">
                  <c:v>0.03</c:v>
                </c:pt>
                <c:pt idx="58" formatCode="General">
                  <c:v>3.5999999999999997E-2</c:v>
                </c:pt>
                <c:pt idx="59" formatCode="General">
                  <c:v>3.4000000000000002E-2</c:v>
                </c:pt>
                <c:pt idx="60">
                  <c:v>2.8448739000000001E-2</c:v>
                </c:pt>
                <c:pt idx="61">
                  <c:v>3.0530261999999999E-2</c:v>
                </c:pt>
                <c:pt idx="62">
                  <c:v>3.2068412999999997E-2</c:v>
                </c:pt>
                <c:pt idx="63">
                  <c:v>3.3617929999999997E-2</c:v>
                </c:pt>
                <c:pt idx="64">
                  <c:v>2.869288E-2</c:v>
                </c:pt>
                <c:pt idx="65">
                  <c:v>2.5410269999999999E-2</c:v>
                </c:pt>
                <c:pt idx="66">
                  <c:v>3.0671601999999999E-2</c:v>
                </c:pt>
                <c:pt idx="67">
                  <c:v>3.6469345E-2</c:v>
                </c:pt>
                <c:pt idx="68">
                  <c:v>4.7418334999999999E-2</c:v>
                </c:pt>
                <c:pt idx="69">
                  <c:v>4.3501048E-2</c:v>
                </c:pt>
                <c:pt idx="70">
                  <c:v>3.3385498E-2</c:v>
                </c:pt>
                <c:pt idx="71">
                  <c:v>3.3385498E-2</c:v>
                </c:pt>
                <c:pt idx="72">
                  <c:v>4.0187891000000003E-2</c:v>
                </c:pt>
                <c:pt idx="73">
                  <c:v>3.6382536E-2</c:v>
                </c:pt>
                <c:pt idx="74">
                  <c:v>3.4179182000000002E-2</c:v>
                </c:pt>
                <c:pt idx="75">
                  <c:v>3.6138358000000002E-2</c:v>
                </c:pt>
                <c:pt idx="76">
                  <c:v>3.9772727000000001E-2</c:v>
                </c:pt>
                <c:pt idx="77">
                  <c:v>4.1817242999999997E-2</c:v>
                </c:pt>
                <c:pt idx="78">
                  <c:v>4.1046691000000003E-2</c:v>
                </c:pt>
                <c:pt idx="79">
                  <c:v>3.9265680999999997E-2</c:v>
                </c:pt>
                <c:pt idx="80">
                  <c:v>2.0120724E-2</c:v>
                </c:pt>
                <c:pt idx="81">
                  <c:v>1.4063285E-2</c:v>
                </c:pt>
                <c:pt idx="82">
                  <c:v>1.9687026999999999E-2</c:v>
                </c:pt>
                <c:pt idx="83">
                  <c:v>2.5239778000000001E-2</c:v>
                </c:pt>
                <c:pt idx="84">
                  <c:v>2.0757652000000001E-2</c:v>
                </c:pt>
                <c:pt idx="85">
                  <c:v>2.4202608E-2</c:v>
                </c:pt>
                <c:pt idx="86">
                  <c:v>2.7981973E-2</c:v>
                </c:pt>
                <c:pt idx="87">
                  <c:v>2.5929247999999998E-2</c:v>
                </c:pt>
                <c:pt idx="88">
                  <c:v>2.7098857000000001E-2</c:v>
                </c:pt>
                <c:pt idx="89">
                  <c:v>2.6927651E-2</c:v>
                </c:pt>
                <c:pt idx="90">
                  <c:v>2.3178905999999999E-2</c:v>
                </c:pt>
                <c:pt idx="91">
                  <c:v>1.8974484999999999E-2</c:v>
                </c:pt>
                <c:pt idx="92">
                  <c:v>2.8338263999999998E-2</c:v>
                </c:pt>
                <c:pt idx="93">
                  <c:v>3.6106984000000002E-2</c:v>
                </c:pt>
                <c:pt idx="94">
                  <c:v>4.3732673E-2</c:v>
                </c:pt>
                <c:pt idx="95">
                  <c:v>4.1088133999999998E-2</c:v>
                </c:pt>
                <c:pt idx="96">
                  <c:v>4.2946957000000001E-2</c:v>
                </c:pt>
                <c:pt idx="97">
                  <c:v>4.1429593000000001E-2</c:v>
                </c:pt>
                <c:pt idx="98">
                  <c:v>3.9749036000000001E-2</c:v>
                </c:pt>
                <c:pt idx="99">
                  <c:v>3.903761E-2</c:v>
                </c:pt>
                <c:pt idx="100">
                  <c:v>4.0884138E-2</c:v>
                </c:pt>
                <c:pt idx="101">
                  <c:v>4.9359660999999999E-2</c:v>
                </c:pt>
                <c:pt idx="102">
                  <c:v>5.4975121000000002E-2</c:v>
                </c:pt>
                <c:pt idx="103">
                  <c:v>5.3080172000000002E-2</c:v>
                </c:pt>
                <c:pt idx="104">
                  <c:v>4.9533199E-2</c:v>
                </c:pt>
                <c:pt idx="105">
                  <c:v>3.7310579000000003E-2</c:v>
                </c:pt>
                <c:pt idx="106">
                  <c:v>1.0999175E-2</c:v>
                </c:pt>
                <c:pt idx="107">
                  <c:v>-2.2227999999999999E-4</c:v>
                </c:pt>
                <c:pt idx="108">
                  <c:v>-1.13586E-3</c:v>
                </c:pt>
                <c:pt idx="109">
                  <c:v>8.4631399999999997E-5</c:v>
                </c:pt>
                <c:pt idx="110">
                  <c:v>-4.4647879999999999E-3</c:v>
                </c:pt>
                <c:pt idx="111">
                  <c:v>-5.7632439999999998E-3</c:v>
                </c:pt>
                <c:pt idx="112">
                  <c:v>-1.0157615E-2</c:v>
                </c:pt>
                <c:pt idx="113">
                  <c:v>-1.2291745999999999E-2</c:v>
                </c:pt>
                <c:pt idx="114">
                  <c:v>-1.9587609999999998E-2</c:v>
                </c:pt>
                <c:pt idx="115">
                  <c:v>-1.4838356E-2</c:v>
                </c:pt>
                <c:pt idx="116">
                  <c:v>-1.3779428999999999E-2</c:v>
                </c:pt>
                <c:pt idx="117">
                  <c:v>-2.2396830000000001E-3</c:v>
                </c:pt>
                <c:pt idx="118">
                  <c:v>1.9145872000000001E-2</c:v>
                </c:pt>
                <c:pt idx="119">
                  <c:v>2.8141230999999999E-2</c:v>
                </c:pt>
                <c:pt idx="120">
                  <c:v>2.6211114000000001E-2</c:v>
                </c:pt>
                <c:pt idx="121">
                  <c:v>2.1513364E-2</c:v>
                </c:pt>
                <c:pt idx="122">
                  <c:v>2.2861714000000002E-2</c:v>
                </c:pt>
                <c:pt idx="123">
                  <c:v>2.2067707999999998E-2</c:v>
                </c:pt>
                <c:pt idx="124">
                  <c:v>2.0035489E-2</c:v>
                </c:pt>
                <c:pt idx="125">
                  <c:v>1.1215605999999999E-2</c:v>
                </c:pt>
                <c:pt idx="126">
                  <c:v>1.3407785E-2</c:v>
                </c:pt>
                <c:pt idx="127">
                  <c:v>1.1501775000000001E-2</c:v>
                </c:pt>
                <c:pt idx="128">
                  <c:v>1.1183122E-2</c:v>
                </c:pt>
                <c:pt idx="129">
                  <c:v>1.1666951E-2</c:v>
                </c:pt>
                <c:pt idx="130">
                  <c:v>1.0845448000000001E-2</c:v>
                </c:pt>
                <c:pt idx="131">
                  <c:v>1.4377930000000001E-2</c:v>
                </c:pt>
                <c:pt idx="132">
                  <c:v>1.6828514999999999E-2</c:v>
                </c:pt>
                <c:pt idx="133">
                  <c:v>2.1276595999999998E-2</c:v>
                </c:pt>
                <c:pt idx="134">
                  <c:v>2.6183213E-2</c:v>
                </c:pt>
                <c:pt idx="135">
                  <c:v>3.0620552999999998E-2</c:v>
                </c:pt>
                <c:pt idx="136">
                  <c:v>3.4879654000000003E-2</c:v>
                </c:pt>
                <c:pt idx="137">
                  <c:v>3.5184324000000003E-2</c:v>
                </c:pt>
                <c:pt idx="138">
                  <c:v>3.5909100999999999E-2</c:v>
                </c:pt>
                <c:pt idx="139">
                  <c:v>3.743983E-2</c:v>
                </c:pt>
                <c:pt idx="140">
                  <c:v>3.8488146000000001E-2</c:v>
                </c:pt>
                <c:pt idx="141">
                  <c:v>3.5501176000000002E-2</c:v>
                </c:pt>
                <c:pt idx="142">
                  <c:v>3.4459675000000002E-2</c:v>
                </c:pt>
                <c:pt idx="143">
                  <c:v>3.0266881999999998E-2</c:v>
                </c:pt>
                <c:pt idx="144">
                  <c:v>2.9894008E-2</c:v>
                </c:pt>
                <c:pt idx="145">
                  <c:v>2.8755678E-2</c:v>
                </c:pt>
                <c:pt idx="146">
                  <c:v>2.6102473000000001E-2</c:v>
                </c:pt>
                <c:pt idx="147">
                  <c:v>2.2815317000000002E-2</c:v>
                </c:pt>
                <c:pt idx="148">
                  <c:v>1.7414584E-2</c:v>
                </c:pt>
                <c:pt idx="149">
                  <c:v>1.6834117999999999E-2</c:v>
                </c:pt>
                <c:pt idx="150">
                  <c:v>1.4040520000000001E-2</c:v>
                </c:pt>
                <c:pt idx="151">
                  <c:v>1.6936333000000001E-2</c:v>
                </c:pt>
                <c:pt idx="152">
                  <c:v>1.9534490000000002E-2</c:v>
                </c:pt>
                <c:pt idx="153">
                  <c:v>2.1736159000000001E-2</c:v>
                </c:pt>
                <c:pt idx="154">
                  <c:v>1.7807066999999999E-2</c:v>
                </c:pt>
                <c:pt idx="155">
                  <c:v>1.7697945999999999E-2</c:v>
                </c:pt>
                <c:pt idx="156">
                  <c:v>1.6179382999999999E-2</c:v>
                </c:pt>
                <c:pt idx="157">
                  <c:v>1.9791051E-2</c:v>
                </c:pt>
                <c:pt idx="158">
                  <c:v>1.4764098E-2</c:v>
                </c:pt>
                <c:pt idx="159">
                  <c:v>1.0908836999999999E-2</c:v>
                </c:pt>
                <c:pt idx="160">
                  <c:v>1.4008786000000001E-2</c:v>
                </c:pt>
                <c:pt idx="161">
                  <c:v>1.7307743E-2</c:v>
                </c:pt>
                <c:pt idx="162">
                  <c:v>1.9231442000000001E-2</c:v>
                </c:pt>
                <c:pt idx="163">
                  <c:v>1.5231981E-2</c:v>
                </c:pt>
                <c:pt idx="164">
                  <c:v>1.1548912999999999E-2</c:v>
                </c:pt>
                <c:pt idx="165">
                  <c:v>9.3293809999999994E-3</c:v>
                </c:pt>
                <c:pt idx="166">
                  <c:v>1.2266330000000001E-2</c:v>
                </c:pt>
                <c:pt idx="167">
                  <c:v>1.527913E-2</c:v>
                </c:pt>
                <c:pt idx="168">
                  <c:v>1.5917456999999999E-2</c:v>
                </c:pt>
                <c:pt idx="169">
                  <c:v>1.0966353999999999E-2</c:v>
                </c:pt>
                <c:pt idx="170">
                  <c:v>1.5264053E-2</c:v>
                </c:pt>
                <c:pt idx="171">
                  <c:v>1.9717531999999999E-2</c:v>
                </c:pt>
                <c:pt idx="172">
                  <c:v>2.1380231999999999E-2</c:v>
                </c:pt>
                <c:pt idx="173">
                  <c:v>2.0487310000000002E-2</c:v>
                </c:pt>
                <c:pt idx="174">
                  <c:v>1.9812858999999999E-2</c:v>
                </c:pt>
                <c:pt idx="175">
                  <c:v>1.7119868999999999E-2</c:v>
                </c:pt>
                <c:pt idx="176">
                  <c:v>1.6481801000000001E-2</c:v>
                </c:pt>
                <c:pt idx="177">
                  <c:v>1.6459814999999999E-2</c:v>
                </c:pt>
                <c:pt idx="178">
                  <c:v>1.2942343E-2</c:v>
                </c:pt>
                <c:pt idx="179">
                  <c:v>6.7619100000000003E-3</c:v>
                </c:pt>
                <c:pt idx="180">
                  <c:v>-2.3999999999999998E-3</c:v>
                </c:pt>
                <c:pt idx="181">
                  <c:v>-1.2999999999999999E-3</c:v>
                </c:pt>
                <c:pt idx="182">
                  <c:v>-1E-4</c:v>
                </c:pt>
                <c:pt idx="183">
                  <c:v>-1.2999999999999999E-3</c:v>
                </c:pt>
                <c:pt idx="184">
                  <c:v>2.0000000000000001E-4</c:v>
                </c:pt>
                <c:pt idx="185">
                  <c:v>1.9E-3</c:v>
                </c:pt>
                <c:pt idx="186">
                  <c:v>2.3E-3</c:v>
                </c:pt>
                <c:pt idx="187">
                  <c:v>2.3999999999999998E-3</c:v>
                </c:pt>
                <c:pt idx="188">
                  <c:v>1E-4</c:v>
                </c:pt>
                <c:pt idx="189">
                  <c:v>1.5E-3</c:v>
                </c:pt>
                <c:pt idx="190">
                  <c:v>4.4000000000000003E-3</c:v>
                </c:pt>
                <c:pt idx="191">
                  <c:v>6.6E-3</c:v>
                </c:pt>
                <c:pt idx="192">
                  <c:v>1.3299999999999999E-2</c:v>
                </c:pt>
                <c:pt idx="193">
                  <c:v>9.4999999999999998E-3</c:v>
                </c:pt>
                <c:pt idx="194">
                  <c:v>8.6E-3</c:v>
                </c:pt>
                <c:pt idx="195">
                  <c:v>1.1299999999999999E-2</c:v>
                </c:pt>
                <c:pt idx="196">
                  <c:v>1.0500000000000001E-2</c:v>
                </c:pt>
                <c:pt idx="197">
                  <c:v>1.04E-2</c:v>
                </c:pt>
                <c:pt idx="198">
                  <c:v>8.8000000000000005E-3</c:v>
                </c:pt>
                <c:pt idx="199">
                  <c:v>1.0800000000000001E-2</c:v>
                </c:pt>
                <c:pt idx="200">
                  <c:v>1.49E-2</c:v>
                </c:pt>
                <c:pt idx="201">
                  <c:v>1.6400000000000001E-2</c:v>
                </c:pt>
                <c:pt idx="202">
                  <c:v>1.6899999999999998E-2</c:v>
                </c:pt>
                <c:pt idx="203">
                  <c:v>2.0799999999999999E-2</c:v>
                </c:pt>
                <c:pt idx="204">
                  <c:v>2.5000000000000001E-2</c:v>
                </c:pt>
                <c:pt idx="205">
                  <c:v>2.7300000000000001E-2</c:v>
                </c:pt>
                <c:pt idx="206">
                  <c:v>2.4E-2</c:v>
                </c:pt>
                <c:pt idx="207">
                  <c:v>2.1899999999999999E-2</c:v>
                </c:pt>
                <c:pt idx="208">
                  <c:v>1.8800000000000001E-2</c:v>
                </c:pt>
                <c:pt idx="209">
                  <c:v>1.67E-2</c:v>
                </c:pt>
                <c:pt idx="210">
                  <c:v>1.77E-2</c:v>
                </c:pt>
                <c:pt idx="211">
                  <c:v>1.95E-2</c:v>
                </c:pt>
                <c:pt idx="212">
                  <c:v>2.23E-2</c:v>
                </c:pt>
                <c:pt idx="213">
                  <c:v>2.0299999999999999E-2</c:v>
                </c:pt>
                <c:pt idx="214">
                  <c:v>2.1899999999999999E-2</c:v>
                </c:pt>
                <c:pt idx="215">
                  <c:v>2.1100000000000001E-2</c:v>
                </c:pt>
                <c:pt idx="216">
                  <c:v>2.0899999999999998E-2</c:v>
                </c:pt>
                <c:pt idx="217">
                  <c:v>2.2200000000000001E-2</c:v>
                </c:pt>
                <c:pt idx="218">
                  <c:v>2.3599999999999999E-2</c:v>
                </c:pt>
                <c:pt idx="219">
                  <c:v>2.4199999999999999E-2</c:v>
                </c:pt>
                <c:pt idx="220">
                  <c:v>2.7400000000000001E-2</c:v>
                </c:pt>
                <c:pt idx="221">
                  <c:v>2.8500000000000001E-2</c:v>
                </c:pt>
                <c:pt idx="222">
                  <c:v>2.9499999999999998E-2</c:v>
                </c:pt>
                <c:pt idx="223">
                  <c:v>2.6800000000000001E-2</c:v>
                </c:pt>
                <c:pt idx="224">
                  <c:v>2.2700000000000001E-2</c:v>
                </c:pt>
                <c:pt idx="225">
                  <c:v>2.52E-2</c:v>
                </c:pt>
                <c:pt idx="226">
                  <c:v>2.1899999999999999E-2</c:v>
                </c:pt>
                <c:pt idx="227">
                  <c:v>1.95E-2</c:v>
                </c:pt>
                <c:pt idx="228">
                  <c:v>1.52E-2</c:v>
                </c:pt>
                <c:pt idx="229">
                  <c:v>1.4999999999999999E-2</c:v>
                </c:pt>
                <c:pt idx="230">
                  <c:v>1.8599999999999998E-2</c:v>
                </c:pt>
                <c:pt idx="231">
                  <c:v>0.02</c:v>
                </c:pt>
                <c:pt idx="232">
                  <c:v>1.7999999999999999E-2</c:v>
                </c:pt>
                <c:pt idx="233">
                  <c:v>1.66E-2</c:v>
                </c:pt>
                <c:pt idx="234">
                  <c:v>1.8100000000000002E-2</c:v>
                </c:pt>
                <c:pt idx="235">
                  <c:v>1.7999999999999999E-2</c:v>
                </c:pt>
                <c:pt idx="236">
                  <c:v>1.7000000000000001E-2</c:v>
                </c:pt>
                <c:pt idx="237">
                  <c:v>1.7999999999999999E-2</c:v>
                </c:pt>
                <c:pt idx="238">
                  <c:v>0.02</c:v>
                </c:pt>
                <c:pt idx="239">
                  <c:v>2.3E-2</c:v>
                </c:pt>
                <c:pt idx="240">
                  <c:v>2.4742400000000001E-2</c:v>
                </c:pt>
                <c:pt idx="241">
                  <c:v>2.3145099999999998E-2</c:v>
                </c:pt>
                <c:pt idx="242">
                  <c:v>1.5117199999999999E-2</c:v>
                </c:pt>
                <c:pt idx="243">
                  <c:v>3.3917000000000001E-3</c:v>
                </c:pt>
                <c:pt idx="244">
                  <c:v>2.2360000000000001E-3</c:v>
                </c:pt>
                <c:pt idx="245">
                  <c:v>7.2780999999999992E-3</c:v>
                </c:pt>
                <c:pt idx="246">
                  <c:v>1.04679E-2</c:v>
                </c:pt>
                <c:pt idx="247">
                  <c:v>1.3247800000000001E-2</c:v>
                </c:pt>
                <c:pt idx="248">
                  <c:v>1.40996E-2</c:v>
                </c:pt>
                <c:pt idx="249">
                  <c:v>1.1947000000000001E-2</c:v>
                </c:pt>
                <c:pt idx="250">
                  <c:v>1.1388100000000002E-2</c:v>
                </c:pt>
                <c:pt idx="251">
                  <c:v>1.3001400000000001E-2</c:v>
                </c:pt>
                <c:pt idx="252">
                  <c:v>1.37E-2</c:v>
                </c:pt>
                <c:pt idx="253">
                  <c:v>1.67566E-2</c:v>
                </c:pt>
                <c:pt idx="254">
                  <c:v>2.6373199999999999E-2</c:v>
                </c:pt>
                <c:pt idx="255">
                  <c:v>4.1531400000000003E-2</c:v>
                </c:pt>
                <c:pt idx="256">
                  <c:v>4.9265099999999999E-2</c:v>
                </c:pt>
                <c:pt idx="257">
                  <c:v>5.3245099999999997E-2</c:v>
                </c:pt>
                <c:pt idx="258">
                  <c:v>5.2825900000000002E-2</c:v>
                </c:pt>
                <c:pt idx="259">
                  <c:v>5.2024800000000003E-2</c:v>
                </c:pt>
                <c:pt idx="260">
                  <c:v>5.3773000000000001E-2</c:v>
                </c:pt>
                <c:pt idx="261">
                  <c:v>6.2E-2</c:v>
                </c:pt>
                <c:pt idx="262">
                  <c:v>6.8000000000000005E-2</c:v>
                </c:pt>
                <c:pt idx="263">
                  <c:v>7.0000000000000007E-2</c:v>
                </c:pt>
                <c:pt idx="264">
                  <c:v>7.5952800000000001E-2</c:v>
                </c:pt>
                <c:pt idx="265">
                  <c:v>7.9548499999999994E-2</c:v>
                </c:pt>
                <c:pt idx="266">
                  <c:v>8.5152199999999997E-2</c:v>
                </c:pt>
                <c:pt idx="267">
                  <c:v>8.2277699999999995E-2</c:v>
                </c:pt>
                <c:pt idx="268">
                  <c:v>8.5023299999999996E-2</c:v>
                </c:pt>
                <c:pt idx="269">
                  <c:v>8.9329900000000004E-2</c:v>
                </c:pt>
                <c:pt idx="270">
                  <c:v>8.4131800000000007E-2</c:v>
                </c:pt>
                <c:pt idx="271">
                  <c:v>8.2273600000000002E-2</c:v>
                </c:pt>
                <c:pt idx="272">
                  <c:v>8.2148499999999999E-2</c:v>
                </c:pt>
                <c:pt idx="273">
                  <c:v>7.7624899999999997E-2</c:v>
                </c:pt>
                <c:pt idx="274" formatCode="General">
                  <c:v>7.13535E-2</c:v>
                </c:pt>
                <c:pt idx="275" formatCode="General">
                  <c:v>6.4449400000000004E-2</c:v>
                </c:pt>
                <c:pt idx="276">
                  <c:v>6.3471600000000003E-2</c:v>
                </c:pt>
                <c:pt idx="277">
                  <c:v>5.9864399999999998E-2</c:v>
                </c:pt>
                <c:pt idx="278">
                  <c:v>4.9869200000000002E-2</c:v>
                </c:pt>
                <c:pt idx="279" formatCode="General">
                  <c:v>4.9571900000000002E-2</c:v>
                </c:pt>
                <c:pt idx="280" formatCode="General">
                  <c:v>4.1288400000000003E-2</c:v>
                </c:pt>
                <c:pt idx="281">
                  <c:v>0.03</c:v>
                </c:pt>
                <c:pt idx="282">
                  <c:v>3.2000000000000001E-2</c:v>
                </c:pt>
                <c:pt idx="283">
                  <c:v>3.6999999999999998E-2</c:v>
                </c:pt>
                <c:pt idx="284">
                  <c:v>3.6999999999999998E-2</c:v>
                </c:pt>
                <c:pt idx="285">
                  <c:v>3.2000000000000001E-2</c:v>
                </c:pt>
                <c:pt idx="286">
                  <c:v>3.1E-2</c:v>
                </c:pt>
                <c:pt idx="287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7-4634-A4F8-3D6046E7D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 PCE (excludes food and energy)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2"/>
            <c:spPr>
              <a:solidFill>
                <a:schemeClr val="accent4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Sheet1!$C$2:$C$294</c:f>
              <c:numCache>
                <c:formatCode>0.00%</c:formatCode>
                <c:ptCount val="293"/>
                <c:pt idx="0">
                  <c:v>1.53727E-2</c:v>
                </c:pt>
                <c:pt idx="1">
                  <c:v>1.7232000000000001E-2</c:v>
                </c:pt>
                <c:pt idx="2">
                  <c:v>1.9004E-2</c:v>
                </c:pt>
                <c:pt idx="3">
                  <c:v>1.7068699999999999E-2</c:v>
                </c:pt>
                <c:pt idx="4">
                  <c:v>1.7178800000000001E-2</c:v>
                </c:pt>
                <c:pt idx="5">
                  <c:v>1.7422699999999999E-2</c:v>
                </c:pt>
                <c:pt idx="6">
                  <c:v>1.7908799999999999E-2</c:v>
                </c:pt>
                <c:pt idx="7">
                  <c:v>1.87201E-2</c:v>
                </c:pt>
                <c:pt idx="8">
                  <c:v>1.8494500000000001E-2</c:v>
                </c:pt>
                <c:pt idx="9">
                  <c:v>1.8186600000000001E-2</c:v>
                </c:pt>
                <c:pt idx="10">
                  <c:v>1.9009999999999999E-2</c:v>
                </c:pt>
                <c:pt idx="11">
                  <c:v>1.87102E-2</c:v>
                </c:pt>
                <c:pt idx="12">
                  <c:v>2.0065800000000002E-2</c:v>
                </c:pt>
                <c:pt idx="13">
                  <c:v>2.0348000000000002E-2</c:v>
                </c:pt>
                <c:pt idx="14">
                  <c:v>1.9322300000000001E-2</c:v>
                </c:pt>
                <c:pt idx="15">
                  <c:v>2.02682E-2</c:v>
                </c:pt>
                <c:pt idx="16">
                  <c:v>1.9413199999999999E-2</c:v>
                </c:pt>
                <c:pt idx="17">
                  <c:v>2.0927100000000001E-2</c:v>
                </c:pt>
                <c:pt idx="18">
                  <c:v>2.1226499999999999E-2</c:v>
                </c:pt>
                <c:pt idx="19">
                  <c:v>2.0419300000000001E-2</c:v>
                </c:pt>
                <c:pt idx="20">
                  <c:v>1.21799E-2</c:v>
                </c:pt>
                <c:pt idx="21">
                  <c:v>1.78741E-2</c:v>
                </c:pt>
                <c:pt idx="22">
                  <c:v>1.81382E-2</c:v>
                </c:pt>
                <c:pt idx="23">
                  <c:v>1.7382399999999999E-2</c:v>
                </c:pt>
                <c:pt idx="24">
                  <c:v>1.41926E-2</c:v>
                </c:pt>
                <c:pt idx="25">
                  <c:v>1.43266E-2</c:v>
                </c:pt>
                <c:pt idx="26">
                  <c:v>1.4482800000000001E-2</c:v>
                </c:pt>
                <c:pt idx="27">
                  <c:v>1.57045E-2</c:v>
                </c:pt>
                <c:pt idx="28">
                  <c:v>1.66036E-2</c:v>
                </c:pt>
                <c:pt idx="29">
                  <c:v>1.59335E-2</c:v>
                </c:pt>
                <c:pt idx="30">
                  <c:v>1.5370399999999999E-2</c:v>
                </c:pt>
                <c:pt idx="31">
                  <c:v>1.68798E-2</c:v>
                </c:pt>
                <c:pt idx="32">
                  <c:v>2.4347400000000002E-2</c:v>
                </c:pt>
                <c:pt idx="33">
                  <c:v>1.8044999999999999E-2</c:v>
                </c:pt>
                <c:pt idx="34">
                  <c:v>1.6980499999999999E-2</c:v>
                </c:pt>
                <c:pt idx="35">
                  <c:v>1.7690000000000001E-2</c:v>
                </c:pt>
                <c:pt idx="36">
                  <c:v>1.78006E-2</c:v>
                </c:pt>
                <c:pt idx="37">
                  <c:v>1.72724E-2</c:v>
                </c:pt>
                <c:pt idx="38">
                  <c:v>1.76855E-2</c:v>
                </c:pt>
                <c:pt idx="39">
                  <c:v>1.5978300000000001E-2</c:v>
                </c:pt>
                <c:pt idx="40">
                  <c:v>1.63085E-2</c:v>
                </c:pt>
                <c:pt idx="41">
                  <c:v>1.52762E-2</c:v>
                </c:pt>
                <c:pt idx="42">
                  <c:v>1.57476E-2</c:v>
                </c:pt>
                <c:pt idx="43">
                  <c:v>1.4893099999999999E-2</c:v>
                </c:pt>
                <c:pt idx="44">
                  <c:v>1.46544E-2</c:v>
                </c:pt>
                <c:pt idx="45">
                  <c:v>1.5653799999999999E-2</c:v>
                </c:pt>
                <c:pt idx="46">
                  <c:v>1.6054800000000001E-2</c:v>
                </c:pt>
                <c:pt idx="47">
                  <c:v>1.63845E-2</c:v>
                </c:pt>
                <c:pt idx="48">
                  <c:v>1.82848E-2</c:v>
                </c:pt>
                <c:pt idx="49">
                  <c:v>1.8532400000000001E-2</c:v>
                </c:pt>
                <c:pt idx="50">
                  <c:v>1.8609299999999999E-2</c:v>
                </c:pt>
                <c:pt idx="51">
                  <c:v>2.0125799999999999E-2</c:v>
                </c:pt>
                <c:pt idx="52">
                  <c:v>2.0049600000000001E-2</c:v>
                </c:pt>
                <c:pt idx="53">
                  <c:v>2.10885E-2</c:v>
                </c:pt>
                <c:pt idx="54">
                  <c:v>1.9764799999999999E-2</c:v>
                </c:pt>
                <c:pt idx="55">
                  <c:v>1.90017E-2</c:v>
                </c:pt>
                <c:pt idx="56">
                  <c:v>1.94801E-2</c:v>
                </c:pt>
                <c:pt idx="57">
                  <c:v>1.98312E-2</c:v>
                </c:pt>
                <c:pt idx="58">
                  <c:v>2.06234E-2</c:v>
                </c:pt>
                <c:pt idx="59">
                  <c:v>2.0656000000000001E-2</c:v>
                </c:pt>
                <c:pt idx="60">
                  <c:v>2.1711000000000001E-2</c:v>
                </c:pt>
                <c:pt idx="61">
                  <c:v>2.17457E-2</c:v>
                </c:pt>
                <c:pt idx="62">
                  <c:v>2.25577E-2</c:v>
                </c:pt>
                <c:pt idx="63">
                  <c:v>2.1085E-2</c:v>
                </c:pt>
                <c:pt idx="64">
                  <c:v>2.1773899999999999E-2</c:v>
                </c:pt>
                <c:pt idx="65">
                  <c:v>2.0861000000000001E-2</c:v>
                </c:pt>
                <c:pt idx="66">
                  <c:v>2.1147900000000001E-2</c:v>
                </c:pt>
                <c:pt idx="67">
                  <c:v>2.1589899999999999E-2</c:v>
                </c:pt>
                <c:pt idx="68">
                  <c:v>2.1941200000000001E-2</c:v>
                </c:pt>
                <c:pt idx="69">
                  <c:v>2.26406E-2</c:v>
                </c:pt>
                <c:pt idx="70">
                  <c:v>2.3062200000000001E-2</c:v>
                </c:pt>
                <c:pt idx="71">
                  <c:v>2.2803500000000001E-2</c:v>
                </c:pt>
                <c:pt idx="72">
                  <c:v>2.1432199999999998E-2</c:v>
                </c:pt>
                <c:pt idx="73">
                  <c:v>2.1385399999999999E-2</c:v>
                </c:pt>
                <c:pt idx="74">
                  <c:v>2.1673700000000001E-2</c:v>
                </c:pt>
                <c:pt idx="75">
                  <c:v>2.3612500000000002E-2</c:v>
                </c:pt>
                <c:pt idx="76">
                  <c:v>2.4085499999999999E-2</c:v>
                </c:pt>
                <c:pt idx="77">
                  <c:v>2.59595E-2</c:v>
                </c:pt>
                <c:pt idx="78">
                  <c:v>2.5457799999999999E-2</c:v>
                </c:pt>
                <c:pt idx="79">
                  <c:v>2.6702199999999999E-2</c:v>
                </c:pt>
                <c:pt idx="80">
                  <c:v>2.6057199999999999E-2</c:v>
                </c:pt>
                <c:pt idx="81">
                  <c:v>2.4971299999999998E-2</c:v>
                </c:pt>
                <c:pt idx="82">
                  <c:v>2.2845000000000001E-2</c:v>
                </c:pt>
                <c:pt idx="83">
                  <c:v>2.3157400000000002E-2</c:v>
                </c:pt>
                <c:pt idx="84">
                  <c:v>2.5004700000000001E-2</c:v>
                </c:pt>
                <c:pt idx="85">
                  <c:v>2.55669E-2</c:v>
                </c:pt>
                <c:pt idx="86">
                  <c:v>2.3783599999999998E-2</c:v>
                </c:pt>
                <c:pt idx="87">
                  <c:v>2.2114000000000002E-2</c:v>
                </c:pt>
                <c:pt idx="88">
                  <c:v>2.0764399999999999E-2</c:v>
                </c:pt>
                <c:pt idx="89">
                  <c:v>1.9873499999999999E-2</c:v>
                </c:pt>
                <c:pt idx="90">
                  <c:v>2.0405199999999998E-2</c:v>
                </c:pt>
                <c:pt idx="91">
                  <c:v>1.9857900000000001E-2</c:v>
                </c:pt>
                <c:pt idx="92">
                  <c:v>2.1023699999999999E-2</c:v>
                </c:pt>
                <c:pt idx="93">
                  <c:v>2.1841099999999999E-2</c:v>
                </c:pt>
                <c:pt idx="94">
                  <c:v>2.33539E-2</c:v>
                </c:pt>
                <c:pt idx="95">
                  <c:v>2.40451E-2</c:v>
                </c:pt>
                <c:pt idx="96">
                  <c:v>2.1931300000000001E-2</c:v>
                </c:pt>
                <c:pt idx="97">
                  <c:v>2.0720300000000001E-2</c:v>
                </c:pt>
                <c:pt idx="98">
                  <c:v>2.1688099999999998E-2</c:v>
                </c:pt>
                <c:pt idx="99">
                  <c:v>2.0832699999999999E-2</c:v>
                </c:pt>
                <c:pt idx="100">
                  <c:v>2.1490800000000001E-2</c:v>
                </c:pt>
                <c:pt idx="101">
                  <c:v>2.2147900000000002E-2</c:v>
                </c:pt>
                <c:pt idx="102">
                  <c:v>2.24496E-2</c:v>
                </c:pt>
                <c:pt idx="103">
                  <c:v>2.2178799999999999E-2</c:v>
                </c:pt>
                <c:pt idx="104">
                  <c:v>2.0440199999999999E-2</c:v>
                </c:pt>
                <c:pt idx="105">
                  <c:v>1.6341899999999999E-2</c:v>
                </c:pt>
                <c:pt idx="106">
                  <c:v>1.3900300000000001E-2</c:v>
                </c:pt>
                <c:pt idx="107">
                  <c:v>1.13715E-2</c:v>
                </c:pt>
                <c:pt idx="108">
                  <c:v>9.0556999999999999E-3</c:v>
                </c:pt>
                <c:pt idx="109">
                  <c:v>8.8763999999999996E-3</c:v>
                </c:pt>
                <c:pt idx="110">
                  <c:v>7.6254000000000001E-3</c:v>
                </c:pt>
                <c:pt idx="111">
                  <c:v>9.2896999999999997E-3</c:v>
                </c:pt>
                <c:pt idx="112">
                  <c:v>8.2223999999999995E-3</c:v>
                </c:pt>
                <c:pt idx="113">
                  <c:v>7.1980000000000004E-3</c:v>
                </c:pt>
                <c:pt idx="114">
                  <c:v>6.2551999999999998E-3</c:v>
                </c:pt>
                <c:pt idx="115">
                  <c:v>6.5113999999999997E-3</c:v>
                </c:pt>
                <c:pt idx="116">
                  <c:v>7.2427000000000004E-3</c:v>
                </c:pt>
                <c:pt idx="117">
                  <c:v>1.23946E-2</c:v>
                </c:pt>
                <c:pt idx="118">
                  <c:v>1.37415E-2</c:v>
                </c:pt>
                <c:pt idx="119">
                  <c:v>1.5100799999999999E-2</c:v>
                </c:pt>
                <c:pt idx="120">
                  <c:v>1.6902400000000001E-2</c:v>
                </c:pt>
                <c:pt idx="121">
                  <c:v>1.6984099999999999E-2</c:v>
                </c:pt>
                <c:pt idx="122">
                  <c:v>1.7774000000000002E-2</c:v>
                </c:pt>
                <c:pt idx="123">
                  <c:v>1.6017799999999999E-2</c:v>
                </c:pt>
                <c:pt idx="124">
                  <c:v>1.6363300000000001E-2</c:v>
                </c:pt>
                <c:pt idx="125">
                  <c:v>1.5564700000000001E-2</c:v>
                </c:pt>
                <c:pt idx="126">
                  <c:v>1.47008E-2</c:v>
                </c:pt>
                <c:pt idx="127">
                  <c:v>1.4175800000000001E-2</c:v>
                </c:pt>
                <c:pt idx="128">
                  <c:v>1.2978699999999999E-2</c:v>
                </c:pt>
                <c:pt idx="129">
                  <c:v>1.07933E-2</c:v>
                </c:pt>
                <c:pt idx="130">
                  <c:v>1.1210899999999999E-2</c:v>
                </c:pt>
                <c:pt idx="131">
                  <c:v>1.05559E-2</c:v>
                </c:pt>
                <c:pt idx="132">
                  <c:v>1.12473E-2</c:v>
                </c:pt>
                <c:pt idx="133">
                  <c:v>1.2130699999999999E-2</c:v>
                </c:pt>
                <c:pt idx="134">
                  <c:v>1.2143599999999999E-2</c:v>
                </c:pt>
                <c:pt idx="135">
                  <c:v>1.3951399999999999E-2</c:v>
                </c:pt>
                <c:pt idx="136">
                  <c:v>1.5240500000000001E-2</c:v>
                </c:pt>
                <c:pt idx="137">
                  <c:v>1.5854E-2</c:v>
                </c:pt>
                <c:pt idx="138">
                  <c:v>1.7343999999999998E-2</c:v>
                </c:pt>
                <c:pt idx="139">
                  <c:v>1.8392200000000001E-2</c:v>
                </c:pt>
                <c:pt idx="140">
                  <c:v>1.85057E-2</c:v>
                </c:pt>
                <c:pt idx="141">
                  <c:v>1.74459E-2</c:v>
                </c:pt>
                <c:pt idx="142">
                  <c:v>1.82785E-2</c:v>
                </c:pt>
                <c:pt idx="143">
                  <c:v>1.9758100000000001E-2</c:v>
                </c:pt>
                <c:pt idx="144">
                  <c:v>2.061E-2</c:v>
                </c:pt>
                <c:pt idx="145">
                  <c:v>2.0245699999999998E-2</c:v>
                </c:pt>
                <c:pt idx="146">
                  <c:v>2.04406E-2</c:v>
                </c:pt>
                <c:pt idx="147">
                  <c:v>1.9647499999999998E-2</c:v>
                </c:pt>
                <c:pt idx="148">
                  <c:v>1.8254699999999999E-2</c:v>
                </c:pt>
                <c:pt idx="149">
                  <c:v>1.8193999999999998E-2</c:v>
                </c:pt>
                <c:pt idx="150">
                  <c:v>1.7739999999999999E-2</c:v>
                </c:pt>
                <c:pt idx="151">
                  <c:v>1.6354500000000001E-2</c:v>
                </c:pt>
                <c:pt idx="152">
                  <c:v>1.6921599999999998E-2</c:v>
                </c:pt>
                <c:pt idx="153">
                  <c:v>1.8890899999999999E-2</c:v>
                </c:pt>
                <c:pt idx="154">
                  <c:v>1.78391E-2</c:v>
                </c:pt>
                <c:pt idx="155">
                  <c:v>1.68903E-2</c:v>
                </c:pt>
                <c:pt idx="156">
                  <c:v>1.5943499999999999E-2</c:v>
                </c:pt>
                <c:pt idx="157">
                  <c:v>1.5750400000000001E-2</c:v>
                </c:pt>
                <c:pt idx="158">
                  <c:v>1.4960599999999999E-2</c:v>
                </c:pt>
                <c:pt idx="159">
                  <c:v>1.4206099999999999E-2</c:v>
                </c:pt>
                <c:pt idx="160">
                  <c:v>1.4271799999999999E-2</c:v>
                </c:pt>
                <c:pt idx="161">
                  <c:v>1.48874E-2</c:v>
                </c:pt>
                <c:pt idx="162">
                  <c:v>1.5132E-2</c:v>
                </c:pt>
                <c:pt idx="163">
                  <c:v>1.56718E-2</c:v>
                </c:pt>
                <c:pt idx="164">
                  <c:v>1.5552699999999999E-2</c:v>
                </c:pt>
                <c:pt idx="165">
                  <c:v>1.5256499999999999E-2</c:v>
                </c:pt>
                <c:pt idx="166">
                  <c:v>1.59358E-2</c:v>
                </c:pt>
                <c:pt idx="167">
                  <c:v>1.6579900000000002E-2</c:v>
                </c:pt>
                <c:pt idx="168">
                  <c:v>1.5415699999999999E-2</c:v>
                </c:pt>
                <c:pt idx="169">
                  <c:v>1.4822999999999999E-2</c:v>
                </c:pt>
                <c:pt idx="170">
                  <c:v>1.58184E-2</c:v>
                </c:pt>
                <c:pt idx="171">
                  <c:v>1.6962700000000001E-2</c:v>
                </c:pt>
                <c:pt idx="172">
                  <c:v>1.7665299999999998E-2</c:v>
                </c:pt>
                <c:pt idx="173">
                  <c:v>1.71731E-2</c:v>
                </c:pt>
                <c:pt idx="174">
                  <c:v>1.7742000000000001E-2</c:v>
                </c:pt>
                <c:pt idx="175">
                  <c:v>1.6944500000000001E-2</c:v>
                </c:pt>
                <c:pt idx="176">
                  <c:v>1.7062999999999998E-2</c:v>
                </c:pt>
                <c:pt idx="177">
                  <c:v>1.5821200000000001E-2</c:v>
                </c:pt>
                <c:pt idx="178">
                  <c:v>1.51281E-2</c:v>
                </c:pt>
                <c:pt idx="179">
                  <c:v>1.4697099999999999E-2</c:v>
                </c:pt>
                <c:pt idx="180">
                  <c:v>1.3570799999999999E-2</c:v>
                </c:pt>
                <c:pt idx="181">
                  <c:v>1.3962499999999999E-2</c:v>
                </c:pt>
                <c:pt idx="182">
                  <c:v>1.3595100000000001E-2</c:v>
                </c:pt>
                <c:pt idx="183">
                  <c:v>1.3384699999999999E-2</c:v>
                </c:pt>
                <c:pt idx="184">
                  <c:v>1.28468E-2</c:v>
                </c:pt>
                <c:pt idx="185">
                  <c:v>1.2899799999999999E-2</c:v>
                </c:pt>
                <c:pt idx="186">
                  <c:v>1.19378E-2</c:v>
                </c:pt>
                <c:pt idx="187">
                  <c:v>1.2291099999999999E-2</c:v>
                </c:pt>
                <c:pt idx="188">
                  <c:v>1.23435E-2</c:v>
                </c:pt>
                <c:pt idx="189">
                  <c:v>1.1579799999999999E-2</c:v>
                </c:pt>
                <c:pt idx="190">
                  <c:v>1.15674E-2</c:v>
                </c:pt>
                <c:pt idx="191">
                  <c:v>1.1286900000000001E-2</c:v>
                </c:pt>
                <c:pt idx="192">
                  <c:v>1.3369799999999999E-2</c:v>
                </c:pt>
                <c:pt idx="193">
                  <c:v>1.39434E-2</c:v>
                </c:pt>
                <c:pt idx="194">
                  <c:v>1.3845100000000001E-2</c:v>
                </c:pt>
                <c:pt idx="195">
                  <c:v>1.46754E-2</c:v>
                </c:pt>
                <c:pt idx="196">
                  <c:v>1.49734E-2</c:v>
                </c:pt>
                <c:pt idx="197">
                  <c:v>1.49841E-2</c:v>
                </c:pt>
                <c:pt idx="198">
                  <c:v>1.5812199999999998E-2</c:v>
                </c:pt>
                <c:pt idx="199">
                  <c:v>1.69757E-2</c:v>
                </c:pt>
                <c:pt idx="200">
                  <c:v>1.6839400000000001E-2</c:v>
                </c:pt>
                <c:pt idx="201">
                  <c:v>1.8201100000000001E-2</c:v>
                </c:pt>
                <c:pt idx="202">
                  <c:v>1.7619599999999999E-2</c:v>
                </c:pt>
                <c:pt idx="203">
                  <c:v>1.8284100000000001E-2</c:v>
                </c:pt>
                <c:pt idx="204">
                  <c:v>1.9020200000000001E-2</c:v>
                </c:pt>
                <c:pt idx="205">
                  <c:v>1.9408000000000002E-2</c:v>
                </c:pt>
                <c:pt idx="206">
                  <c:v>1.7465700000000001E-2</c:v>
                </c:pt>
                <c:pt idx="207">
                  <c:v>1.7336899999999999E-2</c:v>
                </c:pt>
                <c:pt idx="208">
                  <c:v>1.67157E-2</c:v>
                </c:pt>
                <c:pt idx="209">
                  <c:v>1.6959399999999999E-2</c:v>
                </c:pt>
                <c:pt idx="210">
                  <c:v>1.5848399999999999E-2</c:v>
                </c:pt>
                <c:pt idx="211">
                  <c:v>1.51988E-2</c:v>
                </c:pt>
                <c:pt idx="212">
                  <c:v>1.53501E-2</c:v>
                </c:pt>
                <c:pt idx="213">
                  <c:v>1.6507899999999999E-2</c:v>
                </c:pt>
                <c:pt idx="214">
                  <c:v>1.6790099999999999E-2</c:v>
                </c:pt>
                <c:pt idx="215">
                  <c:v>1.69552E-2</c:v>
                </c:pt>
                <c:pt idx="216">
                  <c:v>1.7489899999999999E-2</c:v>
                </c:pt>
                <c:pt idx="217">
                  <c:v>1.7660599999999999E-2</c:v>
                </c:pt>
                <c:pt idx="218">
                  <c:v>2.0472400000000002E-2</c:v>
                </c:pt>
                <c:pt idx="219">
                  <c:v>1.9791900000000001E-2</c:v>
                </c:pt>
                <c:pt idx="220">
                  <c:v>2.0767000000000001E-2</c:v>
                </c:pt>
                <c:pt idx="221">
                  <c:v>2.0365999999999999E-2</c:v>
                </c:pt>
                <c:pt idx="222">
                  <c:v>2.1104100000000001E-2</c:v>
                </c:pt>
                <c:pt idx="223">
                  <c:v>2.0097299999999998E-2</c:v>
                </c:pt>
                <c:pt idx="224">
                  <c:v>2.0893599999999998E-2</c:v>
                </c:pt>
                <c:pt idx="225">
                  <c:v>1.96039E-2</c:v>
                </c:pt>
                <c:pt idx="226">
                  <c:v>2.0712499999999998E-2</c:v>
                </c:pt>
                <c:pt idx="227">
                  <c:v>2.0847500000000001E-2</c:v>
                </c:pt>
                <c:pt idx="228">
                  <c:v>1.8830199999999998E-2</c:v>
                </c:pt>
                <c:pt idx="229">
                  <c:v>1.7344999999999999E-2</c:v>
                </c:pt>
                <c:pt idx="230">
                  <c:v>1.6319500000000001E-2</c:v>
                </c:pt>
                <c:pt idx="231">
                  <c:v>1.73121E-2</c:v>
                </c:pt>
                <c:pt idx="232">
                  <c:v>1.6524799999999999E-2</c:v>
                </c:pt>
                <c:pt idx="233">
                  <c:v>1.7506600000000001E-2</c:v>
                </c:pt>
                <c:pt idx="234">
                  <c:v>1.75832E-2</c:v>
                </c:pt>
                <c:pt idx="235">
                  <c:v>1.8358900000000001E-2</c:v>
                </c:pt>
                <c:pt idx="236">
                  <c:v>1.6863400000000001E-2</c:v>
                </c:pt>
                <c:pt idx="237">
                  <c:v>1.69038E-2</c:v>
                </c:pt>
                <c:pt idx="238">
                  <c:v>1.5275499999999999E-2</c:v>
                </c:pt>
                <c:pt idx="239">
                  <c:v>1.5881599999999999E-2</c:v>
                </c:pt>
                <c:pt idx="240">
                  <c:v>1.6862499999999999E-2</c:v>
                </c:pt>
                <c:pt idx="241">
                  <c:v>1.7975499999999998E-2</c:v>
                </c:pt>
                <c:pt idx="242">
                  <c:v>1.6102399999999999E-2</c:v>
                </c:pt>
                <c:pt idx="243">
                  <c:v>9.1178000000000006E-3</c:v>
                </c:pt>
                <c:pt idx="244">
                  <c:v>9.3583E-3</c:v>
                </c:pt>
                <c:pt idx="245">
                  <c:v>9.3839000000000006E-3</c:v>
                </c:pt>
                <c:pt idx="246">
                  <c:v>1.1305600000000001E-2</c:v>
                </c:pt>
                <c:pt idx="247">
                  <c:v>1.34675E-2</c:v>
                </c:pt>
                <c:pt idx="248">
                  <c:v>1.4598699999999999E-2</c:v>
                </c:pt>
                <c:pt idx="249">
                  <c:v>1.35205E-2</c:v>
                </c:pt>
                <c:pt idx="250">
                  <c:v>1.35438E-2</c:v>
                </c:pt>
                <c:pt idx="251">
                  <c:v>1.46313E-2</c:v>
                </c:pt>
                <c:pt idx="252">
                  <c:v>1.5698E-2</c:v>
                </c:pt>
                <c:pt idx="253">
                  <c:v>1.5626399999999999E-2</c:v>
                </c:pt>
                <c:pt idx="254">
                  <c:v>2.0452000000000001E-2</c:v>
                </c:pt>
                <c:pt idx="255">
                  <c:v>3.1224499999999999E-2</c:v>
                </c:pt>
                <c:pt idx="256">
                  <c:v>3.5171399999999998E-2</c:v>
                </c:pt>
                <c:pt idx="257">
                  <c:v>3.8018200000000002E-2</c:v>
                </c:pt>
                <c:pt idx="258">
                  <c:v>3.86687E-2</c:v>
                </c:pt>
                <c:pt idx="259">
                  <c:v>3.8819800000000002E-2</c:v>
                </c:pt>
                <c:pt idx="260">
                  <c:v>3.9191400000000001E-2</c:v>
                </c:pt>
                <c:pt idx="261">
                  <c:v>4.3081300000000003E-2</c:v>
                </c:pt>
                <c:pt idx="262">
                  <c:v>4.8181500000000002E-2</c:v>
                </c:pt>
                <c:pt idx="263">
                  <c:v>5.0436099999999998E-2</c:v>
                </c:pt>
                <c:pt idx="264">
                  <c:v>5.2089999999999997E-2</c:v>
                </c:pt>
                <c:pt idx="265">
                  <c:v>5.4185700000000003E-2</c:v>
                </c:pt>
                <c:pt idx="266">
                  <c:v>5.36477E-2</c:v>
                </c:pt>
                <c:pt idx="267" formatCode="General">
                  <c:v>5.0298700000000002E-2</c:v>
                </c:pt>
                <c:pt idx="268" formatCode="General">
                  <c:v>4.8815400000000002E-2</c:v>
                </c:pt>
                <c:pt idx="269" formatCode="General">
                  <c:v>5.0354099999999999E-2</c:v>
                </c:pt>
                <c:pt idx="270" formatCode="General">
                  <c:v>4.7032999999999998E-2</c:v>
                </c:pt>
                <c:pt idx="271" formatCode="General">
                  <c:v>4.9340500000000002E-2</c:v>
                </c:pt>
                <c:pt idx="272" formatCode="General">
                  <c:v>5.20153E-2</c:v>
                </c:pt>
                <c:pt idx="273" formatCode="General">
                  <c:v>5.1030399999999997E-2</c:v>
                </c:pt>
                <c:pt idx="274" formatCode="General">
                  <c:v>4.7966000000000002E-2</c:v>
                </c:pt>
                <c:pt idx="275" formatCode="General">
                  <c:v>4.6200699999999997E-2</c:v>
                </c:pt>
                <c:pt idx="276" formatCode="General">
                  <c:v>4.6877700000000001E-2</c:v>
                </c:pt>
                <c:pt idx="277" formatCode="General">
                  <c:v>4.6549199999999999E-2</c:v>
                </c:pt>
                <c:pt idx="278" formatCode="General">
                  <c:v>4.6082600000000001E-2</c:v>
                </c:pt>
                <c:pt idx="279" formatCode="General">
                  <c:v>4.6791800000000001E-2</c:v>
                </c:pt>
                <c:pt idx="280" formatCode="General">
                  <c:v>4.6159600000000002E-2</c:v>
                </c:pt>
                <c:pt idx="281" formatCode="General">
                  <c:v>4.2999999999999997E-2</c:v>
                </c:pt>
                <c:pt idx="282" formatCode="General">
                  <c:v>4.2000000000000003E-2</c:v>
                </c:pt>
                <c:pt idx="283" formatCode="General">
                  <c:v>3.6999999999999998E-2</c:v>
                </c:pt>
                <c:pt idx="284" formatCode="General">
                  <c:v>3.5999999999999997E-2</c:v>
                </c:pt>
                <c:pt idx="285" formatCode="General">
                  <c:v>3.4000000000000002E-2</c:v>
                </c:pt>
                <c:pt idx="286" formatCode="General">
                  <c:v>3.2000000000000001E-2</c:v>
                </c:pt>
                <c:pt idx="287" formatCode="General">
                  <c:v>2.9000000000000001E-2</c:v>
                </c:pt>
                <c:pt idx="288" formatCode="General">
                  <c:v>2.9000000000000001E-2</c:v>
                </c:pt>
                <c:pt idx="289" formatCode="General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67776"/>
        <c:axId val="14467008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Federal Reserve's Core CPI 2.5% Target</c:v>
                </c:pt>
              </c:strCache>
            </c:strRef>
          </c:tx>
          <c:spPr>
            <a:ln w="2766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strRef>
              <c:f>Sheet1!$A$2:$A$294</c:f>
              <c:strCache>
                <c:ptCount val="289"/>
                <c:pt idx="0">
                  <c:v>00</c:v>
                </c:pt>
                <c:pt idx="12">
                  <c:v>01</c:v>
                </c:pt>
                <c:pt idx="24">
                  <c:v>02</c:v>
                </c:pt>
                <c:pt idx="36">
                  <c:v>03</c:v>
                </c:pt>
                <c:pt idx="48">
                  <c:v>04</c:v>
                </c:pt>
                <c:pt idx="60">
                  <c:v>05</c:v>
                </c:pt>
                <c:pt idx="72">
                  <c:v>06</c:v>
                </c:pt>
                <c:pt idx="84">
                  <c:v>07</c:v>
                </c:pt>
                <c:pt idx="96">
                  <c:v>08</c:v>
                </c:pt>
                <c:pt idx="108">
                  <c:v>09</c:v>
                </c:pt>
                <c:pt idx="120">
                  <c:v>10</c:v>
                </c:pt>
                <c:pt idx="132">
                  <c:v>11</c:v>
                </c:pt>
                <c:pt idx="144">
                  <c:v>12</c:v>
                </c:pt>
                <c:pt idx="156">
                  <c:v>13</c:v>
                </c:pt>
                <c:pt idx="168">
                  <c:v>14</c:v>
                </c:pt>
                <c:pt idx="180">
                  <c:v>15</c:v>
                </c:pt>
                <c:pt idx="192">
                  <c:v>16</c:v>
                </c:pt>
                <c:pt idx="204">
                  <c:v>17</c:v>
                </c:pt>
                <c:pt idx="216">
                  <c:v>18</c:v>
                </c:pt>
                <c:pt idx="228">
                  <c:v>19</c:v>
                </c:pt>
                <c:pt idx="240">
                  <c:v>20</c:v>
                </c:pt>
                <c:pt idx="252">
                  <c:v>21</c:v>
                </c:pt>
                <c:pt idx="264">
                  <c:v>22</c:v>
                </c:pt>
                <c:pt idx="276">
                  <c:v>23</c:v>
                </c:pt>
                <c:pt idx="288">
                  <c:v>24</c:v>
                </c:pt>
              </c:strCache>
            </c:strRef>
          </c:cat>
          <c:val>
            <c:numRef>
              <c:f>Sheet1!$D$2:$D$294</c:f>
              <c:numCache>
                <c:formatCode>General</c:formatCode>
                <c:ptCount val="29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  <c:pt idx="27">
                  <c:v>0.02</c:v>
                </c:pt>
                <c:pt idx="28">
                  <c:v>0.02</c:v>
                </c:pt>
                <c:pt idx="29">
                  <c:v>0.02</c:v>
                </c:pt>
                <c:pt idx="30">
                  <c:v>0.02</c:v>
                </c:pt>
                <c:pt idx="31">
                  <c:v>0.02</c:v>
                </c:pt>
                <c:pt idx="32">
                  <c:v>0.02</c:v>
                </c:pt>
                <c:pt idx="33">
                  <c:v>0.02</c:v>
                </c:pt>
                <c:pt idx="34">
                  <c:v>0.02</c:v>
                </c:pt>
                <c:pt idx="35">
                  <c:v>0.02</c:v>
                </c:pt>
                <c:pt idx="36">
                  <c:v>0.02</c:v>
                </c:pt>
                <c:pt idx="37">
                  <c:v>0.02</c:v>
                </c:pt>
                <c:pt idx="38">
                  <c:v>0.02</c:v>
                </c:pt>
                <c:pt idx="39">
                  <c:v>0.02</c:v>
                </c:pt>
                <c:pt idx="40">
                  <c:v>0.02</c:v>
                </c:pt>
                <c:pt idx="41">
                  <c:v>0.02</c:v>
                </c:pt>
                <c:pt idx="42">
                  <c:v>0.02</c:v>
                </c:pt>
                <c:pt idx="43">
                  <c:v>0.02</c:v>
                </c:pt>
                <c:pt idx="44">
                  <c:v>0.02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0.02</c:v>
                </c:pt>
                <c:pt idx="49">
                  <c:v>0.02</c:v>
                </c:pt>
                <c:pt idx="50">
                  <c:v>0.02</c:v>
                </c:pt>
                <c:pt idx="51">
                  <c:v>0.02</c:v>
                </c:pt>
                <c:pt idx="52">
                  <c:v>0.02</c:v>
                </c:pt>
                <c:pt idx="53">
                  <c:v>0.02</c:v>
                </c:pt>
                <c:pt idx="54">
                  <c:v>0.02</c:v>
                </c:pt>
                <c:pt idx="55">
                  <c:v>0.02</c:v>
                </c:pt>
                <c:pt idx="56">
                  <c:v>0.02</c:v>
                </c:pt>
                <c:pt idx="57">
                  <c:v>0.02</c:v>
                </c:pt>
                <c:pt idx="58">
                  <c:v>0.02</c:v>
                </c:pt>
                <c:pt idx="59">
                  <c:v>0.02</c:v>
                </c:pt>
                <c:pt idx="60">
                  <c:v>0.02</c:v>
                </c:pt>
                <c:pt idx="61">
                  <c:v>0.02</c:v>
                </c:pt>
                <c:pt idx="62">
                  <c:v>0.02</c:v>
                </c:pt>
                <c:pt idx="63">
                  <c:v>0.02</c:v>
                </c:pt>
                <c:pt idx="64">
                  <c:v>0.02</c:v>
                </c:pt>
                <c:pt idx="65">
                  <c:v>0.02</c:v>
                </c:pt>
                <c:pt idx="66">
                  <c:v>0.02</c:v>
                </c:pt>
                <c:pt idx="67">
                  <c:v>0.02</c:v>
                </c:pt>
                <c:pt idx="68">
                  <c:v>0.02</c:v>
                </c:pt>
                <c:pt idx="69">
                  <c:v>0.02</c:v>
                </c:pt>
                <c:pt idx="70">
                  <c:v>0.02</c:v>
                </c:pt>
                <c:pt idx="71">
                  <c:v>0.02</c:v>
                </c:pt>
                <c:pt idx="72">
                  <c:v>0.02</c:v>
                </c:pt>
                <c:pt idx="73">
                  <c:v>0.02</c:v>
                </c:pt>
                <c:pt idx="74">
                  <c:v>0.02</c:v>
                </c:pt>
                <c:pt idx="75">
                  <c:v>0.02</c:v>
                </c:pt>
                <c:pt idx="76">
                  <c:v>0.02</c:v>
                </c:pt>
                <c:pt idx="77">
                  <c:v>0.02</c:v>
                </c:pt>
                <c:pt idx="78">
                  <c:v>0.02</c:v>
                </c:pt>
                <c:pt idx="79">
                  <c:v>0.02</c:v>
                </c:pt>
                <c:pt idx="80">
                  <c:v>0.02</c:v>
                </c:pt>
                <c:pt idx="81">
                  <c:v>0.02</c:v>
                </c:pt>
                <c:pt idx="82">
                  <c:v>0.02</c:v>
                </c:pt>
                <c:pt idx="83">
                  <c:v>0.02</c:v>
                </c:pt>
                <c:pt idx="84">
                  <c:v>0.02</c:v>
                </c:pt>
                <c:pt idx="85">
                  <c:v>0.02</c:v>
                </c:pt>
                <c:pt idx="86">
                  <c:v>0.02</c:v>
                </c:pt>
                <c:pt idx="87">
                  <c:v>0.02</c:v>
                </c:pt>
                <c:pt idx="88">
                  <c:v>0.02</c:v>
                </c:pt>
                <c:pt idx="89">
                  <c:v>0.02</c:v>
                </c:pt>
                <c:pt idx="90">
                  <c:v>0.02</c:v>
                </c:pt>
                <c:pt idx="91">
                  <c:v>0.02</c:v>
                </c:pt>
                <c:pt idx="92">
                  <c:v>0.02</c:v>
                </c:pt>
                <c:pt idx="93">
                  <c:v>0.02</c:v>
                </c:pt>
                <c:pt idx="94">
                  <c:v>0.02</c:v>
                </c:pt>
                <c:pt idx="95">
                  <c:v>0.02</c:v>
                </c:pt>
                <c:pt idx="96">
                  <c:v>0.02</c:v>
                </c:pt>
                <c:pt idx="97">
                  <c:v>0.02</c:v>
                </c:pt>
                <c:pt idx="98">
                  <c:v>0.02</c:v>
                </c:pt>
                <c:pt idx="99">
                  <c:v>0.02</c:v>
                </c:pt>
                <c:pt idx="100">
                  <c:v>0.02</c:v>
                </c:pt>
                <c:pt idx="101">
                  <c:v>0.02</c:v>
                </c:pt>
                <c:pt idx="102">
                  <c:v>0.02</c:v>
                </c:pt>
                <c:pt idx="103">
                  <c:v>0.02</c:v>
                </c:pt>
                <c:pt idx="104">
                  <c:v>0.02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0.02</c:v>
                </c:pt>
                <c:pt idx="109">
                  <c:v>0.02</c:v>
                </c:pt>
                <c:pt idx="110">
                  <c:v>0.02</c:v>
                </c:pt>
                <c:pt idx="111">
                  <c:v>0.02</c:v>
                </c:pt>
                <c:pt idx="112">
                  <c:v>0.02</c:v>
                </c:pt>
                <c:pt idx="113">
                  <c:v>0.02</c:v>
                </c:pt>
                <c:pt idx="114">
                  <c:v>0.02</c:v>
                </c:pt>
                <c:pt idx="115">
                  <c:v>0.02</c:v>
                </c:pt>
                <c:pt idx="116">
                  <c:v>0.02</c:v>
                </c:pt>
                <c:pt idx="117">
                  <c:v>0.02</c:v>
                </c:pt>
                <c:pt idx="118">
                  <c:v>0.02</c:v>
                </c:pt>
                <c:pt idx="119">
                  <c:v>0.02</c:v>
                </c:pt>
                <c:pt idx="120">
                  <c:v>0.02</c:v>
                </c:pt>
                <c:pt idx="121">
                  <c:v>0.02</c:v>
                </c:pt>
                <c:pt idx="122">
                  <c:v>0.02</c:v>
                </c:pt>
                <c:pt idx="123">
                  <c:v>0.02</c:v>
                </c:pt>
                <c:pt idx="124">
                  <c:v>0.02</c:v>
                </c:pt>
                <c:pt idx="125">
                  <c:v>0.02</c:v>
                </c:pt>
                <c:pt idx="126">
                  <c:v>0.02</c:v>
                </c:pt>
                <c:pt idx="127">
                  <c:v>0.02</c:v>
                </c:pt>
                <c:pt idx="128">
                  <c:v>0.02</c:v>
                </c:pt>
                <c:pt idx="129">
                  <c:v>0.02</c:v>
                </c:pt>
                <c:pt idx="130">
                  <c:v>0.02</c:v>
                </c:pt>
                <c:pt idx="131">
                  <c:v>0.02</c:v>
                </c:pt>
                <c:pt idx="132">
                  <c:v>0.02</c:v>
                </c:pt>
                <c:pt idx="133">
                  <c:v>0.02</c:v>
                </c:pt>
                <c:pt idx="134">
                  <c:v>0.02</c:v>
                </c:pt>
                <c:pt idx="135">
                  <c:v>0.02</c:v>
                </c:pt>
                <c:pt idx="136">
                  <c:v>0.02</c:v>
                </c:pt>
                <c:pt idx="137">
                  <c:v>0.02</c:v>
                </c:pt>
                <c:pt idx="138">
                  <c:v>0.02</c:v>
                </c:pt>
                <c:pt idx="139">
                  <c:v>0.02</c:v>
                </c:pt>
                <c:pt idx="140">
                  <c:v>0.02</c:v>
                </c:pt>
                <c:pt idx="141">
                  <c:v>0.02</c:v>
                </c:pt>
                <c:pt idx="142">
                  <c:v>0.02</c:v>
                </c:pt>
                <c:pt idx="143">
                  <c:v>0.02</c:v>
                </c:pt>
                <c:pt idx="144">
                  <c:v>0.02</c:v>
                </c:pt>
                <c:pt idx="145">
                  <c:v>0.02</c:v>
                </c:pt>
                <c:pt idx="146">
                  <c:v>0.02</c:v>
                </c:pt>
                <c:pt idx="147">
                  <c:v>0.02</c:v>
                </c:pt>
                <c:pt idx="148">
                  <c:v>0.02</c:v>
                </c:pt>
                <c:pt idx="149">
                  <c:v>0.02</c:v>
                </c:pt>
                <c:pt idx="150">
                  <c:v>0.02</c:v>
                </c:pt>
                <c:pt idx="151">
                  <c:v>0.02</c:v>
                </c:pt>
                <c:pt idx="152">
                  <c:v>0.02</c:v>
                </c:pt>
                <c:pt idx="153">
                  <c:v>0.02</c:v>
                </c:pt>
                <c:pt idx="154">
                  <c:v>0.02</c:v>
                </c:pt>
                <c:pt idx="155">
                  <c:v>0.02</c:v>
                </c:pt>
                <c:pt idx="156">
                  <c:v>0.02</c:v>
                </c:pt>
                <c:pt idx="157">
                  <c:v>0.02</c:v>
                </c:pt>
                <c:pt idx="158">
                  <c:v>0.02</c:v>
                </c:pt>
                <c:pt idx="159">
                  <c:v>0.02</c:v>
                </c:pt>
                <c:pt idx="160">
                  <c:v>0.02</c:v>
                </c:pt>
                <c:pt idx="161">
                  <c:v>0.02</c:v>
                </c:pt>
                <c:pt idx="162">
                  <c:v>0.02</c:v>
                </c:pt>
                <c:pt idx="163">
                  <c:v>0.02</c:v>
                </c:pt>
                <c:pt idx="164">
                  <c:v>0.02</c:v>
                </c:pt>
                <c:pt idx="165">
                  <c:v>0.02</c:v>
                </c:pt>
                <c:pt idx="166">
                  <c:v>0.02</c:v>
                </c:pt>
                <c:pt idx="167">
                  <c:v>0.02</c:v>
                </c:pt>
                <c:pt idx="168">
                  <c:v>0.02</c:v>
                </c:pt>
                <c:pt idx="169">
                  <c:v>0.02</c:v>
                </c:pt>
                <c:pt idx="170">
                  <c:v>0.02</c:v>
                </c:pt>
                <c:pt idx="171">
                  <c:v>0.02</c:v>
                </c:pt>
                <c:pt idx="172">
                  <c:v>0.02</c:v>
                </c:pt>
                <c:pt idx="173">
                  <c:v>0.02</c:v>
                </c:pt>
                <c:pt idx="174">
                  <c:v>0.02</c:v>
                </c:pt>
                <c:pt idx="175">
                  <c:v>0.02</c:v>
                </c:pt>
                <c:pt idx="176">
                  <c:v>0.02</c:v>
                </c:pt>
                <c:pt idx="177">
                  <c:v>0.02</c:v>
                </c:pt>
                <c:pt idx="178">
                  <c:v>0.02</c:v>
                </c:pt>
                <c:pt idx="179">
                  <c:v>0.02</c:v>
                </c:pt>
                <c:pt idx="180">
                  <c:v>0.02</c:v>
                </c:pt>
                <c:pt idx="181">
                  <c:v>0.02</c:v>
                </c:pt>
                <c:pt idx="182">
                  <c:v>0.02</c:v>
                </c:pt>
                <c:pt idx="183">
                  <c:v>0.02</c:v>
                </c:pt>
                <c:pt idx="184">
                  <c:v>0.02</c:v>
                </c:pt>
                <c:pt idx="185">
                  <c:v>0.02</c:v>
                </c:pt>
                <c:pt idx="186">
                  <c:v>0.02</c:v>
                </c:pt>
                <c:pt idx="187">
                  <c:v>0.02</c:v>
                </c:pt>
                <c:pt idx="188">
                  <c:v>0.02</c:v>
                </c:pt>
                <c:pt idx="189">
                  <c:v>0.02</c:v>
                </c:pt>
                <c:pt idx="190">
                  <c:v>0.02</c:v>
                </c:pt>
                <c:pt idx="191">
                  <c:v>0.02</c:v>
                </c:pt>
                <c:pt idx="192">
                  <c:v>0.02</c:v>
                </c:pt>
                <c:pt idx="193">
                  <c:v>0.02</c:v>
                </c:pt>
                <c:pt idx="194">
                  <c:v>0.02</c:v>
                </c:pt>
                <c:pt idx="195">
                  <c:v>0.02</c:v>
                </c:pt>
                <c:pt idx="196">
                  <c:v>0.02</c:v>
                </c:pt>
                <c:pt idx="197">
                  <c:v>0.02</c:v>
                </c:pt>
                <c:pt idx="198">
                  <c:v>0.02</c:v>
                </c:pt>
                <c:pt idx="199">
                  <c:v>0.02</c:v>
                </c:pt>
                <c:pt idx="200">
                  <c:v>0.02</c:v>
                </c:pt>
                <c:pt idx="201">
                  <c:v>0.02</c:v>
                </c:pt>
                <c:pt idx="202">
                  <c:v>0.02</c:v>
                </c:pt>
                <c:pt idx="203">
                  <c:v>0.02</c:v>
                </c:pt>
                <c:pt idx="204">
                  <c:v>0.02</c:v>
                </c:pt>
                <c:pt idx="205">
                  <c:v>0.02</c:v>
                </c:pt>
                <c:pt idx="206">
                  <c:v>0.02</c:v>
                </c:pt>
                <c:pt idx="207">
                  <c:v>0.02</c:v>
                </c:pt>
                <c:pt idx="208">
                  <c:v>0.02</c:v>
                </c:pt>
                <c:pt idx="209">
                  <c:v>0.02</c:v>
                </c:pt>
                <c:pt idx="210">
                  <c:v>0.02</c:v>
                </c:pt>
                <c:pt idx="211">
                  <c:v>0.02</c:v>
                </c:pt>
                <c:pt idx="212">
                  <c:v>0.02</c:v>
                </c:pt>
                <c:pt idx="213">
                  <c:v>0.02</c:v>
                </c:pt>
                <c:pt idx="214">
                  <c:v>0.02</c:v>
                </c:pt>
                <c:pt idx="215">
                  <c:v>0.02</c:v>
                </c:pt>
                <c:pt idx="216">
                  <c:v>0.02</c:v>
                </c:pt>
                <c:pt idx="217">
                  <c:v>0.02</c:v>
                </c:pt>
                <c:pt idx="218">
                  <c:v>0.02</c:v>
                </c:pt>
                <c:pt idx="219">
                  <c:v>0.02</c:v>
                </c:pt>
                <c:pt idx="220">
                  <c:v>0.02</c:v>
                </c:pt>
                <c:pt idx="221">
                  <c:v>0.02</c:v>
                </c:pt>
                <c:pt idx="222">
                  <c:v>0.02</c:v>
                </c:pt>
                <c:pt idx="223">
                  <c:v>0.02</c:v>
                </c:pt>
                <c:pt idx="224">
                  <c:v>0.02</c:v>
                </c:pt>
                <c:pt idx="225">
                  <c:v>0.02</c:v>
                </c:pt>
                <c:pt idx="226">
                  <c:v>0.02</c:v>
                </c:pt>
                <c:pt idx="227">
                  <c:v>0.02</c:v>
                </c:pt>
                <c:pt idx="228">
                  <c:v>0.02</c:v>
                </c:pt>
                <c:pt idx="229">
                  <c:v>0.02</c:v>
                </c:pt>
                <c:pt idx="230">
                  <c:v>0.02</c:v>
                </c:pt>
                <c:pt idx="231">
                  <c:v>0.02</c:v>
                </c:pt>
                <c:pt idx="232">
                  <c:v>0.02</c:v>
                </c:pt>
                <c:pt idx="233">
                  <c:v>0.02</c:v>
                </c:pt>
                <c:pt idx="234">
                  <c:v>0.02</c:v>
                </c:pt>
                <c:pt idx="235">
                  <c:v>0.02</c:v>
                </c:pt>
                <c:pt idx="236">
                  <c:v>0.02</c:v>
                </c:pt>
                <c:pt idx="237">
                  <c:v>0.02</c:v>
                </c:pt>
                <c:pt idx="238">
                  <c:v>0.02</c:v>
                </c:pt>
                <c:pt idx="239">
                  <c:v>0.02</c:v>
                </c:pt>
                <c:pt idx="240">
                  <c:v>0.02</c:v>
                </c:pt>
                <c:pt idx="241">
                  <c:v>0.02</c:v>
                </c:pt>
                <c:pt idx="242">
                  <c:v>0.02</c:v>
                </c:pt>
                <c:pt idx="243">
                  <c:v>0.02</c:v>
                </c:pt>
                <c:pt idx="244">
                  <c:v>0.02</c:v>
                </c:pt>
                <c:pt idx="245">
                  <c:v>0.02</c:v>
                </c:pt>
                <c:pt idx="246">
                  <c:v>0.02</c:v>
                </c:pt>
                <c:pt idx="247">
                  <c:v>0.02</c:v>
                </c:pt>
                <c:pt idx="248">
                  <c:v>0.02</c:v>
                </c:pt>
                <c:pt idx="249">
                  <c:v>0.02</c:v>
                </c:pt>
                <c:pt idx="250">
                  <c:v>0.02</c:v>
                </c:pt>
                <c:pt idx="251">
                  <c:v>0.02</c:v>
                </c:pt>
                <c:pt idx="252">
                  <c:v>0.02</c:v>
                </c:pt>
                <c:pt idx="253">
                  <c:v>0.02</c:v>
                </c:pt>
                <c:pt idx="254">
                  <c:v>0.02</c:v>
                </c:pt>
                <c:pt idx="255">
                  <c:v>0.02</c:v>
                </c:pt>
                <c:pt idx="256">
                  <c:v>0.02</c:v>
                </c:pt>
                <c:pt idx="257">
                  <c:v>0.02</c:v>
                </c:pt>
                <c:pt idx="258">
                  <c:v>0.02</c:v>
                </c:pt>
                <c:pt idx="259">
                  <c:v>0.02</c:v>
                </c:pt>
                <c:pt idx="260">
                  <c:v>0.02</c:v>
                </c:pt>
                <c:pt idx="261">
                  <c:v>0.02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0.02</c:v>
                </c:pt>
                <c:pt idx="266">
                  <c:v>0.02</c:v>
                </c:pt>
                <c:pt idx="267">
                  <c:v>0.02</c:v>
                </c:pt>
                <c:pt idx="268">
                  <c:v>0.02</c:v>
                </c:pt>
                <c:pt idx="269">
                  <c:v>0.02</c:v>
                </c:pt>
                <c:pt idx="270">
                  <c:v>0.02</c:v>
                </c:pt>
                <c:pt idx="271">
                  <c:v>0.02</c:v>
                </c:pt>
                <c:pt idx="272">
                  <c:v>0.02</c:v>
                </c:pt>
                <c:pt idx="273">
                  <c:v>0.02</c:v>
                </c:pt>
                <c:pt idx="274">
                  <c:v>0.02</c:v>
                </c:pt>
                <c:pt idx="275">
                  <c:v>0.02</c:v>
                </c:pt>
                <c:pt idx="276">
                  <c:v>0.02</c:v>
                </c:pt>
                <c:pt idx="277">
                  <c:v>0.02</c:v>
                </c:pt>
                <c:pt idx="278">
                  <c:v>0.02</c:v>
                </c:pt>
                <c:pt idx="279">
                  <c:v>0.02</c:v>
                </c:pt>
                <c:pt idx="280">
                  <c:v>0.02</c:v>
                </c:pt>
                <c:pt idx="281">
                  <c:v>0.02</c:v>
                </c:pt>
                <c:pt idx="282">
                  <c:v>0.02</c:v>
                </c:pt>
                <c:pt idx="283">
                  <c:v>0.02</c:v>
                </c:pt>
                <c:pt idx="284">
                  <c:v>0.02</c:v>
                </c:pt>
                <c:pt idx="285">
                  <c:v>0.02</c:v>
                </c:pt>
                <c:pt idx="286">
                  <c:v>0.02</c:v>
                </c:pt>
                <c:pt idx="287">
                  <c:v>0.02</c:v>
                </c:pt>
                <c:pt idx="288">
                  <c:v>0.02</c:v>
                </c:pt>
                <c:pt idx="289">
                  <c:v>0.02</c:v>
                </c:pt>
                <c:pt idx="290">
                  <c:v>0.02</c:v>
                </c:pt>
                <c:pt idx="291">
                  <c:v>0.02</c:v>
                </c:pt>
                <c:pt idx="292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87-4634-A4F8-3D6046E7D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028224"/>
        <c:axId val="145030144"/>
      </c:lineChart>
      <c:catAx>
        <c:axId val="1446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1446700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44670080"/>
        <c:scaling>
          <c:orientation val="minMax"/>
        </c:scaling>
        <c:delete val="0"/>
        <c:axPos val="l"/>
        <c:majorGridlines>
          <c:spPr>
            <a:ln w="2305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4667776"/>
        <c:crosses val="autoZero"/>
        <c:crossBetween val="between"/>
        <c:majorUnit val="0.01"/>
      </c:valAx>
      <c:catAx>
        <c:axId val="145028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30144"/>
        <c:crosses val="autoZero"/>
        <c:auto val="1"/>
        <c:lblAlgn val="ctr"/>
        <c:lblOffset val="100"/>
        <c:noMultiLvlLbl val="0"/>
      </c:catAx>
      <c:valAx>
        <c:axId val="145030144"/>
        <c:scaling>
          <c:orientation val="minMax"/>
          <c:max val="0.1"/>
          <c:min val="-0.03"/>
        </c:scaling>
        <c:delete val="0"/>
        <c:axPos val="r"/>
        <c:numFmt formatCode="0%" sourceLinked="0"/>
        <c:majorTickMark val="cross"/>
        <c:minorTickMark val="none"/>
        <c:tickLblPos val="nextTo"/>
        <c:spPr>
          <a:ln w="23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028224"/>
        <c:crosses val="max"/>
        <c:crossBetween val="between"/>
        <c:majorUnit val="0.01"/>
        <c:minorUnit val="0.01"/>
      </c:valAx>
      <c:spPr>
        <a:noFill/>
        <a:ln w="922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833122017229699"/>
          <c:y val="0.83117444118872696"/>
          <c:w val="0.40594987237938523"/>
          <c:h val="0.12724306688417619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Money Accounts Growth Rate</a:t>
            </a:r>
          </a:p>
        </c:rich>
      </c:tx>
      <c:layout>
        <c:manualLayout>
          <c:xMode val="edge"/>
          <c:yMode val="edge"/>
          <c:x val="0.37008818296731716"/>
          <c:y val="5.0235478806907381E-2"/>
        </c:manualLayout>
      </c:layout>
      <c:overlay val="0"/>
      <c:spPr>
        <a:noFill/>
        <a:ln w="1655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605321507760533E-2"/>
          <c:y val="0.13207547169811321"/>
          <c:w val="0.84922394678492241"/>
          <c:h val="0.77479309591795531"/>
        </c:manualLayout>
      </c:layout>
      <c:areaChart>
        <c:grouping val="standar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275">
              <a:noFill/>
              <a:prstDash val="solid"/>
            </a:ln>
          </c:spPr>
          <c:cat>
            <c:strRef>
              <c:f>Sheet1!$A$2:$A$280</c:f>
              <c:strCache>
                <c:ptCount val="277"/>
                <c:pt idx="0">
                  <c:v>02</c:v>
                </c:pt>
                <c:pt idx="12">
                  <c:v>03</c:v>
                </c:pt>
                <c:pt idx="24">
                  <c:v>04</c:v>
                </c:pt>
                <c:pt idx="36">
                  <c:v>05</c:v>
                </c:pt>
                <c:pt idx="48">
                  <c:v>06</c:v>
                </c:pt>
                <c:pt idx="60">
                  <c:v>07</c:v>
                </c:pt>
                <c:pt idx="72">
                  <c:v>08</c:v>
                </c:pt>
                <c:pt idx="84">
                  <c:v>09</c:v>
                </c:pt>
                <c:pt idx="96">
                  <c:v>10</c:v>
                </c:pt>
                <c:pt idx="108">
                  <c:v>11</c:v>
                </c:pt>
                <c:pt idx="120">
                  <c:v>12</c:v>
                </c:pt>
                <c:pt idx="132">
                  <c:v>13</c:v>
                </c:pt>
                <c:pt idx="144">
                  <c:v>14</c:v>
                </c:pt>
                <c:pt idx="156">
                  <c:v>15</c:v>
                </c:pt>
                <c:pt idx="168">
                  <c:v>16</c:v>
                </c:pt>
                <c:pt idx="180">
                  <c:v>17</c:v>
                </c:pt>
                <c:pt idx="192">
                  <c:v>18</c:v>
                </c:pt>
                <c:pt idx="204">
                  <c:v>19</c:v>
                </c:pt>
                <c:pt idx="216">
                  <c:v>20</c:v>
                </c:pt>
                <c:pt idx="228">
                  <c:v>21</c:v>
                </c:pt>
                <c:pt idx="240">
                  <c:v>22</c:v>
                </c:pt>
                <c:pt idx="252">
                  <c:v>23</c:v>
                </c:pt>
                <c:pt idx="264">
                  <c:v>24</c:v>
                </c:pt>
                <c:pt idx="276">
                  <c:v>25</c:v>
                </c:pt>
              </c:strCache>
            </c:strRef>
          </c:cat>
          <c:val>
            <c:numRef>
              <c:f>Sheet1!$B$2:$B$280</c:f>
              <c:numCache>
                <c:formatCode>General</c:formatCode>
                <c:ptCount val="279"/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0.5</c:v>
                </c:pt>
                <c:pt idx="83">
                  <c:v>0.5</c:v>
                </c:pt>
                <c:pt idx="84">
                  <c:v>0.5</c:v>
                </c:pt>
                <c:pt idx="85">
                  <c:v>0.5</c:v>
                </c:pt>
                <c:pt idx="86">
                  <c:v>0.5</c:v>
                </c:pt>
                <c:pt idx="87">
                  <c:v>0.5</c:v>
                </c:pt>
                <c:pt idx="88">
                  <c:v>0.5</c:v>
                </c:pt>
                <c:pt idx="89">
                  <c:v>0.5</c:v>
                </c:pt>
                <c:pt idx="218">
                  <c:v>0.5</c:v>
                </c:pt>
                <c:pt idx="219">
                  <c:v>0.5</c:v>
                </c:pt>
                <c:pt idx="220">
                  <c:v>0.5</c:v>
                </c:pt>
                <c:pt idx="221">
                  <c:v>0.5</c:v>
                </c:pt>
                <c:pt idx="222">
                  <c:v>0.5</c:v>
                </c:pt>
                <c:pt idx="22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29-4627-9662-0537C4A589A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Money Acct Growth</c:v>
                </c:pt>
              </c:strCache>
            </c:strRef>
          </c:tx>
          <c:spPr>
            <a:solidFill>
              <a:srgbClr val="66CC99">
                <a:lumMod val="50000"/>
              </a:srgbClr>
            </a:solidFill>
            <a:ln w="8275">
              <a:solidFill>
                <a:srgbClr val="103E2E">
                  <a:lumMod val="90000"/>
                  <a:lumOff val="10000"/>
                </a:srgbClr>
              </a:solidFill>
              <a:prstDash val="solid"/>
            </a:ln>
          </c:spPr>
          <c:cat>
            <c:strRef>
              <c:f>Sheet1!$A$2:$A$280</c:f>
              <c:strCache>
                <c:ptCount val="277"/>
                <c:pt idx="0">
                  <c:v>02</c:v>
                </c:pt>
                <c:pt idx="12">
                  <c:v>03</c:v>
                </c:pt>
                <c:pt idx="24">
                  <c:v>04</c:v>
                </c:pt>
                <c:pt idx="36">
                  <c:v>05</c:v>
                </c:pt>
                <c:pt idx="48">
                  <c:v>06</c:v>
                </c:pt>
                <c:pt idx="60">
                  <c:v>07</c:v>
                </c:pt>
                <c:pt idx="72">
                  <c:v>08</c:v>
                </c:pt>
                <c:pt idx="84">
                  <c:v>09</c:v>
                </c:pt>
                <c:pt idx="96">
                  <c:v>10</c:v>
                </c:pt>
                <c:pt idx="108">
                  <c:v>11</c:v>
                </c:pt>
                <c:pt idx="120">
                  <c:v>12</c:v>
                </c:pt>
                <c:pt idx="132">
                  <c:v>13</c:v>
                </c:pt>
                <c:pt idx="144">
                  <c:v>14</c:v>
                </c:pt>
                <c:pt idx="156">
                  <c:v>15</c:v>
                </c:pt>
                <c:pt idx="168">
                  <c:v>16</c:v>
                </c:pt>
                <c:pt idx="180">
                  <c:v>17</c:v>
                </c:pt>
                <c:pt idx="192">
                  <c:v>18</c:v>
                </c:pt>
                <c:pt idx="204">
                  <c:v>19</c:v>
                </c:pt>
                <c:pt idx="216">
                  <c:v>20</c:v>
                </c:pt>
                <c:pt idx="228">
                  <c:v>21</c:v>
                </c:pt>
                <c:pt idx="240">
                  <c:v>22</c:v>
                </c:pt>
                <c:pt idx="252">
                  <c:v>23</c:v>
                </c:pt>
                <c:pt idx="264">
                  <c:v>24</c:v>
                </c:pt>
                <c:pt idx="276">
                  <c:v>25</c:v>
                </c:pt>
              </c:strCache>
            </c:strRef>
          </c:cat>
          <c:val>
            <c:numRef>
              <c:f>Sheet1!$C$2:$C$280</c:f>
              <c:numCache>
                <c:formatCode>0.00%</c:formatCode>
                <c:ptCount val="279"/>
                <c:pt idx="0">
                  <c:v>0.20100000000000001</c:v>
                </c:pt>
                <c:pt idx="1">
                  <c:v>0.186</c:v>
                </c:pt>
                <c:pt idx="2">
                  <c:v>0.17699999999999999</c:v>
                </c:pt>
                <c:pt idx="3">
                  <c:v>0.189</c:v>
                </c:pt>
                <c:pt idx="4">
                  <c:v>0.18099999999999999</c:v>
                </c:pt>
                <c:pt idx="5">
                  <c:v>0.16200000000000001</c:v>
                </c:pt>
                <c:pt idx="6">
                  <c:v>0.17699999999999999</c:v>
                </c:pt>
                <c:pt idx="7">
                  <c:v>0.17</c:v>
                </c:pt>
                <c:pt idx="8">
                  <c:v>0.13400000000000001</c:v>
                </c:pt>
                <c:pt idx="9">
                  <c:v>0.13400000000000001</c:v>
                </c:pt>
                <c:pt idx="10">
                  <c:v>0.13400000000000001</c:v>
                </c:pt>
                <c:pt idx="11">
                  <c:v>0.13</c:v>
                </c:pt>
                <c:pt idx="12">
                  <c:v>0.14499999999999999</c:v>
                </c:pt>
                <c:pt idx="13">
                  <c:v>0.14599999999999999</c:v>
                </c:pt>
                <c:pt idx="14">
                  <c:v>0.13800000000000001</c:v>
                </c:pt>
                <c:pt idx="15">
                  <c:v>0.14799999999999999</c:v>
                </c:pt>
                <c:pt idx="16">
                  <c:v>0.124</c:v>
                </c:pt>
                <c:pt idx="17">
                  <c:v>0.125</c:v>
                </c:pt>
                <c:pt idx="18">
                  <c:v>0.111</c:v>
                </c:pt>
                <c:pt idx="19">
                  <c:v>9.4E-2</c:v>
                </c:pt>
                <c:pt idx="20">
                  <c:v>8.7999999999999995E-2</c:v>
                </c:pt>
                <c:pt idx="21">
                  <c:v>0.105</c:v>
                </c:pt>
                <c:pt idx="22">
                  <c:v>8.3000000000000004E-2</c:v>
                </c:pt>
                <c:pt idx="23">
                  <c:v>7.6999999999999999E-2</c:v>
                </c:pt>
                <c:pt idx="24">
                  <c:v>8.7999999999999995E-2</c:v>
                </c:pt>
                <c:pt idx="25">
                  <c:v>4.8000000000000001E-2</c:v>
                </c:pt>
                <c:pt idx="26">
                  <c:v>5.7000000000000002E-2</c:v>
                </c:pt>
                <c:pt idx="27">
                  <c:v>5.0999999999999997E-2</c:v>
                </c:pt>
                <c:pt idx="28">
                  <c:v>4.2999999999999997E-2</c:v>
                </c:pt>
                <c:pt idx="29">
                  <c:v>5.2999999999999999E-2</c:v>
                </c:pt>
                <c:pt idx="30">
                  <c:v>0.04</c:v>
                </c:pt>
                <c:pt idx="31">
                  <c:v>4.1000000000000002E-2</c:v>
                </c:pt>
                <c:pt idx="32">
                  <c:v>0.04</c:v>
                </c:pt>
                <c:pt idx="33">
                  <c:v>3.3000000000000002E-2</c:v>
                </c:pt>
                <c:pt idx="34">
                  <c:v>1.4E-2</c:v>
                </c:pt>
                <c:pt idx="35">
                  <c:v>0.01</c:v>
                </c:pt>
                <c:pt idx="36">
                  <c:v>-5.0000000000000001E-3</c:v>
                </c:pt>
                <c:pt idx="37">
                  <c:v>-7.0000000000000001E-3</c:v>
                </c:pt>
                <c:pt idx="38">
                  <c:v>3.0000000000000001E-3</c:v>
                </c:pt>
                <c:pt idx="39">
                  <c:v>-1.6E-2</c:v>
                </c:pt>
                <c:pt idx="40">
                  <c:v>-2.4E-2</c:v>
                </c:pt>
                <c:pt idx="41">
                  <c:v>-1.7000000000000001E-2</c:v>
                </c:pt>
                <c:pt idx="42">
                  <c:v>-3.3000000000000002E-2</c:v>
                </c:pt>
                <c:pt idx="43">
                  <c:v>-3.5000000000000003E-2</c:v>
                </c:pt>
                <c:pt idx="44">
                  <c:v>-1.7000000000000001E-2</c:v>
                </c:pt>
                <c:pt idx="45">
                  <c:v>-3.7999999999999999E-2</c:v>
                </c:pt>
                <c:pt idx="46">
                  <c:v>-4.5999999999999999E-2</c:v>
                </c:pt>
                <c:pt idx="47">
                  <c:v>-2.5999999999999999E-2</c:v>
                </c:pt>
                <c:pt idx="48">
                  <c:v>-4.3999999999999997E-2</c:v>
                </c:pt>
                <c:pt idx="49">
                  <c:v>-0.04</c:v>
                </c:pt>
                <c:pt idx="50">
                  <c:v>-2.1000000000000001E-2</c:v>
                </c:pt>
                <c:pt idx="51">
                  <c:v>-5.3999999999999999E-2</c:v>
                </c:pt>
                <c:pt idx="52">
                  <c:v>-3.9E-2</c:v>
                </c:pt>
                <c:pt idx="53">
                  <c:v>-4.2000000000000003E-2</c:v>
                </c:pt>
                <c:pt idx="54">
                  <c:v>-4.2999999999999997E-2</c:v>
                </c:pt>
                <c:pt idx="55">
                  <c:v>-3.4000000000000002E-2</c:v>
                </c:pt>
                <c:pt idx="56">
                  <c:v>-2.8000000000000001E-2</c:v>
                </c:pt>
                <c:pt idx="57">
                  <c:v>-0.03</c:v>
                </c:pt>
                <c:pt idx="58">
                  <c:v>-8.9999999999999993E-3</c:v>
                </c:pt>
                <c:pt idx="59">
                  <c:v>-8.0000000000000002E-3</c:v>
                </c:pt>
                <c:pt idx="60">
                  <c:v>-1.2E-2</c:v>
                </c:pt>
                <c:pt idx="61">
                  <c:v>1.2999999999999999E-2</c:v>
                </c:pt>
                <c:pt idx="62">
                  <c:v>-0.03</c:v>
                </c:pt>
                <c:pt idx="63">
                  <c:v>-3.0000000000000001E-3</c:v>
                </c:pt>
                <c:pt idx="64">
                  <c:v>1.6E-2</c:v>
                </c:pt>
                <c:pt idx="65">
                  <c:v>-2E-3</c:v>
                </c:pt>
                <c:pt idx="66">
                  <c:v>1.2999999999999999E-2</c:v>
                </c:pt>
                <c:pt idx="67">
                  <c:v>0.04</c:v>
                </c:pt>
                <c:pt idx="68">
                  <c:v>1.7999999999999999E-2</c:v>
                </c:pt>
                <c:pt idx="69">
                  <c:v>3.2000000000000001E-2</c:v>
                </c:pt>
                <c:pt idx="70">
                  <c:v>6.7000000000000004E-2</c:v>
                </c:pt>
                <c:pt idx="71">
                  <c:v>5.1999999999999998E-2</c:v>
                </c:pt>
                <c:pt idx="72">
                  <c:v>7.2999999999999995E-2</c:v>
                </c:pt>
                <c:pt idx="73">
                  <c:v>6.9000000000000006E-2</c:v>
                </c:pt>
                <c:pt idx="74">
                  <c:v>6.3E-2</c:v>
                </c:pt>
                <c:pt idx="75">
                  <c:v>9.6000000000000002E-2</c:v>
                </c:pt>
                <c:pt idx="76">
                  <c:v>7.1999999999999995E-2</c:v>
                </c:pt>
                <c:pt idx="77">
                  <c:v>8.1000000000000003E-2</c:v>
                </c:pt>
                <c:pt idx="78">
                  <c:v>0.106</c:v>
                </c:pt>
                <c:pt idx="79">
                  <c:v>9.4E-2</c:v>
                </c:pt>
                <c:pt idx="80">
                  <c:v>9.7000000000000003E-2</c:v>
                </c:pt>
                <c:pt idx="81">
                  <c:v>0.112</c:v>
                </c:pt>
                <c:pt idx="82">
                  <c:v>9.1999999999999998E-2</c:v>
                </c:pt>
                <c:pt idx="83">
                  <c:v>9.7000000000000003E-2</c:v>
                </c:pt>
                <c:pt idx="84">
                  <c:v>0.11899999999999999</c:v>
                </c:pt>
                <c:pt idx="85">
                  <c:v>0.105</c:v>
                </c:pt>
                <c:pt idx="86">
                  <c:v>0.127</c:v>
                </c:pt>
                <c:pt idx="87">
                  <c:v>0.13900000000000001</c:v>
                </c:pt>
                <c:pt idx="88">
                  <c:v>0.14199999999999999</c:v>
                </c:pt>
                <c:pt idx="89">
                  <c:v>0.16</c:v>
                </c:pt>
                <c:pt idx="90">
                  <c:v>0.14000000000000001</c:v>
                </c:pt>
                <c:pt idx="91">
                  <c:v>0.13600000000000001</c:v>
                </c:pt>
                <c:pt idx="92">
                  <c:v>0.13400000000000001</c:v>
                </c:pt>
                <c:pt idx="93">
                  <c:v>0.14299999999999999</c:v>
                </c:pt>
                <c:pt idx="94">
                  <c:v>0.123</c:v>
                </c:pt>
                <c:pt idx="95">
                  <c:v>0.11799999999999999</c:v>
                </c:pt>
                <c:pt idx="96">
                  <c:v>0.11600000000000001</c:v>
                </c:pt>
                <c:pt idx="97">
                  <c:v>0.111</c:v>
                </c:pt>
                <c:pt idx="98">
                  <c:v>0.115</c:v>
                </c:pt>
                <c:pt idx="99">
                  <c:v>0.10199999999999999</c:v>
                </c:pt>
                <c:pt idx="100">
                  <c:v>9.8000000000000004E-2</c:v>
                </c:pt>
                <c:pt idx="101">
                  <c:v>9.5000000000000001E-2</c:v>
                </c:pt>
                <c:pt idx="102">
                  <c:v>9.4E-2</c:v>
                </c:pt>
                <c:pt idx="103">
                  <c:v>0.09</c:v>
                </c:pt>
                <c:pt idx="104">
                  <c:v>8.4000000000000005E-2</c:v>
                </c:pt>
                <c:pt idx="105">
                  <c:v>8.8999999999999996E-2</c:v>
                </c:pt>
                <c:pt idx="106">
                  <c:v>8.5999999999999993E-2</c:v>
                </c:pt>
                <c:pt idx="107">
                  <c:v>8.6999999999999994E-2</c:v>
                </c:pt>
                <c:pt idx="108">
                  <c:v>8.4000000000000005E-2</c:v>
                </c:pt>
                <c:pt idx="109">
                  <c:v>7.3999999999999996E-2</c:v>
                </c:pt>
                <c:pt idx="110">
                  <c:v>0.105</c:v>
                </c:pt>
                <c:pt idx="111">
                  <c:v>8.5000000000000006E-2</c:v>
                </c:pt>
                <c:pt idx="112">
                  <c:v>9.2999999999999999E-2</c:v>
                </c:pt>
                <c:pt idx="113">
                  <c:v>9.9000000000000005E-2</c:v>
                </c:pt>
                <c:pt idx="114">
                  <c:v>9.4E-2</c:v>
                </c:pt>
                <c:pt idx="115">
                  <c:v>9.5000000000000001E-2</c:v>
                </c:pt>
                <c:pt idx="116">
                  <c:v>0.13</c:v>
                </c:pt>
                <c:pt idx="117">
                  <c:v>9.4E-2</c:v>
                </c:pt>
                <c:pt idx="118">
                  <c:v>0.10100000000000001</c:v>
                </c:pt>
                <c:pt idx="119">
                  <c:v>0.11799999999999999</c:v>
                </c:pt>
                <c:pt idx="120">
                  <c:v>9.6000000000000002E-2</c:v>
                </c:pt>
                <c:pt idx="121">
                  <c:v>0.14000000000000001</c:v>
                </c:pt>
                <c:pt idx="122">
                  <c:v>9.7000000000000003E-2</c:v>
                </c:pt>
                <c:pt idx="123">
                  <c:v>0.10199999999999999</c:v>
                </c:pt>
                <c:pt idx="124">
                  <c:v>0.11799999999999999</c:v>
                </c:pt>
                <c:pt idx="125">
                  <c:v>0.10199999999999999</c:v>
                </c:pt>
                <c:pt idx="126">
                  <c:v>0.106</c:v>
                </c:pt>
                <c:pt idx="127">
                  <c:v>0.104</c:v>
                </c:pt>
                <c:pt idx="128">
                  <c:v>8.5000000000000006E-2</c:v>
                </c:pt>
                <c:pt idx="129">
                  <c:v>8.5000000000000006E-2</c:v>
                </c:pt>
                <c:pt idx="130">
                  <c:v>9.8000000000000004E-2</c:v>
                </c:pt>
                <c:pt idx="131">
                  <c:v>8.1000000000000003E-2</c:v>
                </c:pt>
                <c:pt idx="132">
                  <c:v>8.5000000000000006E-2</c:v>
                </c:pt>
                <c:pt idx="133">
                  <c:v>7.6999999999999999E-2</c:v>
                </c:pt>
                <c:pt idx="134">
                  <c:v>7.3999999999999996E-2</c:v>
                </c:pt>
                <c:pt idx="135">
                  <c:v>7.8E-2</c:v>
                </c:pt>
                <c:pt idx="136">
                  <c:v>7.0999999999999994E-2</c:v>
                </c:pt>
                <c:pt idx="137">
                  <c:v>6.5000000000000002E-2</c:v>
                </c:pt>
                <c:pt idx="138">
                  <c:v>7.6999999999999999E-2</c:v>
                </c:pt>
                <c:pt idx="139">
                  <c:v>7.9000000000000001E-2</c:v>
                </c:pt>
                <c:pt idx="140">
                  <c:v>6.2E-2</c:v>
                </c:pt>
                <c:pt idx="141">
                  <c:v>6.3E-2</c:v>
                </c:pt>
                <c:pt idx="142">
                  <c:v>6.2E-2</c:v>
                </c:pt>
                <c:pt idx="143">
                  <c:v>5.8999999999999997E-2</c:v>
                </c:pt>
                <c:pt idx="144">
                  <c:v>6.3E-2</c:v>
                </c:pt>
                <c:pt idx="145">
                  <c:v>6.3E-2</c:v>
                </c:pt>
                <c:pt idx="146">
                  <c:v>6.0999999999999999E-2</c:v>
                </c:pt>
                <c:pt idx="147">
                  <c:v>7.6999999999999999E-2</c:v>
                </c:pt>
                <c:pt idx="148">
                  <c:v>6.2E-2</c:v>
                </c:pt>
                <c:pt idx="149">
                  <c:v>6.9000000000000006E-2</c:v>
                </c:pt>
                <c:pt idx="150">
                  <c:v>7.0000000000000007E-2</c:v>
                </c:pt>
                <c:pt idx="151">
                  <c:v>6.7000000000000004E-2</c:v>
                </c:pt>
                <c:pt idx="152">
                  <c:v>6.6000000000000003E-2</c:v>
                </c:pt>
                <c:pt idx="153">
                  <c:v>7.3999999999999996E-2</c:v>
                </c:pt>
                <c:pt idx="154">
                  <c:v>6.4000000000000001E-2</c:v>
                </c:pt>
                <c:pt idx="155">
                  <c:v>7.0000000000000007E-2</c:v>
                </c:pt>
                <c:pt idx="156">
                  <c:v>9.0999999999999998E-2</c:v>
                </c:pt>
                <c:pt idx="157">
                  <c:v>7.1999999999999995E-2</c:v>
                </c:pt>
                <c:pt idx="158">
                  <c:v>8.7999999999999995E-2</c:v>
                </c:pt>
                <c:pt idx="159">
                  <c:v>8.5999999999999993E-2</c:v>
                </c:pt>
                <c:pt idx="160">
                  <c:v>8.1000000000000003E-2</c:v>
                </c:pt>
                <c:pt idx="161">
                  <c:v>9.2999999999999999E-2</c:v>
                </c:pt>
                <c:pt idx="162">
                  <c:v>7.2999999999999995E-2</c:v>
                </c:pt>
                <c:pt idx="163">
                  <c:v>6.9000000000000006E-2</c:v>
                </c:pt>
                <c:pt idx="164">
                  <c:v>8.4000000000000005E-2</c:v>
                </c:pt>
                <c:pt idx="165">
                  <c:v>9.4E-2</c:v>
                </c:pt>
                <c:pt idx="166">
                  <c:v>0.08</c:v>
                </c:pt>
                <c:pt idx="167">
                  <c:v>8.7999999999999995E-2</c:v>
                </c:pt>
                <c:pt idx="168">
                  <c:v>7.3999999999999996E-2</c:v>
                </c:pt>
                <c:pt idx="169">
                  <c:v>7.6999999999999999E-2</c:v>
                </c:pt>
                <c:pt idx="170">
                  <c:v>9.1999999999999998E-2</c:v>
                </c:pt>
                <c:pt idx="171">
                  <c:v>7.0000000000000007E-2</c:v>
                </c:pt>
                <c:pt idx="172">
                  <c:v>8.2000000000000003E-2</c:v>
                </c:pt>
                <c:pt idx="173">
                  <c:v>8.6999999999999994E-2</c:v>
                </c:pt>
                <c:pt idx="174">
                  <c:v>8.4000000000000005E-2</c:v>
                </c:pt>
                <c:pt idx="175">
                  <c:v>8.6999999999999994E-2</c:v>
                </c:pt>
                <c:pt idx="176">
                  <c:v>9.9000000000000005E-2</c:v>
                </c:pt>
                <c:pt idx="177">
                  <c:v>8.5000000000000006E-2</c:v>
                </c:pt>
                <c:pt idx="178">
                  <c:v>8.7999999999999995E-2</c:v>
                </c:pt>
                <c:pt idx="179">
                  <c:v>9.7000000000000003E-2</c:v>
                </c:pt>
                <c:pt idx="180">
                  <c:v>0.08</c:v>
                </c:pt>
                <c:pt idx="181">
                  <c:v>8.2000000000000003E-2</c:v>
                </c:pt>
                <c:pt idx="182">
                  <c:v>7.6999999999999999E-2</c:v>
                </c:pt>
                <c:pt idx="183">
                  <c:v>7.0999999999999994E-2</c:v>
                </c:pt>
                <c:pt idx="184">
                  <c:v>7.2999999999999995E-2</c:v>
                </c:pt>
                <c:pt idx="185">
                  <c:v>6.6000000000000003E-2</c:v>
                </c:pt>
                <c:pt idx="186">
                  <c:v>6.2E-2</c:v>
                </c:pt>
                <c:pt idx="187">
                  <c:v>6.3E-2</c:v>
                </c:pt>
                <c:pt idx="188">
                  <c:v>0.06</c:v>
                </c:pt>
                <c:pt idx="189">
                  <c:v>5.2999999999999999E-2</c:v>
                </c:pt>
                <c:pt idx="190">
                  <c:v>5.8999999999999997E-2</c:v>
                </c:pt>
                <c:pt idx="191">
                  <c:v>5.5E-2</c:v>
                </c:pt>
                <c:pt idx="192">
                  <c:v>5.1999999999999998E-2</c:v>
                </c:pt>
                <c:pt idx="193">
                  <c:v>6.7000000000000004E-2</c:v>
                </c:pt>
                <c:pt idx="194">
                  <c:v>4.5999999999999999E-2</c:v>
                </c:pt>
                <c:pt idx="195">
                  <c:v>4.8000000000000001E-2</c:v>
                </c:pt>
                <c:pt idx="196">
                  <c:v>5.8000000000000003E-2</c:v>
                </c:pt>
                <c:pt idx="197">
                  <c:v>0.04</c:v>
                </c:pt>
                <c:pt idx="198">
                  <c:v>4.4999999999999998E-2</c:v>
                </c:pt>
                <c:pt idx="199">
                  <c:v>4.3999999999999997E-2</c:v>
                </c:pt>
                <c:pt idx="200">
                  <c:v>3.2000000000000001E-2</c:v>
                </c:pt>
                <c:pt idx="201">
                  <c:v>2.9000000000000001E-2</c:v>
                </c:pt>
                <c:pt idx="202">
                  <c:v>4.3999999999999997E-2</c:v>
                </c:pt>
                <c:pt idx="203">
                  <c:v>2.7E-2</c:v>
                </c:pt>
                <c:pt idx="204">
                  <c:v>3.4000000000000002E-2</c:v>
                </c:pt>
                <c:pt idx="205">
                  <c:v>3.5999999999999997E-2</c:v>
                </c:pt>
                <c:pt idx="206">
                  <c:v>3.3000000000000002E-2</c:v>
                </c:pt>
                <c:pt idx="207">
                  <c:v>4.5999999999999999E-2</c:v>
                </c:pt>
                <c:pt idx="208">
                  <c:v>0.05</c:v>
                </c:pt>
                <c:pt idx="209">
                  <c:v>5.1999999999999998E-2</c:v>
                </c:pt>
                <c:pt idx="210">
                  <c:v>7.0999999999999994E-2</c:v>
                </c:pt>
                <c:pt idx="211">
                  <c:v>7.0999999999999994E-2</c:v>
                </c:pt>
                <c:pt idx="212">
                  <c:v>6.2E-2</c:v>
                </c:pt>
                <c:pt idx="213">
                  <c:v>0.14699999999999999</c:v>
                </c:pt>
                <c:pt idx="214">
                  <c:v>0.17199999999999999</c:v>
                </c:pt>
                <c:pt idx="215">
                  <c:v>0.19700000000000001</c:v>
                </c:pt>
                <c:pt idx="216">
                  <c:v>0.22800000000000001</c:v>
                </c:pt>
                <c:pt idx="217">
                  <c:v>0.22500000000000001</c:v>
                </c:pt>
                <c:pt idx="218">
                  <c:v>0.24399999999999999</c:v>
                </c:pt>
                <c:pt idx="219">
                  <c:v>0.26900000000000002</c:v>
                </c:pt>
                <c:pt idx="220">
                  <c:v>0.253</c:v>
                </c:pt>
                <c:pt idx="221">
                  <c:v>0.28999999999999998</c:v>
                </c:pt>
                <c:pt idx="222">
                  <c:v>0.29199999999999998</c:v>
                </c:pt>
                <c:pt idx="223">
                  <c:v>0.28499999999999998</c:v>
                </c:pt>
                <c:pt idx="224">
                  <c:v>0.34300000000000003</c:v>
                </c:pt>
                <c:pt idx="225">
                  <c:v>0.29199999999999998</c:v>
                </c:pt>
                <c:pt idx="226">
                  <c:v>0.24199999999999999</c:v>
                </c:pt>
                <c:pt idx="227">
                  <c:v>0.22600000000000001</c:v>
                </c:pt>
                <c:pt idx="228">
                  <c:v>0.224</c:v>
                </c:pt>
                <c:pt idx="229">
                  <c:v>0.21099999999999999</c:v>
                </c:pt>
                <c:pt idx="230">
                  <c:v>0.215</c:v>
                </c:pt>
                <c:pt idx="231">
                  <c:v>0.2</c:v>
                </c:pt>
                <c:pt idx="232">
                  <c:v>0.19700000000000001</c:v>
                </c:pt>
                <c:pt idx="233">
                  <c:v>0.187</c:v>
                </c:pt>
                <c:pt idx="234">
                  <c:v>0.17299999999999999</c:v>
                </c:pt>
                <c:pt idx="235">
                  <c:v>0.17199999999999999</c:v>
                </c:pt>
                <c:pt idx="236">
                  <c:v>0.13600000000000001</c:v>
                </c:pt>
                <c:pt idx="237">
                  <c:v>0.11899999999999999</c:v>
                </c:pt>
                <c:pt idx="238">
                  <c:v>0.11600000000000001</c:v>
                </c:pt>
                <c:pt idx="239">
                  <c:v>0.115</c:v>
                </c:pt>
                <c:pt idx="240">
                  <c:v>9.8000000000000004E-2</c:v>
                </c:pt>
                <c:pt idx="241">
                  <c:v>8.3000000000000004E-2</c:v>
                </c:pt>
                <c:pt idx="242">
                  <c:v>7.2999999999999995E-2</c:v>
                </c:pt>
                <c:pt idx="243">
                  <c:v>4.3999999999999997E-2</c:v>
                </c:pt>
                <c:pt idx="244">
                  <c:v>3.1E-2</c:v>
                </c:pt>
                <c:pt idx="245">
                  <c:v>8.0000000000000002E-3</c:v>
                </c:pt>
                <c:pt idx="246">
                  <c:v>-1.6E-2</c:v>
                </c:pt>
                <c:pt idx="247">
                  <c:v>-3.6999999999999998E-2</c:v>
                </c:pt>
                <c:pt idx="248">
                  <c:v>-5.5E-2</c:v>
                </c:pt>
                <c:pt idx="249">
                  <c:v>-8.1000000000000003E-2</c:v>
                </c:pt>
                <c:pt idx="250">
                  <c:v>-0.09</c:v>
                </c:pt>
                <c:pt idx="251">
                  <c:v>-9.2999999999999999E-2</c:v>
                </c:pt>
                <c:pt idx="252">
                  <c:v>-0.112</c:v>
                </c:pt>
                <c:pt idx="253">
                  <c:v>-0.11</c:v>
                </c:pt>
                <c:pt idx="254">
                  <c:v>-0.113</c:v>
                </c:pt>
                <c:pt idx="255">
                  <c:v>-0.12</c:v>
                </c:pt>
                <c:pt idx="256">
                  <c:v>-0.113</c:v>
                </c:pt>
                <c:pt idx="257">
                  <c:v>-0.108</c:v>
                </c:pt>
                <c:pt idx="258">
                  <c:v>-0.10299999999999999</c:v>
                </c:pt>
                <c:pt idx="259">
                  <c:v>-9.0999999999999998E-2</c:v>
                </c:pt>
                <c:pt idx="260">
                  <c:v>-8.6999999999999994E-2</c:v>
                </c:pt>
                <c:pt idx="261">
                  <c:v>-8.1000000000000003E-2</c:v>
                </c:pt>
                <c:pt idx="262">
                  <c:v>-6.7000000000000004E-2</c:v>
                </c:pt>
                <c:pt idx="263">
                  <c:v>-7.6999999999999999E-2</c:v>
                </c:pt>
                <c:pt idx="264">
                  <c:v>-6.9000000000000006E-2</c:v>
                </c:pt>
                <c:pt idx="265">
                  <c:v>-7.4999999999999997E-2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29-4627-9662-0537C4A5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8883519"/>
        <c:axId val="1"/>
      </c:area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  <c:pt idx="0">
                  <c:v>Fed Funds Rate</c:v>
                </c:pt>
              </c:strCache>
            </c:strRef>
          </c:tx>
          <c:spPr>
            <a:ln w="25400">
              <a:solidFill>
                <a:schemeClr val="accent3"/>
              </a:solidFill>
              <a:prstDash val="solid"/>
            </a:ln>
          </c:spPr>
          <c:marker>
            <c:symbol val="none"/>
          </c:marker>
          <c:cat>
            <c:strRef>
              <c:f>Sheet1!$A$2:$A$280</c:f>
              <c:strCache>
                <c:ptCount val="277"/>
                <c:pt idx="0">
                  <c:v>02</c:v>
                </c:pt>
                <c:pt idx="12">
                  <c:v>03</c:v>
                </c:pt>
                <c:pt idx="24">
                  <c:v>04</c:v>
                </c:pt>
                <c:pt idx="36">
                  <c:v>05</c:v>
                </c:pt>
                <c:pt idx="48">
                  <c:v>06</c:v>
                </c:pt>
                <c:pt idx="60">
                  <c:v>07</c:v>
                </c:pt>
                <c:pt idx="72">
                  <c:v>08</c:v>
                </c:pt>
                <c:pt idx="84">
                  <c:v>09</c:v>
                </c:pt>
                <c:pt idx="96">
                  <c:v>10</c:v>
                </c:pt>
                <c:pt idx="108">
                  <c:v>11</c:v>
                </c:pt>
                <c:pt idx="120">
                  <c:v>12</c:v>
                </c:pt>
                <c:pt idx="132">
                  <c:v>13</c:v>
                </c:pt>
                <c:pt idx="144">
                  <c:v>14</c:v>
                </c:pt>
                <c:pt idx="156">
                  <c:v>15</c:v>
                </c:pt>
                <c:pt idx="168">
                  <c:v>16</c:v>
                </c:pt>
                <c:pt idx="180">
                  <c:v>17</c:v>
                </c:pt>
                <c:pt idx="192">
                  <c:v>18</c:v>
                </c:pt>
                <c:pt idx="204">
                  <c:v>19</c:v>
                </c:pt>
                <c:pt idx="216">
                  <c:v>20</c:v>
                </c:pt>
                <c:pt idx="228">
                  <c:v>21</c:v>
                </c:pt>
                <c:pt idx="240">
                  <c:v>22</c:v>
                </c:pt>
                <c:pt idx="252">
                  <c:v>23</c:v>
                </c:pt>
                <c:pt idx="264">
                  <c:v>24</c:v>
                </c:pt>
                <c:pt idx="276">
                  <c:v>25</c:v>
                </c:pt>
              </c:strCache>
            </c:strRef>
          </c:cat>
          <c:val>
            <c:numRef>
              <c:f>Sheet1!$D$2:$D$280</c:f>
              <c:numCache>
                <c:formatCode>General</c:formatCode>
                <c:ptCount val="279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1.75</c:v>
                </c:pt>
                <c:pt idx="5">
                  <c:v>1.75</c:v>
                </c:pt>
                <c:pt idx="6">
                  <c:v>1.75</c:v>
                </c:pt>
                <c:pt idx="7">
                  <c:v>1.75</c:v>
                </c:pt>
                <c:pt idx="8">
                  <c:v>1.75</c:v>
                </c:pt>
                <c:pt idx="9">
                  <c:v>1.75</c:v>
                </c:pt>
                <c:pt idx="10">
                  <c:v>1.25</c:v>
                </c:pt>
                <c:pt idx="11">
                  <c:v>1.25</c:v>
                </c:pt>
                <c:pt idx="12">
                  <c:v>1.25</c:v>
                </c:pt>
                <c:pt idx="13">
                  <c:v>1.25</c:v>
                </c:pt>
                <c:pt idx="14">
                  <c:v>1.25</c:v>
                </c:pt>
                <c:pt idx="15">
                  <c:v>1.25</c:v>
                </c:pt>
                <c:pt idx="16">
                  <c:v>1.25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1.01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1.03</c:v>
                </c:pt>
                <c:pt idx="30">
                  <c:v>1.26</c:v>
                </c:pt>
                <c:pt idx="31">
                  <c:v>1.43</c:v>
                </c:pt>
                <c:pt idx="32">
                  <c:v>1.6</c:v>
                </c:pt>
                <c:pt idx="33">
                  <c:v>1.75</c:v>
                </c:pt>
                <c:pt idx="34">
                  <c:v>1.93</c:v>
                </c:pt>
                <c:pt idx="35">
                  <c:v>2.16</c:v>
                </c:pt>
                <c:pt idx="36">
                  <c:v>2.2799999999999998</c:v>
                </c:pt>
                <c:pt idx="37">
                  <c:v>2.5</c:v>
                </c:pt>
                <c:pt idx="38">
                  <c:v>2.63</c:v>
                </c:pt>
                <c:pt idx="39">
                  <c:v>2.79</c:v>
                </c:pt>
                <c:pt idx="40">
                  <c:v>3</c:v>
                </c:pt>
                <c:pt idx="41">
                  <c:v>3.04</c:v>
                </c:pt>
                <c:pt idx="42">
                  <c:v>3.26</c:v>
                </c:pt>
                <c:pt idx="43">
                  <c:v>3.5</c:v>
                </c:pt>
                <c:pt idx="44">
                  <c:v>3.62</c:v>
                </c:pt>
                <c:pt idx="45">
                  <c:v>3.78</c:v>
                </c:pt>
                <c:pt idx="46">
                  <c:v>4</c:v>
                </c:pt>
                <c:pt idx="47">
                  <c:v>4.16</c:v>
                </c:pt>
                <c:pt idx="48">
                  <c:v>4.29</c:v>
                </c:pt>
                <c:pt idx="49">
                  <c:v>4.49</c:v>
                </c:pt>
                <c:pt idx="50">
                  <c:v>4.59</c:v>
                </c:pt>
                <c:pt idx="51">
                  <c:v>4.79</c:v>
                </c:pt>
                <c:pt idx="52">
                  <c:v>5</c:v>
                </c:pt>
                <c:pt idx="53">
                  <c:v>5.25</c:v>
                </c:pt>
                <c:pt idx="54">
                  <c:v>5.25</c:v>
                </c:pt>
                <c:pt idx="55">
                  <c:v>5.25</c:v>
                </c:pt>
                <c:pt idx="56">
                  <c:v>5.25</c:v>
                </c:pt>
                <c:pt idx="57">
                  <c:v>5.25</c:v>
                </c:pt>
                <c:pt idx="58">
                  <c:v>5.25</c:v>
                </c:pt>
                <c:pt idx="59">
                  <c:v>5.25</c:v>
                </c:pt>
                <c:pt idx="60">
                  <c:v>5.25</c:v>
                </c:pt>
                <c:pt idx="61">
                  <c:v>5.26</c:v>
                </c:pt>
                <c:pt idx="62">
                  <c:v>5.26</c:v>
                </c:pt>
                <c:pt idx="63">
                  <c:v>5.25</c:v>
                </c:pt>
                <c:pt idx="64">
                  <c:v>5.25</c:v>
                </c:pt>
                <c:pt idx="65">
                  <c:v>5.25</c:v>
                </c:pt>
                <c:pt idx="66">
                  <c:v>5.26</c:v>
                </c:pt>
                <c:pt idx="67">
                  <c:v>5.0199999999999996</c:v>
                </c:pt>
                <c:pt idx="68">
                  <c:v>4.9400000000000004</c:v>
                </c:pt>
                <c:pt idx="69">
                  <c:v>4.76</c:v>
                </c:pt>
                <c:pt idx="70">
                  <c:v>4.49</c:v>
                </c:pt>
                <c:pt idx="71">
                  <c:v>4.24</c:v>
                </c:pt>
                <c:pt idx="72">
                  <c:v>3.9400000999999998</c:v>
                </c:pt>
                <c:pt idx="73">
                  <c:v>2.98</c:v>
                </c:pt>
                <c:pt idx="74">
                  <c:v>2.6099999</c:v>
                </c:pt>
                <c:pt idx="75">
                  <c:v>2.2799999999999998</c:v>
                </c:pt>
                <c:pt idx="76">
                  <c:v>1.98</c:v>
                </c:pt>
                <c:pt idx="77">
                  <c:v>2</c:v>
                </c:pt>
                <c:pt idx="78">
                  <c:v>2.0099999999999998</c:v>
                </c:pt>
                <c:pt idx="79">
                  <c:v>2</c:v>
                </c:pt>
                <c:pt idx="80">
                  <c:v>1.8099999</c:v>
                </c:pt>
                <c:pt idx="81">
                  <c:v>0.97</c:v>
                </c:pt>
                <c:pt idx="82">
                  <c:v>0.39</c:v>
                </c:pt>
                <c:pt idx="83">
                  <c:v>0.16</c:v>
                </c:pt>
                <c:pt idx="84">
                  <c:v>0.15</c:v>
                </c:pt>
                <c:pt idx="85">
                  <c:v>0.22</c:v>
                </c:pt>
                <c:pt idx="86">
                  <c:v>0.18</c:v>
                </c:pt>
                <c:pt idx="87">
                  <c:v>0.15</c:v>
                </c:pt>
                <c:pt idx="88">
                  <c:v>0.18</c:v>
                </c:pt>
                <c:pt idx="89">
                  <c:v>0.21</c:v>
                </c:pt>
                <c:pt idx="90">
                  <c:v>0.16</c:v>
                </c:pt>
                <c:pt idx="91">
                  <c:v>0.16</c:v>
                </c:pt>
                <c:pt idx="92">
                  <c:v>0.15</c:v>
                </c:pt>
                <c:pt idx="93">
                  <c:v>0.12</c:v>
                </c:pt>
                <c:pt idx="94">
                  <c:v>0.12</c:v>
                </c:pt>
                <c:pt idx="95">
                  <c:v>0.12</c:v>
                </c:pt>
                <c:pt idx="96">
                  <c:v>0.11</c:v>
                </c:pt>
                <c:pt idx="97">
                  <c:v>0.13</c:v>
                </c:pt>
                <c:pt idx="98">
                  <c:v>0.16</c:v>
                </c:pt>
                <c:pt idx="99">
                  <c:v>0.2</c:v>
                </c:pt>
                <c:pt idx="100">
                  <c:v>0.2</c:v>
                </c:pt>
                <c:pt idx="101">
                  <c:v>0.18</c:v>
                </c:pt>
                <c:pt idx="102">
                  <c:v>0.18</c:v>
                </c:pt>
                <c:pt idx="103">
                  <c:v>0.19</c:v>
                </c:pt>
                <c:pt idx="104">
                  <c:v>0.19</c:v>
                </c:pt>
                <c:pt idx="105">
                  <c:v>0.19</c:v>
                </c:pt>
                <c:pt idx="106">
                  <c:v>0.19</c:v>
                </c:pt>
                <c:pt idx="107">
                  <c:v>0.18</c:v>
                </c:pt>
                <c:pt idx="108">
                  <c:v>0.17</c:v>
                </c:pt>
                <c:pt idx="109">
                  <c:v>0.16</c:v>
                </c:pt>
                <c:pt idx="110">
                  <c:v>0.14000000000000001</c:v>
                </c:pt>
                <c:pt idx="111">
                  <c:v>0.1</c:v>
                </c:pt>
                <c:pt idx="112">
                  <c:v>0.09</c:v>
                </c:pt>
                <c:pt idx="113">
                  <c:v>0.09</c:v>
                </c:pt>
                <c:pt idx="114">
                  <c:v>7.0000000000000007E-2</c:v>
                </c:pt>
                <c:pt idx="115">
                  <c:v>0.1</c:v>
                </c:pt>
                <c:pt idx="116">
                  <c:v>0.08</c:v>
                </c:pt>
                <c:pt idx="117">
                  <c:v>7.0000000000000007E-2</c:v>
                </c:pt>
                <c:pt idx="118">
                  <c:v>0.08</c:v>
                </c:pt>
                <c:pt idx="119">
                  <c:v>7.0000000000000007E-2</c:v>
                </c:pt>
                <c:pt idx="120">
                  <c:v>0.08</c:v>
                </c:pt>
                <c:pt idx="121">
                  <c:v>0.1</c:v>
                </c:pt>
                <c:pt idx="122">
                  <c:v>0.13</c:v>
                </c:pt>
                <c:pt idx="123">
                  <c:v>0.14000000000000001</c:v>
                </c:pt>
                <c:pt idx="124">
                  <c:v>0.16</c:v>
                </c:pt>
                <c:pt idx="125">
                  <c:v>0.16</c:v>
                </c:pt>
                <c:pt idx="126">
                  <c:v>0.16</c:v>
                </c:pt>
                <c:pt idx="127">
                  <c:v>0.13</c:v>
                </c:pt>
                <c:pt idx="128">
                  <c:v>0.14000000000000001</c:v>
                </c:pt>
                <c:pt idx="129">
                  <c:v>0.16</c:v>
                </c:pt>
                <c:pt idx="130">
                  <c:v>0.16</c:v>
                </c:pt>
                <c:pt idx="131">
                  <c:v>0.16</c:v>
                </c:pt>
                <c:pt idx="132">
                  <c:v>0.14000000000000001</c:v>
                </c:pt>
                <c:pt idx="133">
                  <c:v>0.15</c:v>
                </c:pt>
                <c:pt idx="134">
                  <c:v>0.14000000000000001</c:v>
                </c:pt>
                <c:pt idx="135">
                  <c:v>0.15</c:v>
                </c:pt>
                <c:pt idx="136">
                  <c:v>0.11</c:v>
                </c:pt>
                <c:pt idx="137">
                  <c:v>0.09</c:v>
                </c:pt>
                <c:pt idx="138">
                  <c:v>0.09</c:v>
                </c:pt>
                <c:pt idx="139">
                  <c:v>0.08</c:v>
                </c:pt>
                <c:pt idx="140">
                  <c:v>0.08</c:v>
                </c:pt>
                <c:pt idx="141">
                  <c:v>0.09</c:v>
                </c:pt>
                <c:pt idx="142">
                  <c:v>0.08</c:v>
                </c:pt>
                <c:pt idx="143">
                  <c:v>0.09</c:v>
                </c:pt>
                <c:pt idx="144">
                  <c:v>7.0000000000000007E-2</c:v>
                </c:pt>
                <c:pt idx="145">
                  <c:v>7.0000000000000007E-2</c:v>
                </c:pt>
                <c:pt idx="146">
                  <c:v>0.08</c:v>
                </c:pt>
                <c:pt idx="147">
                  <c:v>0.09</c:v>
                </c:pt>
                <c:pt idx="148">
                  <c:v>0.09</c:v>
                </c:pt>
                <c:pt idx="149">
                  <c:v>0.1</c:v>
                </c:pt>
                <c:pt idx="150">
                  <c:v>0.09</c:v>
                </c:pt>
                <c:pt idx="151">
                  <c:v>0.09</c:v>
                </c:pt>
                <c:pt idx="152">
                  <c:v>0.09</c:v>
                </c:pt>
                <c:pt idx="153">
                  <c:v>0.09</c:v>
                </c:pt>
                <c:pt idx="154">
                  <c:v>0.09</c:v>
                </c:pt>
                <c:pt idx="155">
                  <c:v>0.12</c:v>
                </c:pt>
                <c:pt idx="156">
                  <c:v>0.11</c:v>
                </c:pt>
                <c:pt idx="157">
                  <c:v>0.11</c:v>
                </c:pt>
                <c:pt idx="158">
                  <c:v>0.11</c:v>
                </c:pt>
                <c:pt idx="159">
                  <c:v>0.12</c:v>
                </c:pt>
                <c:pt idx="160">
                  <c:v>0.12</c:v>
                </c:pt>
                <c:pt idx="161">
                  <c:v>0.13</c:v>
                </c:pt>
                <c:pt idx="162">
                  <c:v>0.13</c:v>
                </c:pt>
                <c:pt idx="163">
                  <c:v>0.14000000000000001</c:v>
                </c:pt>
                <c:pt idx="164">
                  <c:v>0.14000000000000001</c:v>
                </c:pt>
                <c:pt idx="165">
                  <c:v>0.12</c:v>
                </c:pt>
                <c:pt idx="166">
                  <c:v>0.12</c:v>
                </c:pt>
                <c:pt idx="167">
                  <c:v>0.24</c:v>
                </c:pt>
                <c:pt idx="168">
                  <c:v>0.34</c:v>
                </c:pt>
                <c:pt idx="169">
                  <c:v>0.38</c:v>
                </c:pt>
                <c:pt idx="170">
                  <c:v>0.36</c:v>
                </c:pt>
                <c:pt idx="171">
                  <c:v>0.37</c:v>
                </c:pt>
                <c:pt idx="172">
                  <c:v>0.37</c:v>
                </c:pt>
                <c:pt idx="173">
                  <c:v>0.38</c:v>
                </c:pt>
                <c:pt idx="174">
                  <c:v>0.39</c:v>
                </c:pt>
                <c:pt idx="175">
                  <c:v>0.4</c:v>
                </c:pt>
                <c:pt idx="176">
                  <c:v>0.4</c:v>
                </c:pt>
                <c:pt idx="177">
                  <c:v>0.4</c:v>
                </c:pt>
                <c:pt idx="178">
                  <c:v>0.41</c:v>
                </c:pt>
                <c:pt idx="179">
                  <c:v>0.54</c:v>
                </c:pt>
                <c:pt idx="180">
                  <c:v>0.65</c:v>
                </c:pt>
                <c:pt idx="181">
                  <c:v>0.66</c:v>
                </c:pt>
                <c:pt idx="182">
                  <c:v>0.79</c:v>
                </c:pt>
                <c:pt idx="183">
                  <c:v>0.9</c:v>
                </c:pt>
                <c:pt idx="184">
                  <c:v>0.91</c:v>
                </c:pt>
                <c:pt idx="185">
                  <c:v>1.04</c:v>
                </c:pt>
                <c:pt idx="186">
                  <c:v>1.1499999999999999</c:v>
                </c:pt>
                <c:pt idx="187">
                  <c:v>1.1599999999999999</c:v>
                </c:pt>
                <c:pt idx="188">
                  <c:v>1.1499999999999999</c:v>
                </c:pt>
                <c:pt idx="189">
                  <c:v>1.1499999999999999</c:v>
                </c:pt>
                <c:pt idx="190">
                  <c:v>1.1599999999999999</c:v>
                </c:pt>
                <c:pt idx="191">
                  <c:v>1.3</c:v>
                </c:pt>
                <c:pt idx="192">
                  <c:v>1.4145160999999999</c:v>
                </c:pt>
                <c:pt idx="193">
                  <c:v>1.4175</c:v>
                </c:pt>
                <c:pt idx="194">
                  <c:v>1.5061290000000001</c:v>
                </c:pt>
                <c:pt idx="195">
                  <c:v>1.6923333</c:v>
                </c:pt>
                <c:pt idx="196">
                  <c:v>1.7</c:v>
                </c:pt>
                <c:pt idx="197">
                  <c:v>1.8196667</c:v>
                </c:pt>
                <c:pt idx="198">
                  <c:v>1.91</c:v>
                </c:pt>
                <c:pt idx="199">
                  <c:v>1.9148387</c:v>
                </c:pt>
                <c:pt idx="200">
                  <c:v>1.9546667</c:v>
                </c:pt>
                <c:pt idx="201">
                  <c:v>2.1877418999999998</c:v>
                </c:pt>
                <c:pt idx="202">
                  <c:v>2.1976667000000001</c:v>
                </c:pt>
                <c:pt idx="203">
                  <c:v>2.2741935</c:v>
                </c:pt>
                <c:pt idx="204">
                  <c:v>2.4</c:v>
                </c:pt>
                <c:pt idx="205">
                  <c:v>2.4</c:v>
                </c:pt>
                <c:pt idx="206">
                  <c:v>2.4051613000000001</c:v>
                </c:pt>
                <c:pt idx="207">
                  <c:v>2.4236667000000001</c:v>
                </c:pt>
                <c:pt idx="208">
                  <c:v>2.3909677</c:v>
                </c:pt>
                <c:pt idx="209">
                  <c:v>2.3776666999999998</c:v>
                </c:pt>
                <c:pt idx="210">
                  <c:v>2.4029031999999999</c:v>
                </c:pt>
                <c:pt idx="211">
                  <c:v>2.1258064999999999</c:v>
                </c:pt>
                <c:pt idx="212">
                  <c:v>2.0430000000000001</c:v>
                </c:pt>
                <c:pt idx="213">
                  <c:v>1.8296774</c:v>
                </c:pt>
                <c:pt idx="214">
                  <c:v>1.5533333</c:v>
                </c:pt>
                <c:pt idx="215">
                  <c:v>1.5509676999999999</c:v>
                </c:pt>
                <c:pt idx="216">
                  <c:v>1.5506451999999999</c:v>
                </c:pt>
                <c:pt idx="217">
                  <c:v>1.5831033999999999</c:v>
                </c:pt>
                <c:pt idx="218">
                  <c:v>0.65225809999999995</c:v>
                </c:pt>
                <c:pt idx="219">
                  <c:v>4.9000000000000002E-2</c:v>
                </c:pt>
                <c:pt idx="220">
                  <c:v>0.05</c:v>
                </c:pt>
                <c:pt idx="221">
                  <c:v>7.7666700000000005E-2</c:v>
                </c:pt>
                <c:pt idx="222">
                  <c:v>9.2580599999999999E-2</c:v>
                </c:pt>
                <c:pt idx="223">
                  <c:v>9.5161300000000004E-2</c:v>
                </c:pt>
                <c:pt idx="224">
                  <c:v>0.09</c:v>
                </c:pt>
                <c:pt idx="225">
                  <c:v>0.09</c:v>
                </c:pt>
                <c:pt idx="226">
                  <c:v>8.6333300000000002E-2</c:v>
                </c:pt>
                <c:pt idx="227">
                  <c:v>0.09</c:v>
                </c:pt>
                <c:pt idx="228">
                  <c:v>8.5161299999999995E-2</c:v>
                </c:pt>
                <c:pt idx="229">
                  <c:v>7.5714299999999998E-2</c:v>
                </c:pt>
                <c:pt idx="230">
                  <c:v>6.96774E-2</c:v>
                </c:pt>
                <c:pt idx="231">
                  <c:v>6.9000000000000006E-2</c:v>
                </c:pt>
                <c:pt idx="232">
                  <c:v>5.8064499999999998E-2</c:v>
                </c:pt>
                <c:pt idx="233">
                  <c:v>7.8E-2</c:v>
                </c:pt>
                <c:pt idx="234">
                  <c:v>9.8064499999999999E-2</c:v>
                </c:pt>
                <c:pt idx="235">
                  <c:v>9.2258099999999996E-2</c:v>
                </c:pt>
                <c:pt idx="236">
                  <c:v>7.9333299999999995E-2</c:v>
                </c:pt>
                <c:pt idx="237">
                  <c:v>7.90323E-2</c:v>
                </c:pt>
                <c:pt idx="238">
                  <c:v>7.9666699999999993E-2</c:v>
                </c:pt>
                <c:pt idx="239">
                  <c:v>7.9677399999999995E-2</c:v>
                </c:pt>
                <c:pt idx="240">
                  <c:v>7.9354800000000003E-2</c:v>
                </c:pt>
                <c:pt idx="241">
                  <c:v>0.08</c:v>
                </c:pt>
                <c:pt idx="242">
                  <c:v>0.2009677</c:v>
                </c:pt>
                <c:pt idx="243">
                  <c:v>0.33</c:v>
                </c:pt>
                <c:pt idx="244">
                  <c:v>0.76548389999999999</c:v>
                </c:pt>
                <c:pt idx="245">
                  <c:v>1.2050000000000001</c:v>
                </c:pt>
                <c:pt idx="246">
                  <c:v>1.6758065</c:v>
                </c:pt>
                <c:pt idx="247">
                  <c:v>2.33</c:v>
                </c:pt>
                <c:pt idx="248">
                  <c:v>2.5550000000000002</c:v>
                </c:pt>
                <c:pt idx="249">
                  <c:v>3.08</c:v>
                </c:pt>
                <c:pt idx="250">
                  <c:v>3.78</c:v>
                </c:pt>
                <c:pt idx="251">
                  <c:v>4.1041935</c:v>
                </c:pt>
                <c:pt idx="252">
                  <c:v>4.33</c:v>
                </c:pt>
                <c:pt idx="253">
                  <c:v>4.57</c:v>
                </c:pt>
                <c:pt idx="254">
                  <c:v>4.6500000000000004</c:v>
                </c:pt>
                <c:pt idx="255">
                  <c:v>4.83</c:v>
                </c:pt>
                <c:pt idx="256">
                  <c:v>5.0599999999999996</c:v>
                </c:pt>
                <c:pt idx="257">
                  <c:v>5.08</c:v>
                </c:pt>
                <c:pt idx="258">
                  <c:v>5.12</c:v>
                </c:pt>
                <c:pt idx="259">
                  <c:v>5.33</c:v>
                </c:pt>
                <c:pt idx="260">
                  <c:v>5.33</c:v>
                </c:pt>
                <c:pt idx="261">
                  <c:v>5.33</c:v>
                </c:pt>
                <c:pt idx="262">
                  <c:v>5.33</c:v>
                </c:pt>
                <c:pt idx="263">
                  <c:v>5.33</c:v>
                </c:pt>
                <c:pt idx="264">
                  <c:v>5.33</c:v>
                </c:pt>
                <c:pt idx="265">
                  <c:v>5.33</c:v>
                </c:pt>
                <c:pt idx="266">
                  <c:v>5.33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29-4627-9662-0537C4A5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758883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069">
            <a:solidFill>
              <a:srgbClr val="E8E8E8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2"/>
        <c:noMultiLvlLbl val="0"/>
      </c:catAx>
      <c:valAx>
        <c:axId val="1"/>
        <c:scaling>
          <c:orientation val="minMax"/>
          <c:max val="0.4"/>
          <c:min val="-0.15"/>
        </c:scaling>
        <c:delete val="0"/>
        <c:axPos val="l"/>
        <c:majorGridlines>
          <c:spPr>
            <a:ln w="2069">
              <a:solidFill>
                <a:srgbClr val="E8E8E8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652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Annual Growth</a:t>
                </a:r>
              </a:p>
            </c:rich>
          </c:tx>
          <c:layout>
            <c:manualLayout>
              <c:xMode val="edge"/>
              <c:yMode val="edge"/>
              <c:x val="2.2672064777327937E-2"/>
              <c:y val="7.3859488494170775E-2"/>
            </c:manualLayout>
          </c:layout>
          <c:overlay val="0"/>
          <c:spPr>
            <a:noFill/>
            <a:ln w="1655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2069">
            <a:solidFill>
              <a:srgbClr val="E8E8E8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758883519"/>
        <c:crosses val="autoZero"/>
        <c:crossBetween val="midCat"/>
        <c:majorUnit val="0.05"/>
        <c:minorUnit val="0.0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8"/>
          <c:min val="-3"/>
        </c:scaling>
        <c:delete val="0"/>
        <c:axPos val="r"/>
        <c:title>
          <c:tx>
            <c:rich>
              <a:bodyPr rot="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Interest Rate</a:t>
                </a:r>
              </a:p>
            </c:rich>
          </c:tx>
          <c:layout>
            <c:manualLayout>
              <c:xMode val="edge"/>
              <c:yMode val="edge"/>
              <c:x val="0.88712966480171174"/>
              <c:y val="7.5936496948870405E-2"/>
            </c:manualLayout>
          </c:layout>
          <c:overlay val="0"/>
          <c:spPr>
            <a:noFill/>
            <a:ln w="1655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2069">
            <a:solidFill>
              <a:srgbClr val="E8E8E8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3"/>
        <c:crosses val="max"/>
        <c:crossBetween val="midCat"/>
        <c:majorUnit val="1"/>
      </c:valAx>
      <c:spPr>
        <a:noFill/>
        <a:ln w="2286">
          <a:solidFill>
            <a:srgbClr val="E8E8E8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5909651605799073"/>
          <c:y val="0.18378546867688053"/>
          <c:w val="0.15864012995173038"/>
          <c:h val="0.20040464709353192"/>
        </c:manualLayout>
      </c:layout>
      <c:overlay val="0"/>
      <c:spPr>
        <a:solidFill>
          <a:srgbClr val="FFFFFF"/>
        </a:solidFill>
        <a:ln w="2069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652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Union</a:t>
            </a:r>
          </a:p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r>
              <a:rPr lang="en-US" sz="24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Savings per Member</a:t>
            </a:r>
          </a:p>
        </c:rich>
      </c:tx>
      <c:layout>
        <c:manualLayout>
          <c:xMode val="edge"/>
          <c:yMode val="edge"/>
          <c:x val="0.38334630683399484"/>
          <c:y val="1.0000588664534837E-3"/>
        </c:manualLayout>
      </c:layout>
      <c:overlay val="0"/>
      <c:spPr>
        <a:noFill/>
        <a:ln w="17823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016097282194564"/>
          <c:y val="0.14004865958066623"/>
          <c:w val="0.87671907453242925"/>
          <c:h val="0.77108496575934626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Savings per Member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Sheet1!$B$2:$B$126</c:f>
              <c:numCache>
                <c:formatCode>General</c:formatCode>
                <c:ptCount val="125"/>
                <c:pt idx="0">
                  <c:v>9.5329999999999995</c:v>
                </c:pt>
                <c:pt idx="1">
                  <c:v>9.7080000000000002</c:v>
                </c:pt>
                <c:pt idx="2">
                  <c:v>9.702</c:v>
                </c:pt>
                <c:pt idx="3">
                  <c:v>9.6150000000000002</c:v>
                </c:pt>
                <c:pt idx="4">
                  <c:v>9.6739999999999995</c:v>
                </c:pt>
                <c:pt idx="5">
                  <c:v>9.5890000000000004</c:v>
                </c:pt>
                <c:pt idx="6">
                  <c:v>9.5579999999999998</c:v>
                </c:pt>
                <c:pt idx="7">
                  <c:v>9.5990000000000002</c:v>
                </c:pt>
                <c:pt idx="8">
                  <c:v>9.4979999999999993</c:v>
                </c:pt>
                <c:pt idx="9">
                  <c:v>9.6189999999999998</c:v>
                </c:pt>
                <c:pt idx="10">
                  <c:v>9.5860000000000003</c:v>
                </c:pt>
                <c:pt idx="11">
                  <c:v>9.5640000000000001</c:v>
                </c:pt>
                <c:pt idx="12">
                  <c:v>9.6370000000000005</c:v>
                </c:pt>
                <c:pt idx="13">
                  <c:v>9.81</c:v>
                </c:pt>
                <c:pt idx="14">
                  <c:v>9.8330000000000002</c:v>
                </c:pt>
                <c:pt idx="15">
                  <c:v>9.7840000000000007</c:v>
                </c:pt>
                <c:pt idx="16">
                  <c:v>9.7899999999999991</c:v>
                </c:pt>
                <c:pt idx="17">
                  <c:v>9.7479999999999993</c:v>
                </c:pt>
                <c:pt idx="18">
                  <c:v>9.8209999999999997</c:v>
                </c:pt>
                <c:pt idx="19">
                  <c:v>9.7319999999999993</c:v>
                </c:pt>
                <c:pt idx="20">
                  <c:v>9.6969999999999992</c:v>
                </c:pt>
                <c:pt idx="21">
                  <c:v>9.8149999999999995</c:v>
                </c:pt>
                <c:pt idx="22">
                  <c:v>9.7729999999999997</c:v>
                </c:pt>
                <c:pt idx="23">
                  <c:v>9.8729999999999993</c:v>
                </c:pt>
                <c:pt idx="24">
                  <c:v>9.8249999999999993</c:v>
                </c:pt>
                <c:pt idx="25">
                  <c:v>9.9969999999999999</c:v>
                </c:pt>
                <c:pt idx="26">
                  <c:v>10.112</c:v>
                </c:pt>
                <c:pt idx="27">
                  <c:v>10.164</c:v>
                </c:pt>
                <c:pt idx="28">
                  <c:v>10.066000000000001</c:v>
                </c:pt>
                <c:pt idx="29">
                  <c:v>10.081</c:v>
                </c:pt>
                <c:pt idx="30">
                  <c:v>10.084</c:v>
                </c:pt>
                <c:pt idx="31">
                  <c:v>10.028</c:v>
                </c:pt>
                <c:pt idx="32">
                  <c:v>10.129</c:v>
                </c:pt>
                <c:pt idx="33">
                  <c:v>10.111000000000001</c:v>
                </c:pt>
                <c:pt idx="34">
                  <c:v>10.103999999999999</c:v>
                </c:pt>
                <c:pt idx="35">
                  <c:v>10.202999999999999</c:v>
                </c:pt>
                <c:pt idx="36">
                  <c:v>10.124000000000001</c:v>
                </c:pt>
                <c:pt idx="37">
                  <c:v>10.305999999999999</c:v>
                </c:pt>
                <c:pt idx="38">
                  <c:v>10.516</c:v>
                </c:pt>
                <c:pt idx="39">
                  <c:v>10.442</c:v>
                </c:pt>
                <c:pt idx="40">
                  <c:v>10.372</c:v>
                </c:pt>
                <c:pt idx="41">
                  <c:v>10.452</c:v>
                </c:pt>
                <c:pt idx="42">
                  <c:v>10.346</c:v>
                </c:pt>
                <c:pt idx="43">
                  <c:v>10.307</c:v>
                </c:pt>
                <c:pt idx="44">
                  <c:v>10.387</c:v>
                </c:pt>
                <c:pt idx="45">
                  <c:v>10.323</c:v>
                </c:pt>
                <c:pt idx="46">
                  <c:v>10.333</c:v>
                </c:pt>
                <c:pt idx="47">
                  <c:v>10.393000000000001</c:v>
                </c:pt>
                <c:pt idx="48">
                  <c:v>10.262</c:v>
                </c:pt>
                <c:pt idx="49">
                  <c:v>10.456</c:v>
                </c:pt>
                <c:pt idx="50">
                  <c:v>10.654999999999999</c:v>
                </c:pt>
                <c:pt idx="51">
                  <c:v>10.551</c:v>
                </c:pt>
                <c:pt idx="52">
                  <c:v>10.516999999999999</c:v>
                </c:pt>
                <c:pt idx="53">
                  <c:v>10.568</c:v>
                </c:pt>
                <c:pt idx="54">
                  <c:v>10.411</c:v>
                </c:pt>
                <c:pt idx="55">
                  <c:v>10.476000000000001</c:v>
                </c:pt>
                <c:pt idx="56">
                  <c:v>10.448</c:v>
                </c:pt>
                <c:pt idx="57">
                  <c:v>10.404999999999999</c:v>
                </c:pt>
                <c:pt idx="58">
                  <c:v>10.528</c:v>
                </c:pt>
                <c:pt idx="59">
                  <c:v>10.476000000000001</c:v>
                </c:pt>
                <c:pt idx="60">
                  <c:v>10.442</c:v>
                </c:pt>
                <c:pt idx="61">
                  <c:v>10.670999999999999</c:v>
                </c:pt>
                <c:pt idx="62">
                  <c:v>10.827</c:v>
                </c:pt>
                <c:pt idx="63">
                  <c:v>10.736000000000001</c:v>
                </c:pt>
                <c:pt idx="64">
                  <c:v>10.849</c:v>
                </c:pt>
                <c:pt idx="65">
                  <c:v>10.79</c:v>
                </c:pt>
                <c:pt idx="66">
                  <c:v>10.72</c:v>
                </c:pt>
                <c:pt idx="67">
                  <c:v>10.845000000000001</c:v>
                </c:pt>
                <c:pt idx="68">
                  <c:v>10.781000000000001</c:v>
                </c:pt>
                <c:pt idx="69">
                  <c:v>10.835000000000001</c:v>
                </c:pt>
                <c:pt idx="70">
                  <c:v>10.978</c:v>
                </c:pt>
                <c:pt idx="71">
                  <c:v>10.935</c:v>
                </c:pt>
                <c:pt idx="72">
                  <c:v>11.03</c:v>
                </c:pt>
                <c:pt idx="73">
                  <c:v>11.242000000000001</c:v>
                </c:pt>
                <c:pt idx="74">
                  <c:v>11.307</c:v>
                </c:pt>
                <c:pt idx="75">
                  <c:v>11.807</c:v>
                </c:pt>
                <c:pt idx="76">
                  <c:v>12.066000000000001</c:v>
                </c:pt>
                <c:pt idx="77">
                  <c:v>12.154</c:v>
                </c:pt>
                <c:pt idx="78">
                  <c:v>12.291</c:v>
                </c:pt>
                <c:pt idx="79">
                  <c:v>12.275</c:v>
                </c:pt>
                <c:pt idx="80">
                  <c:v>12.324</c:v>
                </c:pt>
                <c:pt idx="81">
                  <c:v>12.526</c:v>
                </c:pt>
                <c:pt idx="82">
                  <c:v>12.518000000000001</c:v>
                </c:pt>
                <c:pt idx="83">
                  <c:v>12.738</c:v>
                </c:pt>
                <c:pt idx="84">
                  <c:v>12.778</c:v>
                </c:pt>
                <c:pt idx="85">
                  <c:v>12.955</c:v>
                </c:pt>
                <c:pt idx="86">
                  <c:v>13.438000000000001</c:v>
                </c:pt>
                <c:pt idx="87">
                  <c:v>13.616</c:v>
                </c:pt>
                <c:pt idx="88">
                  <c:v>13.471</c:v>
                </c:pt>
                <c:pt idx="89">
                  <c:v>13.45</c:v>
                </c:pt>
                <c:pt idx="90">
                  <c:v>13.555</c:v>
                </c:pt>
                <c:pt idx="91">
                  <c:v>13.516999999999999</c:v>
                </c:pt>
                <c:pt idx="92">
                  <c:v>13.563000000000001</c:v>
                </c:pt>
                <c:pt idx="93">
                  <c:v>13.661</c:v>
                </c:pt>
                <c:pt idx="94">
                  <c:v>13.635</c:v>
                </c:pt>
                <c:pt idx="95">
                  <c:v>13.775</c:v>
                </c:pt>
                <c:pt idx="96">
                  <c:v>13.73156</c:v>
                </c:pt>
                <c:pt idx="97">
                  <c:v>13.91042</c:v>
                </c:pt>
                <c:pt idx="98">
                  <c:v>14.104240000000001</c:v>
                </c:pt>
                <c:pt idx="99">
                  <c:v>14.13335</c:v>
                </c:pt>
                <c:pt idx="100">
                  <c:v>13.984970000000001</c:v>
                </c:pt>
                <c:pt idx="101">
                  <c:v>13.95513</c:v>
                </c:pt>
                <c:pt idx="102">
                  <c:v>13.967890000000001</c:v>
                </c:pt>
                <c:pt idx="103">
                  <c:v>13.87853</c:v>
                </c:pt>
                <c:pt idx="104">
                  <c:v>13.81296</c:v>
                </c:pt>
                <c:pt idx="105">
                  <c:v>13.6777</c:v>
                </c:pt>
                <c:pt idx="106">
                  <c:v>13.62622</c:v>
                </c:pt>
                <c:pt idx="107">
                  <c:v>13.646330000000001</c:v>
                </c:pt>
                <c:pt idx="108">
                  <c:v>13.504881260332979</c:v>
                </c:pt>
                <c:pt idx="109">
                  <c:v>13.63072076922839</c:v>
                </c:pt>
                <c:pt idx="110">
                  <c:v>13.795165158948102</c:v>
                </c:pt>
                <c:pt idx="111">
                  <c:v>13.660259052051746</c:v>
                </c:pt>
                <c:pt idx="112">
                  <c:v>13.550222474237398</c:v>
                </c:pt>
                <c:pt idx="113">
                  <c:v>13.600263909665369</c:v>
                </c:pt>
                <c:pt idx="114">
                  <c:v>13.421137157978379</c:v>
                </c:pt>
                <c:pt idx="115">
                  <c:v>13.419752296217212</c:v>
                </c:pt>
                <c:pt idx="116">
                  <c:v>13.480221699346949</c:v>
                </c:pt>
                <c:pt idx="117">
                  <c:v>13.372574132585282</c:v>
                </c:pt>
                <c:pt idx="118">
                  <c:v>13.393845295322516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73-44D4-BCBA-4613F76B4B23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Recession</c:v>
                </c:pt>
              </c:strCache>
            </c:strRef>
          </c:tx>
          <c:spPr>
            <a:solidFill>
              <a:schemeClr val="accent1"/>
            </a:solidFill>
            <a:ln w="8912">
              <a:noFill/>
              <a:prstDash val="solid"/>
            </a:ln>
          </c:spP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Sheet1!$D$2:$D$126</c:f>
              <c:numCache>
                <c:formatCode>General</c:formatCode>
                <c:ptCount val="125"/>
                <c:pt idx="74">
                  <c:v>2000</c:v>
                </c:pt>
                <c:pt idx="7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2893344"/>
        <c:axId val="1"/>
      </c:area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Real Savings per Member</c:v>
                </c:pt>
              </c:strCache>
            </c:strRef>
          </c:tx>
          <c:spPr>
            <a:ln w="25400">
              <a:solidFill>
                <a:srgbClr val="00B0F0"/>
              </a:solidFill>
              <a:prstDash val="solid"/>
            </a:ln>
          </c:spPr>
          <c:marker>
            <c:symbol val="none"/>
          </c:marker>
          <c:cat>
            <c:numRef>
              <c:f>Sheet1!$A$2:$A$126</c:f>
              <c:numCache>
                <c:formatCode>General</c:formatCode>
                <c:ptCount val="125"/>
                <c:pt idx="0">
                  <c:v>14</c:v>
                </c:pt>
                <c:pt idx="12">
                  <c:v>15</c:v>
                </c:pt>
                <c:pt idx="24">
                  <c:v>16</c:v>
                </c:pt>
                <c:pt idx="36">
                  <c:v>17</c:v>
                </c:pt>
                <c:pt idx="48">
                  <c:v>18</c:v>
                </c:pt>
                <c:pt idx="60">
                  <c:v>19</c:v>
                </c:pt>
                <c:pt idx="72">
                  <c:v>20</c:v>
                </c:pt>
                <c:pt idx="84">
                  <c:v>21</c:v>
                </c:pt>
                <c:pt idx="96">
                  <c:v>22</c:v>
                </c:pt>
                <c:pt idx="108">
                  <c:v>23</c:v>
                </c:pt>
                <c:pt idx="120">
                  <c:v>24</c:v>
                </c:pt>
              </c:numCache>
            </c:numRef>
          </c:cat>
          <c:val>
            <c:numRef>
              <c:f>Sheet1!$C$2:$C$126</c:f>
              <c:numCache>
                <c:formatCode>General</c:formatCode>
                <c:ptCount val="125"/>
                <c:pt idx="0">
                  <c:v>12.475</c:v>
                </c:pt>
                <c:pt idx="1">
                  <c:v>12.69</c:v>
                </c:pt>
                <c:pt idx="2">
                  <c:v>12.657</c:v>
                </c:pt>
                <c:pt idx="3">
                  <c:v>12.52</c:v>
                </c:pt>
                <c:pt idx="4">
                  <c:v>12.573</c:v>
                </c:pt>
                <c:pt idx="5">
                  <c:v>12.446</c:v>
                </c:pt>
                <c:pt idx="6">
                  <c:v>12.393000000000001</c:v>
                </c:pt>
                <c:pt idx="7">
                  <c:v>12.446999999999999</c:v>
                </c:pt>
                <c:pt idx="8">
                  <c:v>12.316000000000001</c:v>
                </c:pt>
                <c:pt idx="9">
                  <c:v>12.474</c:v>
                </c:pt>
                <c:pt idx="10">
                  <c:v>12.456</c:v>
                </c:pt>
                <c:pt idx="11">
                  <c:v>12.465</c:v>
                </c:pt>
                <c:pt idx="12">
                  <c:v>12.641</c:v>
                </c:pt>
                <c:pt idx="13">
                  <c:v>12.835000000000001</c:v>
                </c:pt>
                <c:pt idx="14">
                  <c:v>12.831</c:v>
                </c:pt>
                <c:pt idx="15">
                  <c:v>12.754</c:v>
                </c:pt>
                <c:pt idx="16">
                  <c:v>12.72</c:v>
                </c:pt>
                <c:pt idx="17">
                  <c:v>12.629</c:v>
                </c:pt>
                <c:pt idx="18">
                  <c:v>12.704000000000001</c:v>
                </c:pt>
                <c:pt idx="19">
                  <c:v>12.589</c:v>
                </c:pt>
                <c:pt idx="20">
                  <c:v>12.573</c:v>
                </c:pt>
                <c:pt idx="21">
                  <c:v>12.712</c:v>
                </c:pt>
                <c:pt idx="22">
                  <c:v>12.643000000000001</c:v>
                </c:pt>
                <c:pt idx="23">
                  <c:v>12.786</c:v>
                </c:pt>
                <c:pt idx="24">
                  <c:v>12.73</c:v>
                </c:pt>
                <c:pt idx="25">
                  <c:v>12.97</c:v>
                </c:pt>
                <c:pt idx="26">
                  <c:v>13.077999999999999</c:v>
                </c:pt>
                <c:pt idx="27">
                  <c:v>13.095000000000001</c:v>
                </c:pt>
                <c:pt idx="28">
                  <c:v>12.939</c:v>
                </c:pt>
                <c:pt idx="29">
                  <c:v>12.920999999999999</c:v>
                </c:pt>
                <c:pt idx="30">
                  <c:v>12.932</c:v>
                </c:pt>
                <c:pt idx="31">
                  <c:v>12.836</c:v>
                </c:pt>
                <c:pt idx="32">
                  <c:v>12.933</c:v>
                </c:pt>
                <c:pt idx="33">
                  <c:v>12.878</c:v>
                </c:pt>
                <c:pt idx="34">
                  <c:v>12.853999999999999</c:v>
                </c:pt>
                <c:pt idx="35">
                  <c:v>12.948</c:v>
                </c:pt>
                <c:pt idx="36">
                  <c:v>12.795999999999999</c:v>
                </c:pt>
                <c:pt idx="37">
                  <c:v>13.006</c:v>
                </c:pt>
                <c:pt idx="38">
                  <c:v>13.276999999999999</c:v>
                </c:pt>
                <c:pt idx="39">
                  <c:v>13.166</c:v>
                </c:pt>
                <c:pt idx="40">
                  <c:v>13.089</c:v>
                </c:pt>
                <c:pt idx="41">
                  <c:v>13.182</c:v>
                </c:pt>
                <c:pt idx="42">
                  <c:v>13.042999999999999</c:v>
                </c:pt>
                <c:pt idx="43">
                  <c:v>12.945</c:v>
                </c:pt>
                <c:pt idx="44">
                  <c:v>12.978</c:v>
                </c:pt>
                <c:pt idx="45">
                  <c:v>12.888</c:v>
                </c:pt>
                <c:pt idx="46">
                  <c:v>12.867000000000001</c:v>
                </c:pt>
                <c:pt idx="47">
                  <c:v>12.914</c:v>
                </c:pt>
                <c:pt idx="48">
                  <c:v>12.696999999999999</c:v>
                </c:pt>
                <c:pt idx="49">
                  <c:v>12.903</c:v>
                </c:pt>
                <c:pt idx="50">
                  <c:v>13.145</c:v>
                </c:pt>
                <c:pt idx="51">
                  <c:v>12.983000000000001</c:v>
                </c:pt>
                <c:pt idx="52">
                  <c:v>12.913</c:v>
                </c:pt>
                <c:pt idx="53">
                  <c:v>12.962999999999999</c:v>
                </c:pt>
                <c:pt idx="54">
                  <c:v>12.760999999999999</c:v>
                </c:pt>
                <c:pt idx="55">
                  <c:v>12.818</c:v>
                </c:pt>
                <c:pt idx="56">
                  <c:v>12.757999999999999</c:v>
                </c:pt>
                <c:pt idx="57">
                  <c:v>12.675000000000001</c:v>
                </c:pt>
                <c:pt idx="58">
                  <c:v>12.834</c:v>
                </c:pt>
                <c:pt idx="59">
                  <c:v>12.762</c:v>
                </c:pt>
                <c:pt idx="60">
                  <c:v>12.722</c:v>
                </c:pt>
                <c:pt idx="61">
                  <c:v>12.971</c:v>
                </c:pt>
                <c:pt idx="62">
                  <c:v>13.115</c:v>
                </c:pt>
                <c:pt idx="63">
                  <c:v>12.952999999999999</c:v>
                </c:pt>
                <c:pt idx="64">
                  <c:v>13.085000000000001</c:v>
                </c:pt>
                <c:pt idx="65">
                  <c:v>13.021000000000001</c:v>
                </c:pt>
                <c:pt idx="66">
                  <c:v>12.91</c:v>
                </c:pt>
                <c:pt idx="67">
                  <c:v>13.041</c:v>
                </c:pt>
                <c:pt idx="68">
                  <c:v>12.942</c:v>
                </c:pt>
                <c:pt idx="69">
                  <c:v>12.97</c:v>
                </c:pt>
                <c:pt idx="70">
                  <c:v>13.112</c:v>
                </c:pt>
                <c:pt idx="71">
                  <c:v>13.02</c:v>
                </c:pt>
                <c:pt idx="72">
                  <c:v>13.111000000000001</c:v>
                </c:pt>
                <c:pt idx="73">
                  <c:v>13.352</c:v>
                </c:pt>
                <c:pt idx="74">
                  <c:v>13.488</c:v>
                </c:pt>
                <c:pt idx="75">
                  <c:v>14.196999999999999</c:v>
                </c:pt>
                <c:pt idx="76">
                  <c:v>14.521000000000001</c:v>
                </c:pt>
                <c:pt idx="77">
                  <c:v>14.563000000000001</c:v>
                </c:pt>
                <c:pt idx="78">
                  <c:v>14.653</c:v>
                </c:pt>
                <c:pt idx="79">
                  <c:v>14.57</c:v>
                </c:pt>
                <c:pt idx="80">
                  <c:v>14.593</c:v>
                </c:pt>
                <c:pt idx="81">
                  <c:v>14.819000000000001</c:v>
                </c:pt>
                <c:pt idx="82">
                  <c:v>14.778</c:v>
                </c:pt>
                <c:pt idx="83">
                  <c:v>14.968999999999999</c:v>
                </c:pt>
                <c:pt idx="84">
                  <c:v>14.98</c:v>
                </c:pt>
                <c:pt idx="85">
                  <c:v>15.131</c:v>
                </c:pt>
                <c:pt idx="86">
                  <c:v>15.619</c:v>
                </c:pt>
                <c:pt idx="87">
                  <c:v>15.722</c:v>
                </c:pt>
                <c:pt idx="88">
                  <c:v>15.452</c:v>
                </c:pt>
                <c:pt idx="89">
                  <c:v>15.308</c:v>
                </c:pt>
                <c:pt idx="90">
                  <c:v>15.358000000000001</c:v>
                </c:pt>
                <c:pt idx="91">
                  <c:v>15.253</c:v>
                </c:pt>
                <c:pt idx="92">
                  <c:v>15.24</c:v>
                </c:pt>
                <c:pt idx="93">
                  <c:v>15.212</c:v>
                </c:pt>
                <c:pt idx="94">
                  <c:v>15.063000000000001</c:v>
                </c:pt>
                <c:pt idx="95">
                  <c:v>15.1</c:v>
                </c:pt>
                <c:pt idx="96">
                  <c:v>14.962</c:v>
                </c:pt>
                <c:pt idx="97">
                  <c:v>15.05</c:v>
                </c:pt>
                <c:pt idx="98">
                  <c:v>15.106999999999999</c:v>
                </c:pt>
                <c:pt idx="99">
                  <c:v>15.079000000000001</c:v>
                </c:pt>
                <c:pt idx="100">
                  <c:v>14.784000000000001</c:v>
                </c:pt>
                <c:pt idx="101">
                  <c:v>14.58</c:v>
                </c:pt>
                <c:pt idx="102">
                  <c:v>14.598000000000001</c:v>
                </c:pt>
                <c:pt idx="103">
                  <c:v>14.471</c:v>
                </c:pt>
                <c:pt idx="104">
                  <c:v>14.343</c:v>
                </c:pt>
                <c:pt idx="105">
                  <c:v>14.132999999999999</c:v>
                </c:pt>
                <c:pt idx="106">
                  <c:v>14.051</c:v>
                </c:pt>
                <c:pt idx="107">
                  <c:v>14.054</c:v>
                </c:pt>
                <c:pt idx="108">
                  <c:v>13.837</c:v>
                </c:pt>
                <c:pt idx="109">
                  <c:v>13.914</c:v>
                </c:pt>
                <c:pt idx="110">
                  <c:v>14.074</c:v>
                </c:pt>
                <c:pt idx="111">
                  <c:v>13.885999999999999</c:v>
                </c:pt>
                <c:pt idx="112">
                  <c:v>13.757</c:v>
                </c:pt>
                <c:pt idx="113">
                  <c:v>13.782999999999999</c:v>
                </c:pt>
                <c:pt idx="114">
                  <c:v>13.579000000000001</c:v>
                </c:pt>
                <c:pt idx="115">
                  <c:v>13.492000000000001</c:v>
                </c:pt>
                <c:pt idx="116">
                  <c:v>13.499000000000001</c:v>
                </c:pt>
                <c:pt idx="117">
                  <c:v>13.385999999999999</c:v>
                </c:pt>
                <c:pt idx="118">
                  <c:v>13.394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673-44D4-BCBA-4613F76B4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5028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"/>
        <c:scaling>
          <c:orientation val="minMax"/>
          <c:max val="16"/>
          <c:min val="7"/>
        </c:scaling>
        <c:delete val="0"/>
        <c:axPos val="l"/>
        <c:majorGridlines>
          <c:spPr>
            <a:ln w="2228">
              <a:solidFill>
                <a:schemeClr val="bg2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Thousands</a:t>
                </a:r>
              </a:p>
            </c:rich>
          </c:tx>
          <c:layout>
            <c:manualLayout>
              <c:xMode val="edge"/>
              <c:yMode val="edge"/>
              <c:x val="0"/>
              <c:y val="0.38764044943820225"/>
            </c:manualLayout>
          </c:layout>
          <c:overlay val="0"/>
          <c:spPr>
            <a:noFill/>
            <a:ln w="17823">
              <a:noFill/>
            </a:ln>
          </c:spPr>
        </c:title>
        <c:numFmt formatCode="\$#,##0" sourceLinked="0"/>
        <c:majorTickMark val="out"/>
        <c:minorTickMark val="none"/>
        <c:tickLblPos val="nextTo"/>
        <c:spPr>
          <a:ln w="2228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en-US"/>
          </a:p>
        </c:txPr>
        <c:crossAx val="1502893344"/>
        <c:crosses val="autoZero"/>
        <c:crossBetween val="midCat"/>
        <c:majorUnit val="1"/>
        <c:minorUnit val="1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6"/>
          <c:min val="0"/>
        </c:scaling>
        <c:delete val="1"/>
        <c:axPos val="r"/>
        <c:numFmt formatCode="\$#,##0" sourceLinked="0"/>
        <c:majorTickMark val="cross"/>
        <c:minorTickMark val="none"/>
        <c:tickLblPos val="nextTo"/>
        <c:crossAx val="3"/>
        <c:crosses val="max"/>
        <c:crossBetween val="midCat"/>
        <c:majorUnit val="1"/>
        <c:minorUnit val="1"/>
      </c:valAx>
      <c:spPr>
        <a:noFill/>
        <a:ln w="17823">
          <a:noFill/>
        </a:ln>
      </c:spPr>
    </c:plotArea>
    <c:legend>
      <c:legendPos val="r"/>
      <c:layout>
        <c:manualLayout>
          <c:xMode val="edge"/>
          <c:yMode val="edge"/>
          <c:x val="0.10456949814389027"/>
          <c:y val="0.14062038533544402"/>
          <c:w val="0.23088934845623907"/>
          <c:h val="0.17381350107252672"/>
        </c:manualLayout>
      </c:layout>
      <c:overlay val="0"/>
      <c:spPr>
        <a:solidFill>
          <a:srgbClr val="FFFFFF"/>
        </a:solidFill>
        <a:ln w="28575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7823">
      <a:noFill/>
      <a:prstDash val="solid"/>
    </a:ln>
  </c:spPr>
  <c:txPr>
    <a:bodyPr/>
    <a:lstStyle/>
    <a:p>
      <a:pPr>
        <a:defRPr sz="772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Sheet1!$B$1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2423682080431793"/>
          <c:y val="3.8239497882996805E-2"/>
          <c:w val="0.15206619407224309"/>
          <c:h val="6.489184183955829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Sheet1!$C$1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6805498084395507"/>
          <c:y val="3.8239497882996805E-2"/>
          <c:w val="0.20824803403260611"/>
          <c:h val="0.11095639597648171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/>
              <a:t>Deposit Interest Rates
versus Fed Funds</a:t>
            </a:r>
          </a:p>
        </c:rich>
      </c:tx>
      <c:layout>
        <c:manualLayout>
          <c:xMode val="edge"/>
          <c:yMode val="edge"/>
          <c:x val="0.3576525950043648"/>
          <c:y val="1.6571848235809133E-2"/>
        </c:manualLayout>
      </c:layout>
      <c:overlay val="0"/>
      <c:spPr>
        <a:noFill/>
        <a:ln w="1878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684385382059796E-2"/>
          <c:y val="0.16254416961130741"/>
          <c:w val="0.88538205980066442"/>
          <c:h val="0.77031802120141346"/>
        </c:manualLayout>
      </c:layout>
      <c:area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Fed Funds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393">
              <a:solidFill>
                <a:schemeClr val="tx1"/>
              </a:solidFill>
              <a:prstDash val="solid"/>
            </a:ln>
          </c:spP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Sheet1!$E$2:$E$430</c:f>
              <c:numCache>
                <c:formatCode>General</c:formatCode>
                <c:ptCount val="417"/>
                <c:pt idx="0">
                  <c:v>4.03</c:v>
                </c:pt>
                <c:pt idx="1">
                  <c:v>4.0599999999999996</c:v>
                </c:pt>
                <c:pt idx="2">
                  <c:v>3.98</c:v>
                </c:pt>
                <c:pt idx="3">
                  <c:v>3.73</c:v>
                </c:pt>
                <c:pt idx="4">
                  <c:v>3.82</c:v>
                </c:pt>
                <c:pt idx="5">
                  <c:v>3.76</c:v>
                </c:pt>
                <c:pt idx="6">
                  <c:v>3.25</c:v>
                </c:pt>
                <c:pt idx="7">
                  <c:v>3.3</c:v>
                </c:pt>
                <c:pt idx="8">
                  <c:v>3.22</c:v>
                </c:pt>
                <c:pt idx="9">
                  <c:v>3.1</c:v>
                </c:pt>
                <c:pt idx="10">
                  <c:v>3.09</c:v>
                </c:pt>
                <c:pt idx="11">
                  <c:v>2.92</c:v>
                </c:pt>
                <c:pt idx="12">
                  <c:v>3.02</c:v>
                </c:pt>
                <c:pt idx="13">
                  <c:v>3.03</c:v>
                </c:pt>
                <c:pt idx="14">
                  <c:v>3.07</c:v>
                </c:pt>
                <c:pt idx="15">
                  <c:v>2.96</c:v>
                </c:pt>
                <c:pt idx="16">
                  <c:v>3</c:v>
                </c:pt>
                <c:pt idx="17">
                  <c:v>3.04</c:v>
                </c:pt>
                <c:pt idx="18">
                  <c:v>3.06</c:v>
                </c:pt>
                <c:pt idx="19">
                  <c:v>3.03</c:v>
                </c:pt>
                <c:pt idx="20">
                  <c:v>3.09</c:v>
                </c:pt>
                <c:pt idx="21">
                  <c:v>2.99</c:v>
                </c:pt>
                <c:pt idx="22">
                  <c:v>3.02</c:v>
                </c:pt>
                <c:pt idx="23">
                  <c:v>2.96</c:v>
                </c:pt>
                <c:pt idx="24">
                  <c:v>3.05</c:v>
                </c:pt>
                <c:pt idx="25">
                  <c:v>3.25</c:v>
                </c:pt>
                <c:pt idx="26">
                  <c:v>3.34</c:v>
                </c:pt>
                <c:pt idx="27">
                  <c:v>3.56</c:v>
                </c:pt>
                <c:pt idx="28">
                  <c:v>4.01</c:v>
                </c:pt>
                <c:pt idx="29">
                  <c:v>4.25</c:v>
                </c:pt>
                <c:pt idx="30">
                  <c:v>4.26</c:v>
                </c:pt>
                <c:pt idx="31">
                  <c:v>4.47</c:v>
                </c:pt>
                <c:pt idx="32">
                  <c:v>4.7300000000000004</c:v>
                </c:pt>
                <c:pt idx="33">
                  <c:v>4.76</c:v>
                </c:pt>
                <c:pt idx="34">
                  <c:v>5.29</c:v>
                </c:pt>
                <c:pt idx="35">
                  <c:v>5.45</c:v>
                </c:pt>
                <c:pt idx="36">
                  <c:v>5.53</c:v>
                </c:pt>
                <c:pt idx="37">
                  <c:v>5.92</c:v>
                </c:pt>
                <c:pt idx="38">
                  <c:v>5.98</c:v>
                </c:pt>
                <c:pt idx="39">
                  <c:v>6.05</c:v>
                </c:pt>
                <c:pt idx="40">
                  <c:v>6.01</c:v>
                </c:pt>
                <c:pt idx="41">
                  <c:v>6</c:v>
                </c:pt>
                <c:pt idx="42">
                  <c:v>5.85</c:v>
                </c:pt>
                <c:pt idx="43">
                  <c:v>5.74</c:v>
                </c:pt>
                <c:pt idx="44">
                  <c:v>5.8</c:v>
                </c:pt>
                <c:pt idx="45">
                  <c:v>5.76</c:v>
                </c:pt>
                <c:pt idx="46">
                  <c:v>5.8</c:v>
                </c:pt>
                <c:pt idx="47">
                  <c:v>5.6</c:v>
                </c:pt>
                <c:pt idx="48">
                  <c:v>5.56</c:v>
                </c:pt>
                <c:pt idx="49">
                  <c:v>5.22</c:v>
                </c:pt>
                <c:pt idx="50">
                  <c:v>5.31</c:v>
                </c:pt>
                <c:pt idx="51">
                  <c:v>5.22</c:v>
                </c:pt>
                <c:pt idx="52">
                  <c:v>5.24</c:v>
                </c:pt>
                <c:pt idx="53">
                  <c:v>5.27</c:v>
                </c:pt>
                <c:pt idx="54">
                  <c:v>5.4</c:v>
                </c:pt>
                <c:pt idx="55">
                  <c:v>5.22</c:v>
                </c:pt>
                <c:pt idx="56">
                  <c:v>5.3</c:v>
                </c:pt>
                <c:pt idx="57">
                  <c:v>5.24</c:v>
                </c:pt>
                <c:pt idx="58">
                  <c:v>5.31</c:v>
                </c:pt>
                <c:pt idx="59">
                  <c:v>5.29</c:v>
                </c:pt>
                <c:pt idx="60">
                  <c:v>5.25</c:v>
                </c:pt>
                <c:pt idx="61">
                  <c:v>5.19</c:v>
                </c:pt>
                <c:pt idx="62">
                  <c:v>5.39</c:v>
                </c:pt>
                <c:pt idx="63">
                  <c:v>5.51</c:v>
                </c:pt>
                <c:pt idx="64">
                  <c:v>5.5</c:v>
                </c:pt>
                <c:pt idx="65">
                  <c:v>5.56</c:v>
                </c:pt>
                <c:pt idx="66">
                  <c:v>5.52</c:v>
                </c:pt>
                <c:pt idx="67">
                  <c:v>5.54</c:v>
                </c:pt>
                <c:pt idx="68">
                  <c:v>5.54</c:v>
                </c:pt>
                <c:pt idx="69">
                  <c:v>5.5</c:v>
                </c:pt>
                <c:pt idx="70">
                  <c:v>5.52</c:v>
                </c:pt>
                <c:pt idx="71">
                  <c:v>5.5</c:v>
                </c:pt>
                <c:pt idx="72">
                  <c:v>5.56</c:v>
                </c:pt>
                <c:pt idx="73">
                  <c:v>5.51</c:v>
                </c:pt>
                <c:pt idx="74">
                  <c:v>5.49</c:v>
                </c:pt>
                <c:pt idx="75">
                  <c:v>5.45</c:v>
                </c:pt>
                <c:pt idx="76">
                  <c:v>5.49</c:v>
                </c:pt>
                <c:pt idx="77">
                  <c:v>5.56</c:v>
                </c:pt>
                <c:pt idx="78">
                  <c:v>5.54</c:v>
                </c:pt>
                <c:pt idx="79">
                  <c:v>5.55</c:v>
                </c:pt>
                <c:pt idx="80">
                  <c:v>5.51</c:v>
                </c:pt>
                <c:pt idx="81">
                  <c:v>5.07</c:v>
                </c:pt>
                <c:pt idx="82">
                  <c:v>4.83</c:v>
                </c:pt>
                <c:pt idx="83">
                  <c:v>4.68</c:v>
                </c:pt>
                <c:pt idx="84">
                  <c:v>4.63</c:v>
                </c:pt>
                <c:pt idx="85">
                  <c:v>4.76</c:v>
                </c:pt>
                <c:pt idx="86">
                  <c:v>4.8099999999999996</c:v>
                </c:pt>
                <c:pt idx="87">
                  <c:v>4.74</c:v>
                </c:pt>
                <c:pt idx="88">
                  <c:v>4.7300000000000004</c:v>
                </c:pt>
                <c:pt idx="89">
                  <c:v>4.76</c:v>
                </c:pt>
                <c:pt idx="90">
                  <c:v>4.99</c:v>
                </c:pt>
                <c:pt idx="91">
                  <c:v>5.07</c:v>
                </c:pt>
                <c:pt idx="92">
                  <c:v>5.22</c:v>
                </c:pt>
                <c:pt idx="93">
                  <c:v>5.2</c:v>
                </c:pt>
                <c:pt idx="94">
                  <c:v>5.42</c:v>
                </c:pt>
                <c:pt idx="95">
                  <c:v>5.3</c:v>
                </c:pt>
                <c:pt idx="96">
                  <c:v>5.45</c:v>
                </c:pt>
                <c:pt idx="97">
                  <c:v>5.73</c:v>
                </c:pt>
                <c:pt idx="98">
                  <c:v>5.85</c:v>
                </c:pt>
                <c:pt idx="99">
                  <c:v>6.07</c:v>
                </c:pt>
                <c:pt idx="100">
                  <c:v>6.27</c:v>
                </c:pt>
                <c:pt idx="101">
                  <c:v>6.53</c:v>
                </c:pt>
                <c:pt idx="102">
                  <c:v>6.54</c:v>
                </c:pt>
                <c:pt idx="103">
                  <c:v>6.65</c:v>
                </c:pt>
                <c:pt idx="104">
                  <c:v>6.52</c:v>
                </c:pt>
                <c:pt idx="105">
                  <c:v>6.5</c:v>
                </c:pt>
                <c:pt idx="106">
                  <c:v>6.51</c:v>
                </c:pt>
                <c:pt idx="107">
                  <c:v>6.4</c:v>
                </c:pt>
                <c:pt idx="108">
                  <c:v>5.98</c:v>
                </c:pt>
                <c:pt idx="109">
                  <c:v>5.49</c:v>
                </c:pt>
                <c:pt idx="110">
                  <c:v>5.31</c:v>
                </c:pt>
                <c:pt idx="111">
                  <c:v>4.8</c:v>
                </c:pt>
                <c:pt idx="112">
                  <c:v>4.21</c:v>
                </c:pt>
                <c:pt idx="113">
                  <c:v>3.97</c:v>
                </c:pt>
                <c:pt idx="114">
                  <c:v>3.77</c:v>
                </c:pt>
                <c:pt idx="115">
                  <c:v>3.65</c:v>
                </c:pt>
                <c:pt idx="116">
                  <c:v>3</c:v>
                </c:pt>
                <c:pt idx="117">
                  <c:v>2.4900000000000002</c:v>
                </c:pt>
                <c:pt idx="118">
                  <c:v>2.09</c:v>
                </c:pt>
                <c:pt idx="119">
                  <c:v>1.75</c:v>
                </c:pt>
                <c:pt idx="120">
                  <c:v>1.75</c:v>
                </c:pt>
                <c:pt idx="121">
                  <c:v>1.75</c:v>
                </c:pt>
                <c:pt idx="122">
                  <c:v>1.75</c:v>
                </c:pt>
                <c:pt idx="123">
                  <c:v>1.75</c:v>
                </c:pt>
                <c:pt idx="124">
                  <c:v>1.75</c:v>
                </c:pt>
                <c:pt idx="125">
                  <c:v>1.75</c:v>
                </c:pt>
                <c:pt idx="126">
                  <c:v>1.75</c:v>
                </c:pt>
                <c:pt idx="127">
                  <c:v>1.75</c:v>
                </c:pt>
                <c:pt idx="128">
                  <c:v>1.75</c:v>
                </c:pt>
                <c:pt idx="129">
                  <c:v>1.75</c:v>
                </c:pt>
                <c:pt idx="130">
                  <c:v>1.25</c:v>
                </c:pt>
                <c:pt idx="131">
                  <c:v>1.25</c:v>
                </c:pt>
                <c:pt idx="132">
                  <c:v>1.25</c:v>
                </c:pt>
                <c:pt idx="133">
                  <c:v>1.25</c:v>
                </c:pt>
                <c:pt idx="134">
                  <c:v>1.25</c:v>
                </c:pt>
                <c:pt idx="135">
                  <c:v>1.25</c:v>
                </c:pt>
                <c:pt idx="136">
                  <c:v>1.25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1.01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1.03</c:v>
                </c:pt>
                <c:pt idx="150">
                  <c:v>1.26</c:v>
                </c:pt>
                <c:pt idx="151">
                  <c:v>1.43</c:v>
                </c:pt>
                <c:pt idx="152">
                  <c:v>1.6</c:v>
                </c:pt>
                <c:pt idx="153">
                  <c:v>1.75</c:v>
                </c:pt>
                <c:pt idx="154">
                  <c:v>1.93</c:v>
                </c:pt>
                <c:pt idx="155">
                  <c:v>2.16</c:v>
                </c:pt>
                <c:pt idx="156">
                  <c:v>2.2799999999999998</c:v>
                </c:pt>
                <c:pt idx="157">
                  <c:v>2.5</c:v>
                </c:pt>
                <c:pt idx="158">
                  <c:v>2.63</c:v>
                </c:pt>
                <c:pt idx="159">
                  <c:v>2.79</c:v>
                </c:pt>
                <c:pt idx="160">
                  <c:v>3</c:v>
                </c:pt>
                <c:pt idx="161">
                  <c:v>3.04</c:v>
                </c:pt>
                <c:pt idx="162">
                  <c:v>3.26</c:v>
                </c:pt>
                <c:pt idx="163">
                  <c:v>3.5</c:v>
                </c:pt>
                <c:pt idx="164">
                  <c:v>3.62</c:v>
                </c:pt>
                <c:pt idx="165">
                  <c:v>3.78</c:v>
                </c:pt>
                <c:pt idx="166">
                  <c:v>4</c:v>
                </c:pt>
                <c:pt idx="167">
                  <c:v>4.16</c:v>
                </c:pt>
                <c:pt idx="168">
                  <c:v>4.29</c:v>
                </c:pt>
                <c:pt idx="169">
                  <c:v>4.49</c:v>
                </c:pt>
                <c:pt idx="170">
                  <c:v>4.59</c:v>
                </c:pt>
                <c:pt idx="171">
                  <c:v>4.79</c:v>
                </c:pt>
                <c:pt idx="172">
                  <c:v>5</c:v>
                </c:pt>
                <c:pt idx="173">
                  <c:v>5.25</c:v>
                </c:pt>
                <c:pt idx="174">
                  <c:v>5.25</c:v>
                </c:pt>
                <c:pt idx="175">
                  <c:v>5.25</c:v>
                </c:pt>
                <c:pt idx="176">
                  <c:v>5.25</c:v>
                </c:pt>
                <c:pt idx="177">
                  <c:v>5.25</c:v>
                </c:pt>
                <c:pt idx="178">
                  <c:v>5.25</c:v>
                </c:pt>
                <c:pt idx="179">
                  <c:v>5.25</c:v>
                </c:pt>
                <c:pt idx="180">
                  <c:v>5.25</c:v>
                </c:pt>
                <c:pt idx="181">
                  <c:v>5.26</c:v>
                </c:pt>
                <c:pt idx="182">
                  <c:v>5.26</c:v>
                </c:pt>
                <c:pt idx="183">
                  <c:v>5.25</c:v>
                </c:pt>
                <c:pt idx="184">
                  <c:v>5.25</c:v>
                </c:pt>
                <c:pt idx="185">
                  <c:v>5.25</c:v>
                </c:pt>
                <c:pt idx="186">
                  <c:v>5.26</c:v>
                </c:pt>
                <c:pt idx="187">
                  <c:v>5.0199999999999996</c:v>
                </c:pt>
                <c:pt idx="188">
                  <c:v>4.9400000000000004</c:v>
                </c:pt>
                <c:pt idx="189">
                  <c:v>4.76</c:v>
                </c:pt>
                <c:pt idx="190">
                  <c:v>4.49</c:v>
                </c:pt>
                <c:pt idx="191">
                  <c:v>4.24</c:v>
                </c:pt>
                <c:pt idx="192">
                  <c:v>3.9400000999999998</c:v>
                </c:pt>
                <c:pt idx="193">
                  <c:v>2.98</c:v>
                </c:pt>
                <c:pt idx="194">
                  <c:v>2.6099999</c:v>
                </c:pt>
                <c:pt idx="195">
                  <c:v>2.2799999999999998</c:v>
                </c:pt>
                <c:pt idx="196">
                  <c:v>1.98</c:v>
                </c:pt>
                <c:pt idx="197">
                  <c:v>2</c:v>
                </c:pt>
                <c:pt idx="198">
                  <c:v>2.0099999999999998</c:v>
                </c:pt>
                <c:pt idx="199">
                  <c:v>2</c:v>
                </c:pt>
                <c:pt idx="200">
                  <c:v>1.8099999</c:v>
                </c:pt>
                <c:pt idx="201">
                  <c:v>0.97</c:v>
                </c:pt>
                <c:pt idx="202">
                  <c:v>0.39</c:v>
                </c:pt>
                <c:pt idx="203">
                  <c:v>0.16</c:v>
                </c:pt>
                <c:pt idx="204">
                  <c:v>0.15</c:v>
                </c:pt>
                <c:pt idx="205">
                  <c:v>0.22</c:v>
                </c:pt>
                <c:pt idx="206">
                  <c:v>0.18</c:v>
                </c:pt>
                <c:pt idx="207">
                  <c:v>0.15</c:v>
                </c:pt>
                <c:pt idx="208">
                  <c:v>0.18</c:v>
                </c:pt>
                <c:pt idx="209">
                  <c:v>0.21</c:v>
                </c:pt>
                <c:pt idx="210">
                  <c:v>0.16</c:v>
                </c:pt>
                <c:pt idx="211">
                  <c:v>0.16</c:v>
                </c:pt>
                <c:pt idx="212">
                  <c:v>0.15</c:v>
                </c:pt>
                <c:pt idx="213">
                  <c:v>0.12</c:v>
                </c:pt>
                <c:pt idx="214">
                  <c:v>0.12</c:v>
                </c:pt>
                <c:pt idx="215">
                  <c:v>0.12</c:v>
                </c:pt>
                <c:pt idx="216">
                  <c:v>0.11</c:v>
                </c:pt>
                <c:pt idx="217">
                  <c:v>0.13</c:v>
                </c:pt>
                <c:pt idx="218">
                  <c:v>0.16</c:v>
                </c:pt>
                <c:pt idx="219">
                  <c:v>0.2</c:v>
                </c:pt>
                <c:pt idx="220">
                  <c:v>0.2</c:v>
                </c:pt>
                <c:pt idx="221">
                  <c:v>0.18</c:v>
                </c:pt>
                <c:pt idx="222">
                  <c:v>0.18</c:v>
                </c:pt>
                <c:pt idx="223">
                  <c:v>0.19</c:v>
                </c:pt>
                <c:pt idx="224">
                  <c:v>0.19</c:v>
                </c:pt>
                <c:pt idx="225">
                  <c:v>0.19</c:v>
                </c:pt>
                <c:pt idx="226">
                  <c:v>0.19</c:v>
                </c:pt>
                <c:pt idx="227">
                  <c:v>0.18</c:v>
                </c:pt>
                <c:pt idx="228">
                  <c:v>0.17</c:v>
                </c:pt>
                <c:pt idx="229">
                  <c:v>0.16</c:v>
                </c:pt>
                <c:pt idx="230">
                  <c:v>0.14000000000000001</c:v>
                </c:pt>
                <c:pt idx="231">
                  <c:v>0.1</c:v>
                </c:pt>
                <c:pt idx="232">
                  <c:v>0.09</c:v>
                </c:pt>
                <c:pt idx="233">
                  <c:v>0.09</c:v>
                </c:pt>
                <c:pt idx="234">
                  <c:v>7.0000000000000007E-2</c:v>
                </c:pt>
                <c:pt idx="235">
                  <c:v>0.1</c:v>
                </c:pt>
                <c:pt idx="236">
                  <c:v>0.08</c:v>
                </c:pt>
                <c:pt idx="237">
                  <c:v>7.0000000000000007E-2</c:v>
                </c:pt>
                <c:pt idx="238">
                  <c:v>0.08</c:v>
                </c:pt>
                <c:pt idx="239">
                  <c:v>7.0000000000000007E-2</c:v>
                </c:pt>
                <c:pt idx="240">
                  <c:v>0.08</c:v>
                </c:pt>
                <c:pt idx="241">
                  <c:v>0.1</c:v>
                </c:pt>
                <c:pt idx="242">
                  <c:v>0.13</c:v>
                </c:pt>
                <c:pt idx="243">
                  <c:v>0.14000000000000001</c:v>
                </c:pt>
                <c:pt idx="244">
                  <c:v>0.16</c:v>
                </c:pt>
                <c:pt idx="245">
                  <c:v>0.16</c:v>
                </c:pt>
                <c:pt idx="246">
                  <c:v>0.16</c:v>
                </c:pt>
                <c:pt idx="247">
                  <c:v>0.13</c:v>
                </c:pt>
                <c:pt idx="248">
                  <c:v>0.14000000000000001</c:v>
                </c:pt>
                <c:pt idx="249">
                  <c:v>0.16</c:v>
                </c:pt>
                <c:pt idx="250">
                  <c:v>0.16</c:v>
                </c:pt>
                <c:pt idx="251">
                  <c:v>0.16</c:v>
                </c:pt>
                <c:pt idx="252">
                  <c:v>0.14000000000000001</c:v>
                </c:pt>
                <c:pt idx="253">
                  <c:v>0.15</c:v>
                </c:pt>
                <c:pt idx="254">
                  <c:v>0.14000000000000001</c:v>
                </c:pt>
                <c:pt idx="255">
                  <c:v>0.15</c:v>
                </c:pt>
                <c:pt idx="256">
                  <c:v>0.11</c:v>
                </c:pt>
                <c:pt idx="257">
                  <c:v>0.09</c:v>
                </c:pt>
                <c:pt idx="258">
                  <c:v>0.09</c:v>
                </c:pt>
                <c:pt idx="259">
                  <c:v>0.08</c:v>
                </c:pt>
                <c:pt idx="260">
                  <c:v>0.08</c:v>
                </c:pt>
                <c:pt idx="261">
                  <c:v>0.09</c:v>
                </c:pt>
                <c:pt idx="262">
                  <c:v>0.08</c:v>
                </c:pt>
                <c:pt idx="263">
                  <c:v>0.09</c:v>
                </c:pt>
                <c:pt idx="264">
                  <c:v>7.0000000000000007E-2</c:v>
                </c:pt>
                <c:pt idx="265">
                  <c:v>7.0000000000000007E-2</c:v>
                </c:pt>
                <c:pt idx="266">
                  <c:v>0.08</c:v>
                </c:pt>
                <c:pt idx="267">
                  <c:v>0.09</c:v>
                </c:pt>
                <c:pt idx="268">
                  <c:v>0.09</c:v>
                </c:pt>
                <c:pt idx="269">
                  <c:v>0.1</c:v>
                </c:pt>
                <c:pt idx="270">
                  <c:v>0.09</c:v>
                </c:pt>
                <c:pt idx="271">
                  <c:v>0.09</c:v>
                </c:pt>
                <c:pt idx="272">
                  <c:v>0.09</c:v>
                </c:pt>
                <c:pt idx="273">
                  <c:v>0.09</c:v>
                </c:pt>
                <c:pt idx="274">
                  <c:v>0.09</c:v>
                </c:pt>
                <c:pt idx="275">
                  <c:v>0.12</c:v>
                </c:pt>
                <c:pt idx="276">
                  <c:v>0.11</c:v>
                </c:pt>
                <c:pt idx="277">
                  <c:v>0.11</c:v>
                </c:pt>
                <c:pt idx="278">
                  <c:v>0.11</c:v>
                </c:pt>
                <c:pt idx="279">
                  <c:v>0.12</c:v>
                </c:pt>
                <c:pt idx="280">
                  <c:v>0.12</c:v>
                </c:pt>
                <c:pt idx="281">
                  <c:v>0.13</c:v>
                </c:pt>
                <c:pt idx="282">
                  <c:v>0.13</c:v>
                </c:pt>
                <c:pt idx="283">
                  <c:v>0.14000000000000001</c:v>
                </c:pt>
                <c:pt idx="284">
                  <c:v>0.14000000000000001</c:v>
                </c:pt>
                <c:pt idx="285">
                  <c:v>0.12</c:v>
                </c:pt>
                <c:pt idx="286">
                  <c:v>0.12</c:v>
                </c:pt>
                <c:pt idx="287">
                  <c:v>0.24</c:v>
                </c:pt>
                <c:pt idx="288">
                  <c:v>0.34</c:v>
                </c:pt>
                <c:pt idx="289">
                  <c:v>0.38</c:v>
                </c:pt>
                <c:pt idx="290">
                  <c:v>0.36</c:v>
                </c:pt>
                <c:pt idx="291">
                  <c:v>0.37</c:v>
                </c:pt>
                <c:pt idx="292">
                  <c:v>0.37</c:v>
                </c:pt>
                <c:pt idx="293">
                  <c:v>0.38</c:v>
                </c:pt>
                <c:pt idx="294">
                  <c:v>0.39</c:v>
                </c:pt>
                <c:pt idx="295">
                  <c:v>0.4</c:v>
                </c:pt>
                <c:pt idx="296">
                  <c:v>0.4</c:v>
                </c:pt>
                <c:pt idx="297">
                  <c:v>0.4</c:v>
                </c:pt>
                <c:pt idx="298">
                  <c:v>0.41</c:v>
                </c:pt>
                <c:pt idx="299">
                  <c:v>0.54</c:v>
                </c:pt>
                <c:pt idx="300">
                  <c:v>0.65</c:v>
                </c:pt>
                <c:pt idx="301">
                  <c:v>0.66</c:v>
                </c:pt>
                <c:pt idx="302">
                  <c:v>0.79</c:v>
                </c:pt>
                <c:pt idx="303">
                  <c:v>0.9</c:v>
                </c:pt>
                <c:pt idx="304">
                  <c:v>0.91</c:v>
                </c:pt>
                <c:pt idx="305">
                  <c:v>1.04</c:v>
                </c:pt>
                <c:pt idx="306">
                  <c:v>1.1499999999999999</c:v>
                </c:pt>
                <c:pt idx="307">
                  <c:v>1.1599999999999999</c:v>
                </c:pt>
                <c:pt idx="308">
                  <c:v>1.1499999999999999</c:v>
                </c:pt>
                <c:pt idx="309">
                  <c:v>1.1499999999999999</c:v>
                </c:pt>
                <c:pt idx="310">
                  <c:v>1.1499999999999999</c:v>
                </c:pt>
                <c:pt idx="311">
                  <c:v>1.4</c:v>
                </c:pt>
                <c:pt idx="312">
                  <c:v>1.41</c:v>
                </c:pt>
                <c:pt idx="313">
                  <c:v>1.42</c:v>
                </c:pt>
                <c:pt idx="314">
                  <c:v>1.51</c:v>
                </c:pt>
                <c:pt idx="315">
                  <c:v>1.69</c:v>
                </c:pt>
                <c:pt idx="316">
                  <c:v>1.7</c:v>
                </c:pt>
                <c:pt idx="317">
                  <c:v>1.82</c:v>
                </c:pt>
                <c:pt idx="318">
                  <c:v>1.91</c:v>
                </c:pt>
                <c:pt idx="319">
                  <c:v>1.91</c:v>
                </c:pt>
                <c:pt idx="320">
                  <c:v>1.95</c:v>
                </c:pt>
                <c:pt idx="321">
                  <c:v>2.19</c:v>
                </c:pt>
                <c:pt idx="322">
                  <c:v>2.2000000000000002</c:v>
                </c:pt>
                <c:pt idx="323">
                  <c:v>2.27</c:v>
                </c:pt>
                <c:pt idx="324">
                  <c:v>2.4</c:v>
                </c:pt>
                <c:pt idx="325">
                  <c:v>2.4</c:v>
                </c:pt>
                <c:pt idx="326">
                  <c:v>2.41</c:v>
                </c:pt>
                <c:pt idx="327">
                  <c:v>2.41</c:v>
                </c:pt>
                <c:pt idx="328">
                  <c:v>2.41</c:v>
                </c:pt>
                <c:pt idx="329">
                  <c:v>2.4</c:v>
                </c:pt>
                <c:pt idx="330">
                  <c:v>2.4</c:v>
                </c:pt>
                <c:pt idx="331">
                  <c:v>2.1</c:v>
                </c:pt>
                <c:pt idx="332">
                  <c:v>1.9</c:v>
                </c:pt>
                <c:pt idx="333">
                  <c:v>1.9</c:v>
                </c:pt>
                <c:pt idx="334">
                  <c:v>1.9</c:v>
                </c:pt>
                <c:pt idx="335">
                  <c:v>1.9</c:v>
                </c:pt>
                <c:pt idx="336">
                  <c:v>1.25</c:v>
                </c:pt>
                <c:pt idx="337">
                  <c:v>1</c:v>
                </c:pt>
                <c:pt idx="338">
                  <c:v>1</c:v>
                </c:pt>
                <c:pt idx="339">
                  <c:v>0.1</c:v>
                </c:pt>
                <c:pt idx="340">
                  <c:v>0.1</c:v>
                </c:pt>
                <c:pt idx="341">
                  <c:v>0.1</c:v>
                </c:pt>
                <c:pt idx="342">
                  <c:v>0.1</c:v>
                </c:pt>
                <c:pt idx="343">
                  <c:v>0.1</c:v>
                </c:pt>
                <c:pt idx="344">
                  <c:v>0.1</c:v>
                </c:pt>
                <c:pt idx="345">
                  <c:v>0.1</c:v>
                </c:pt>
                <c:pt idx="346">
                  <c:v>0.1</c:v>
                </c:pt>
                <c:pt idx="347">
                  <c:v>0.1</c:v>
                </c:pt>
                <c:pt idx="348">
                  <c:v>0.1</c:v>
                </c:pt>
                <c:pt idx="349">
                  <c:v>0.1</c:v>
                </c:pt>
                <c:pt idx="350">
                  <c:v>0.1</c:v>
                </c:pt>
                <c:pt idx="351">
                  <c:v>0.1</c:v>
                </c:pt>
                <c:pt idx="352">
                  <c:v>0.1</c:v>
                </c:pt>
                <c:pt idx="353">
                  <c:v>0.1</c:v>
                </c:pt>
                <c:pt idx="354">
                  <c:v>0.1</c:v>
                </c:pt>
                <c:pt idx="355">
                  <c:v>0.1</c:v>
                </c:pt>
                <c:pt idx="356">
                  <c:v>0.1</c:v>
                </c:pt>
                <c:pt idx="357">
                  <c:v>0.1</c:v>
                </c:pt>
                <c:pt idx="358">
                  <c:v>0.1</c:v>
                </c:pt>
                <c:pt idx="359">
                  <c:v>0.1</c:v>
                </c:pt>
                <c:pt idx="360">
                  <c:v>0.08</c:v>
                </c:pt>
                <c:pt idx="361">
                  <c:v>0.08</c:v>
                </c:pt>
                <c:pt idx="362">
                  <c:v>0.2</c:v>
                </c:pt>
                <c:pt idx="363">
                  <c:v>0.33</c:v>
                </c:pt>
                <c:pt idx="364">
                  <c:v>0.77</c:v>
                </c:pt>
                <c:pt idx="365">
                  <c:v>1.21</c:v>
                </c:pt>
                <c:pt idx="366">
                  <c:v>1.68</c:v>
                </c:pt>
                <c:pt idx="367">
                  <c:v>2.33</c:v>
                </c:pt>
                <c:pt idx="368">
                  <c:v>2.56</c:v>
                </c:pt>
                <c:pt idx="369">
                  <c:v>3.08</c:v>
                </c:pt>
                <c:pt idx="370">
                  <c:v>3.78</c:v>
                </c:pt>
                <c:pt idx="371">
                  <c:v>4.0999999999999996</c:v>
                </c:pt>
                <c:pt idx="372">
                  <c:v>4.33</c:v>
                </c:pt>
                <c:pt idx="373">
                  <c:v>4.57</c:v>
                </c:pt>
                <c:pt idx="374">
                  <c:v>4.6500000000000004</c:v>
                </c:pt>
                <c:pt idx="375">
                  <c:v>4.83</c:v>
                </c:pt>
                <c:pt idx="376">
                  <c:v>5.0599999999999996</c:v>
                </c:pt>
                <c:pt idx="377">
                  <c:v>5.08</c:v>
                </c:pt>
                <c:pt idx="378">
                  <c:v>5.12</c:v>
                </c:pt>
                <c:pt idx="379">
                  <c:v>5.33</c:v>
                </c:pt>
                <c:pt idx="380">
                  <c:v>5.33</c:v>
                </c:pt>
                <c:pt idx="381">
                  <c:v>5.33</c:v>
                </c:pt>
                <c:pt idx="382">
                  <c:v>5.33</c:v>
                </c:pt>
                <c:pt idx="383">
                  <c:v>5.33</c:v>
                </c:pt>
                <c:pt idx="384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715264"/>
        <c:axId val="152716800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 Shares</c:v>
                </c:pt>
              </c:strCache>
            </c:strRef>
          </c:tx>
          <c:spPr>
            <a:ln w="2817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Sheet1!$B$2:$B$430</c:f>
              <c:numCache>
                <c:formatCode>General</c:formatCode>
                <c:ptCount val="417"/>
                <c:pt idx="0">
                  <c:v>4.93</c:v>
                </c:pt>
                <c:pt idx="1">
                  <c:v>4.6900000000000004</c:v>
                </c:pt>
                <c:pt idx="2">
                  <c:v>4.38</c:v>
                </c:pt>
                <c:pt idx="3">
                  <c:v>4.3600000000000003</c:v>
                </c:pt>
                <c:pt idx="4">
                  <c:v>4.3499999999999996</c:v>
                </c:pt>
                <c:pt idx="5">
                  <c:v>4.2</c:v>
                </c:pt>
                <c:pt idx="6">
                  <c:v>4.05</c:v>
                </c:pt>
                <c:pt idx="7">
                  <c:v>3.98</c:v>
                </c:pt>
                <c:pt idx="8">
                  <c:v>3.85</c:v>
                </c:pt>
                <c:pt idx="9">
                  <c:v>3.72</c:v>
                </c:pt>
                <c:pt idx="10">
                  <c:v>3.72</c:v>
                </c:pt>
                <c:pt idx="11">
                  <c:v>3.6</c:v>
                </c:pt>
                <c:pt idx="12">
                  <c:v>3.56</c:v>
                </c:pt>
                <c:pt idx="13">
                  <c:v>3.52</c:v>
                </c:pt>
                <c:pt idx="14">
                  <c:v>3.41</c:v>
                </c:pt>
                <c:pt idx="15">
                  <c:v>3.36</c:v>
                </c:pt>
                <c:pt idx="16">
                  <c:v>3.39</c:v>
                </c:pt>
                <c:pt idx="17">
                  <c:v>3.3</c:v>
                </c:pt>
                <c:pt idx="18">
                  <c:v>3.3</c:v>
                </c:pt>
                <c:pt idx="19">
                  <c:v>3.32</c:v>
                </c:pt>
                <c:pt idx="20">
                  <c:v>3.23</c:v>
                </c:pt>
                <c:pt idx="21">
                  <c:v>3.23</c:v>
                </c:pt>
                <c:pt idx="22">
                  <c:v>3.2</c:v>
                </c:pt>
                <c:pt idx="23">
                  <c:v>3.2</c:v>
                </c:pt>
                <c:pt idx="24">
                  <c:v>3.13</c:v>
                </c:pt>
                <c:pt idx="25">
                  <c:v>3.11</c:v>
                </c:pt>
                <c:pt idx="26">
                  <c:v>3.1</c:v>
                </c:pt>
                <c:pt idx="27">
                  <c:v>3.08</c:v>
                </c:pt>
                <c:pt idx="28">
                  <c:v>3.1</c:v>
                </c:pt>
                <c:pt idx="29">
                  <c:v>3.1</c:v>
                </c:pt>
                <c:pt idx="30">
                  <c:v>3.11</c:v>
                </c:pt>
                <c:pt idx="31">
                  <c:v>3.14</c:v>
                </c:pt>
                <c:pt idx="32">
                  <c:v>3.16</c:v>
                </c:pt>
                <c:pt idx="33">
                  <c:v>3.24</c:v>
                </c:pt>
                <c:pt idx="34">
                  <c:v>3.26</c:v>
                </c:pt>
                <c:pt idx="35">
                  <c:v>3.3</c:v>
                </c:pt>
                <c:pt idx="36">
                  <c:v>3.32</c:v>
                </c:pt>
                <c:pt idx="37">
                  <c:v>3.32</c:v>
                </c:pt>
                <c:pt idx="38">
                  <c:v>3.37</c:v>
                </c:pt>
                <c:pt idx="39">
                  <c:v>3.37</c:v>
                </c:pt>
                <c:pt idx="40">
                  <c:v>3.39</c:v>
                </c:pt>
                <c:pt idx="41">
                  <c:v>3.4</c:v>
                </c:pt>
                <c:pt idx="42">
                  <c:v>3.39</c:v>
                </c:pt>
                <c:pt idx="43">
                  <c:v>3.38</c:v>
                </c:pt>
                <c:pt idx="44">
                  <c:v>3.39</c:v>
                </c:pt>
                <c:pt idx="45">
                  <c:v>3.35</c:v>
                </c:pt>
                <c:pt idx="46">
                  <c:v>3.38</c:v>
                </c:pt>
                <c:pt idx="47">
                  <c:v>3.4</c:v>
                </c:pt>
                <c:pt idx="48">
                  <c:v>3.35</c:v>
                </c:pt>
                <c:pt idx="49">
                  <c:v>3.34</c:v>
                </c:pt>
                <c:pt idx="50">
                  <c:v>3.33</c:v>
                </c:pt>
                <c:pt idx="51">
                  <c:v>3.32</c:v>
                </c:pt>
                <c:pt idx="52">
                  <c:v>3.28</c:v>
                </c:pt>
                <c:pt idx="53">
                  <c:v>3.3</c:v>
                </c:pt>
                <c:pt idx="54">
                  <c:v>3.29</c:v>
                </c:pt>
                <c:pt idx="55">
                  <c:v>3.27</c:v>
                </c:pt>
                <c:pt idx="56">
                  <c:v>3.28</c:v>
                </c:pt>
                <c:pt idx="57">
                  <c:v>3.27</c:v>
                </c:pt>
                <c:pt idx="58">
                  <c:v>3.27</c:v>
                </c:pt>
                <c:pt idx="59">
                  <c:v>3.3</c:v>
                </c:pt>
                <c:pt idx="60">
                  <c:v>3.24</c:v>
                </c:pt>
                <c:pt idx="61">
                  <c:v>3.22</c:v>
                </c:pt>
                <c:pt idx="62">
                  <c:v>3.21</c:v>
                </c:pt>
                <c:pt idx="63">
                  <c:v>3.24</c:v>
                </c:pt>
                <c:pt idx="64">
                  <c:v>3.25</c:v>
                </c:pt>
                <c:pt idx="65">
                  <c:v>3.3</c:v>
                </c:pt>
                <c:pt idx="66">
                  <c:v>3.31</c:v>
                </c:pt>
                <c:pt idx="67">
                  <c:v>3.3</c:v>
                </c:pt>
                <c:pt idx="68">
                  <c:v>3.31</c:v>
                </c:pt>
                <c:pt idx="69">
                  <c:v>3.31</c:v>
                </c:pt>
                <c:pt idx="70">
                  <c:v>3.33</c:v>
                </c:pt>
                <c:pt idx="71">
                  <c:v>3.3</c:v>
                </c:pt>
                <c:pt idx="72">
                  <c:v>3.3</c:v>
                </c:pt>
                <c:pt idx="73">
                  <c:v>3.31</c:v>
                </c:pt>
                <c:pt idx="74">
                  <c:v>3.28</c:v>
                </c:pt>
                <c:pt idx="75">
                  <c:v>3.28</c:v>
                </c:pt>
                <c:pt idx="76">
                  <c:v>3.3</c:v>
                </c:pt>
                <c:pt idx="77">
                  <c:v>3.2</c:v>
                </c:pt>
                <c:pt idx="78">
                  <c:v>3.15</c:v>
                </c:pt>
                <c:pt idx="79">
                  <c:v>3.15</c:v>
                </c:pt>
                <c:pt idx="80">
                  <c:v>3.15</c:v>
                </c:pt>
                <c:pt idx="81">
                  <c:v>3.09</c:v>
                </c:pt>
                <c:pt idx="82">
                  <c:v>3.1</c:v>
                </c:pt>
                <c:pt idx="83">
                  <c:v>3.1</c:v>
                </c:pt>
                <c:pt idx="84">
                  <c:v>3.14</c:v>
                </c:pt>
                <c:pt idx="85">
                  <c:v>3.12</c:v>
                </c:pt>
                <c:pt idx="86">
                  <c:v>3.09</c:v>
                </c:pt>
                <c:pt idx="87">
                  <c:v>3.04</c:v>
                </c:pt>
                <c:pt idx="88">
                  <c:v>3.02</c:v>
                </c:pt>
                <c:pt idx="89">
                  <c:v>3</c:v>
                </c:pt>
                <c:pt idx="90">
                  <c:v>2.94</c:v>
                </c:pt>
                <c:pt idx="91">
                  <c:v>2.87</c:v>
                </c:pt>
                <c:pt idx="92">
                  <c:v>3.01</c:v>
                </c:pt>
                <c:pt idx="93">
                  <c:v>3.02</c:v>
                </c:pt>
                <c:pt idx="94">
                  <c:v>3.05</c:v>
                </c:pt>
                <c:pt idx="95">
                  <c:v>3</c:v>
                </c:pt>
                <c:pt idx="96">
                  <c:v>3</c:v>
                </c:pt>
                <c:pt idx="97">
                  <c:v>3.01</c:v>
                </c:pt>
                <c:pt idx="98">
                  <c:v>3.02</c:v>
                </c:pt>
                <c:pt idx="99">
                  <c:v>3.04</c:v>
                </c:pt>
                <c:pt idx="100">
                  <c:v>3.04</c:v>
                </c:pt>
                <c:pt idx="101">
                  <c:v>3.05</c:v>
                </c:pt>
                <c:pt idx="102">
                  <c:v>3.08</c:v>
                </c:pt>
                <c:pt idx="103">
                  <c:v>3.06</c:v>
                </c:pt>
                <c:pt idx="104">
                  <c:v>3.08</c:v>
                </c:pt>
                <c:pt idx="105">
                  <c:v>3.09</c:v>
                </c:pt>
                <c:pt idx="106">
                  <c:v>3.09</c:v>
                </c:pt>
                <c:pt idx="107">
                  <c:v>3.1</c:v>
                </c:pt>
                <c:pt idx="108">
                  <c:v>3.08</c:v>
                </c:pt>
                <c:pt idx="109">
                  <c:v>3.05</c:v>
                </c:pt>
                <c:pt idx="110">
                  <c:v>3</c:v>
                </c:pt>
                <c:pt idx="111">
                  <c:v>2.92</c:v>
                </c:pt>
                <c:pt idx="112">
                  <c:v>2.86</c:v>
                </c:pt>
                <c:pt idx="113">
                  <c:v>2.79</c:v>
                </c:pt>
                <c:pt idx="114">
                  <c:v>2.75</c:v>
                </c:pt>
                <c:pt idx="115">
                  <c:v>2.7</c:v>
                </c:pt>
                <c:pt idx="116">
                  <c:v>2.54</c:v>
                </c:pt>
                <c:pt idx="117">
                  <c:v>2.37</c:v>
                </c:pt>
                <c:pt idx="118">
                  <c:v>2.25</c:v>
                </c:pt>
                <c:pt idx="119">
                  <c:v>2.1</c:v>
                </c:pt>
                <c:pt idx="120">
                  <c:v>1.98</c:v>
                </c:pt>
                <c:pt idx="121">
                  <c:v>1.94</c:v>
                </c:pt>
                <c:pt idx="122">
                  <c:v>1.8</c:v>
                </c:pt>
                <c:pt idx="123">
                  <c:v>1.75</c:v>
                </c:pt>
                <c:pt idx="124">
                  <c:v>1.72</c:v>
                </c:pt>
                <c:pt idx="125">
                  <c:v>1.65</c:v>
                </c:pt>
                <c:pt idx="126">
                  <c:v>1.66</c:v>
                </c:pt>
                <c:pt idx="127">
                  <c:v>1.66</c:v>
                </c:pt>
                <c:pt idx="128">
                  <c:v>1.61</c:v>
                </c:pt>
                <c:pt idx="129">
                  <c:v>1.59</c:v>
                </c:pt>
                <c:pt idx="130">
                  <c:v>1.55</c:v>
                </c:pt>
                <c:pt idx="131">
                  <c:v>1.51</c:v>
                </c:pt>
                <c:pt idx="132">
                  <c:v>1.43</c:v>
                </c:pt>
                <c:pt idx="133">
                  <c:v>1.4</c:v>
                </c:pt>
                <c:pt idx="134">
                  <c:v>1.33</c:v>
                </c:pt>
                <c:pt idx="135">
                  <c:v>1.28</c:v>
                </c:pt>
                <c:pt idx="136">
                  <c:v>1.21</c:v>
                </c:pt>
                <c:pt idx="137">
                  <c:v>1.1499999999999999</c:v>
                </c:pt>
                <c:pt idx="138">
                  <c:v>1.08</c:v>
                </c:pt>
                <c:pt idx="139">
                  <c:v>1.06</c:v>
                </c:pt>
                <c:pt idx="140">
                  <c:v>1.03</c:v>
                </c:pt>
                <c:pt idx="141">
                  <c:v>1.02</c:v>
                </c:pt>
                <c:pt idx="142">
                  <c:v>1</c:v>
                </c:pt>
                <c:pt idx="143">
                  <c:v>0.97</c:v>
                </c:pt>
                <c:pt idx="144">
                  <c:v>0.95</c:v>
                </c:pt>
                <c:pt idx="145">
                  <c:v>0.93</c:v>
                </c:pt>
                <c:pt idx="146">
                  <c:v>0.91</c:v>
                </c:pt>
                <c:pt idx="147">
                  <c:v>0.9</c:v>
                </c:pt>
                <c:pt idx="148">
                  <c:v>0.91</c:v>
                </c:pt>
                <c:pt idx="149">
                  <c:v>0.89</c:v>
                </c:pt>
                <c:pt idx="150">
                  <c:v>0.88</c:v>
                </c:pt>
                <c:pt idx="151">
                  <c:v>0.89</c:v>
                </c:pt>
                <c:pt idx="152">
                  <c:v>0.89</c:v>
                </c:pt>
                <c:pt idx="153">
                  <c:v>0.91</c:v>
                </c:pt>
                <c:pt idx="154">
                  <c:v>0.92</c:v>
                </c:pt>
                <c:pt idx="155">
                  <c:v>0.94</c:v>
                </c:pt>
                <c:pt idx="156">
                  <c:v>0.95</c:v>
                </c:pt>
                <c:pt idx="157">
                  <c:v>0.96099999999999997</c:v>
                </c:pt>
                <c:pt idx="158">
                  <c:v>0.97299999999999998</c:v>
                </c:pt>
                <c:pt idx="159">
                  <c:v>0.97399999999999998</c:v>
                </c:pt>
                <c:pt idx="160">
                  <c:v>0.98599999999999999</c:v>
                </c:pt>
                <c:pt idx="161">
                  <c:v>0.998</c:v>
                </c:pt>
                <c:pt idx="162">
                  <c:v>1.004</c:v>
                </c:pt>
                <c:pt idx="163">
                  <c:v>1.0109999999999999</c:v>
                </c:pt>
                <c:pt idx="164">
                  <c:v>1.038</c:v>
                </c:pt>
                <c:pt idx="165">
                  <c:v>1.0449999999999999</c:v>
                </c:pt>
                <c:pt idx="166">
                  <c:v>1.052</c:v>
                </c:pt>
                <c:pt idx="167">
                  <c:v>1.099</c:v>
                </c:pt>
                <c:pt idx="168">
                  <c:v>1.101</c:v>
                </c:pt>
                <c:pt idx="169">
                  <c:v>1.123</c:v>
                </c:pt>
                <c:pt idx="170">
                  <c:v>1.1559999999999999</c:v>
                </c:pt>
                <c:pt idx="171">
                  <c:v>1.1479999999999999</c:v>
                </c:pt>
                <c:pt idx="172">
                  <c:v>1.17</c:v>
                </c:pt>
                <c:pt idx="173">
                  <c:v>1.1819999999999999</c:v>
                </c:pt>
                <c:pt idx="174">
                  <c:v>1.1890000000000001</c:v>
                </c:pt>
                <c:pt idx="175">
                  <c:v>1.1970000000000001</c:v>
                </c:pt>
                <c:pt idx="176">
                  <c:v>1.214</c:v>
                </c:pt>
                <c:pt idx="177">
                  <c:v>1.2210000000000001</c:v>
                </c:pt>
                <c:pt idx="178">
                  <c:v>1.218</c:v>
                </c:pt>
                <c:pt idx="179">
                  <c:v>1.2357</c:v>
                </c:pt>
                <c:pt idx="180">
                  <c:v>1.2381166669999999</c:v>
                </c:pt>
                <c:pt idx="181">
                  <c:v>1.2205333330000001</c:v>
                </c:pt>
                <c:pt idx="182">
                  <c:v>1.25295</c:v>
                </c:pt>
                <c:pt idx="183">
                  <c:v>1.2353666670000001</c:v>
                </c:pt>
                <c:pt idx="184">
                  <c:v>1.2377833330000001</c:v>
                </c:pt>
                <c:pt idx="185">
                  <c:v>1.2402</c:v>
                </c:pt>
                <c:pt idx="186">
                  <c:v>1.243333333</c:v>
                </c:pt>
                <c:pt idx="187">
                  <c:v>1.226466667</c:v>
                </c:pt>
                <c:pt idx="188">
                  <c:v>1.2196</c:v>
                </c:pt>
                <c:pt idx="189">
                  <c:v>1.1927333330000001</c:v>
                </c:pt>
                <c:pt idx="190">
                  <c:v>1.185866667</c:v>
                </c:pt>
                <c:pt idx="191">
                  <c:v>1.1890000000000001</c:v>
                </c:pt>
                <c:pt idx="192">
                  <c:v>1.1418333329999999</c:v>
                </c:pt>
                <c:pt idx="193">
                  <c:v>1.104666667</c:v>
                </c:pt>
                <c:pt idx="194">
                  <c:v>1.0375000000000001</c:v>
                </c:pt>
                <c:pt idx="195">
                  <c:v>0.99033333300000004</c:v>
                </c:pt>
                <c:pt idx="196">
                  <c:v>0.97316666699999999</c:v>
                </c:pt>
                <c:pt idx="197">
                  <c:v>0.94599999999999995</c:v>
                </c:pt>
                <c:pt idx="198">
                  <c:v>0.94623333300000001</c:v>
                </c:pt>
                <c:pt idx="199">
                  <c:v>0.92646666700000002</c:v>
                </c:pt>
                <c:pt idx="200">
                  <c:v>0.92669999999999997</c:v>
                </c:pt>
                <c:pt idx="201">
                  <c:v>0.90693333300000001</c:v>
                </c:pt>
                <c:pt idx="202">
                  <c:v>0.89716666700000003</c:v>
                </c:pt>
                <c:pt idx="203">
                  <c:v>0.85740000000000005</c:v>
                </c:pt>
                <c:pt idx="204">
                  <c:v>0.78113333299999999</c:v>
                </c:pt>
                <c:pt idx="205">
                  <c:v>0.73486666700000003</c:v>
                </c:pt>
                <c:pt idx="206">
                  <c:v>0.67859999999999998</c:v>
                </c:pt>
                <c:pt idx="207">
                  <c:v>0.625</c:v>
                </c:pt>
                <c:pt idx="208">
                  <c:v>0.59140000000000004</c:v>
                </c:pt>
                <c:pt idx="209">
                  <c:v>0.57779999999999998</c:v>
                </c:pt>
                <c:pt idx="210">
                  <c:v>0.64376666699999996</c:v>
                </c:pt>
                <c:pt idx="211">
                  <c:v>0.55973333300000006</c:v>
                </c:pt>
                <c:pt idx="212">
                  <c:v>0.54569999999999996</c:v>
                </c:pt>
                <c:pt idx="213">
                  <c:v>0.54920000000000002</c:v>
                </c:pt>
                <c:pt idx="214">
                  <c:v>0.54269999999999996</c:v>
                </c:pt>
                <c:pt idx="215">
                  <c:v>0.5262</c:v>
                </c:pt>
                <c:pt idx="216">
                  <c:v>0.51380000000000003</c:v>
                </c:pt>
                <c:pt idx="217">
                  <c:v>0.50139999999999996</c:v>
                </c:pt>
                <c:pt idx="218">
                  <c:v>0.48899999999999999</c:v>
                </c:pt>
                <c:pt idx="219">
                  <c:v>0.47566666699999999</c:v>
                </c:pt>
                <c:pt idx="220">
                  <c:v>0.46233333300000001</c:v>
                </c:pt>
                <c:pt idx="221">
                  <c:v>0.44900000000000001</c:v>
                </c:pt>
                <c:pt idx="222">
                  <c:v>0.42651003900000001</c:v>
                </c:pt>
                <c:pt idx="223">
                  <c:v>0.42139273100000002</c:v>
                </c:pt>
                <c:pt idx="224">
                  <c:v>0.39989999999999998</c:v>
                </c:pt>
                <c:pt idx="225">
                  <c:v>0.38787471299999998</c:v>
                </c:pt>
                <c:pt idx="226">
                  <c:v>0.37477816400000002</c:v>
                </c:pt>
                <c:pt idx="227">
                  <c:v>0.37719999999999998</c:v>
                </c:pt>
                <c:pt idx="228">
                  <c:v>0.36323304099999998</c:v>
                </c:pt>
                <c:pt idx="229">
                  <c:v>0.37376667699999999</c:v>
                </c:pt>
                <c:pt idx="230">
                  <c:v>0.35649999999999998</c:v>
                </c:pt>
                <c:pt idx="231">
                  <c:v>0.35320498099999997</c:v>
                </c:pt>
                <c:pt idx="232">
                  <c:v>0.34413768</c:v>
                </c:pt>
                <c:pt idx="233">
                  <c:v>0.33460000000000001</c:v>
                </c:pt>
                <c:pt idx="234">
                  <c:v>0.32591777399999999</c:v>
                </c:pt>
                <c:pt idx="235">
                  <c:v>0.32136856200000002</c:v>
                </c:pt>
                <c:pt idx="236">
                  <c:v>0.30470000000000003</c:v>
                </c:pt>
                <c:pt idx="237">
                  <c:v>0.28699390299999999</c:v>
                </c:pt>
                <c:pt idx="238">
                  <c:v>0.29137613299999998</c:v>
                </c:pt>
                <c:pt idx="239">
                  <c:v>0.2908</c:v>
                </c:pt>
                <c:pt idx="240">
                  <c:v>0.28225209400000001</c:v>
                </c:pt>
                <c:pt idx="241">
                  <c:v>0.26843771100000002</c:v>
                </c:pt>
                <c:pt idx="242">
                  <c:v>0.26790000000000003</c:v>
                </c:pt>
                <c:pt idx="243">
                  <c:v>0.25837659899999998</c:v>
                </c:pt>
                <c:pt idx="244">
                  <c:v>0.26716585999999998</c:v>
                </c:pt>
                <c:pt idx="245">
                  <c:v>0.26500000000000001</c:v>
                </c:pt>
                <c:pt idx="246">
                  <c:v>0.26325494500000002</c:v>
                </c:pt>
                <c:pt idx="247">
                  <c:v>0.26314857000000003</c:v>
                </c:pt>
                <c:pt idx="248">
                  <c:v>0.25490000000000002</c:v>
                </c:pt>
                <c:pt idx="249">
                  <c:v>0.25285853600000002</c:v>
                </c:pt>
                <c:pt idx="250">
                  <c:v>0.24828610300000001</c:v>
                </c:pt>
                <c:pt idx="251">
                  <c:v>0.2487</c:v>
                </c:pt>
                <c:pt idx="252">
                  <c:v>0.23721060899999999</c:v>
                </c:pt>
                <c:pt idx="253">
                  <c:v>0.22864406200000001</c:v>
                </c:pt>
                <c:pt idx="254">
                  <c:v>0.216</c:v>
                </c:pt>
                <c:pt idx="255">
                  <c:v>0.214679604</c:v>
                </c:pt>
                <c:pt idx="256">
                  <c:v>0.21333564799999999</c:v>
                </c:pt>
                <c:pt idx="257">
                  <c:v>0.21010000000000001</c:v>
                </c:pt>
                <c:pt idx="258">
                  <c:v>0.21375641000000001</c:v>
                </c:pt>
                <c:pt idx="259">
                  <c:v>0.21394296400000001</c:v>
                </c:pt>
                <c:pt idx="260">
                  <c:v>0.217</c:v>
                </c:pt>
                <c:pt idx="261">
                  <c:v>0.22121386600000001</c:v>
                </c:pt>
                <c:pt idx="262">
                  <c:v>0.22344271099999999</c:v>
                </c:pt>
                <c:pt idx="263">
                  <c:v>0.2185</c:v>
                </c:pt>
                <c:pt idx="264">
                  <c:v>0.21897682199999999</c:v>
                </c:pt>
                <c:pt idx="265">
                  <c:v>0.210518963</c:v>
                </c:pt>
                <c:pt idx="266">
                  <c:v>0.2059</c:v>
                </c:pt>
                <c:pt idx="267">
                  <c:v>0.20671811600000001</c:v>
                </c:pt>
                <c:pt idx="268">
                  <c:v>0.20435767599999999</c:v>
                </c:pt>
                <c:pt idx="269">
                  <c:v>0.20169999999999999</c:v>
                </c:pt>
                <c:pt idx="270">
                  <c:v>0.229376312</c:v>
                </c:pt>
                <c:pt idx="271">
                  <c:v>0.19673924400000001</c:v>
                </c:pt>
                <c:pt idx="272">
                  <c:v>0.19670000000000001</c:v>
                </c:pt>
                <c:pt idx="273">
                  <c:v>0.197401734</c:v>
                </c:pt>
                <c:pt idx="274">
                  <c:v>0.19764050599999999</c:v>
                </c:pt>
                <c:pt idx="275">
                  <c:v>0.19570000000000001</c:v>
                </c:pt>
                <c:pt idx="276">
                  <c:v>0.19081584200000001</c:v>
                </c:pt>
                <c:pt idx="277">
                  <c:v>0.18969351000000001</c:v>
                </c:pt>
                <c:pt idx="278">
                  <c:v>0.192</c:v>
                </c:pt>
                <c:pt idx="279">
                  <c:v>0.198146287</c:v>
                </c:pt>
                <c:pt idx="280">
                  <c:v>0.201387384</c:v>
                </c:pt>
                <c:pt idx="281">
                  <c:v>0.20549999999999999</c:v>
                </c:pt>
                <c:pt idx="282">
                  <c:v>0.20389829400000001</c:v>
                </c:pt>
                <c:pt idx="283">
                  <c:v>0.20363390100000001</c:v>
                </c:pt>
                <c:pt idx="284">
                  <c:v>0.19939999999999999</c:v>
                </c:pt>
                <c:pt idx="285">
                  <c:v>0.19966616000000001</c:v>
                </c:pt>
                <c:pt idx="286">
                  <c:v>0.19891138899999999</c:v>
                </c:pt>
                <c:pt idx="287">
                  <c:v>0.2054</c:v>
                </c:pt>
                <c:pt idx="288">
                  <c:v>0.20235719099999999</c:v>
                </c:pt>
                <c:pt idx="289">
                  <c:v>0.201046637</c:v>
                </c:pt>
                <c:pt idx="290">
                  <c:v>0.2001</c:v>
                </c:pt>
                <c:pt idx="291">
                  <c:v>0.20350874999999999</c:v>
                </c:pt>
                <c:pt idx="292">
                  <c:v>0.20637502999999999</c:v>
                </c:pt>
                <c:pt idx="293">
                  <c:v>0.2084</c:v>
                </c:pt>
                <c:pt idx="294">
                  <c:v>0.20545258899999999</c:v>
                </c:pt>
                <c:pt idx="295">
                  <c:v>0.20278531</c:v>
                </c:pt>
                <c:pt idx="296">
                  <c:v>0.19420000000000001</c:v>
                </c:pt>
                <c:pt idx="297">
                  <c:v>0.19408039499999999</c:v>
                </c:pt>
                <c:pt idx="298">
                  <c:v>0.193924392</c:v>
                </c:pt>
                <c:pt idx="299">
                  <c:v>0.1946</c:v>
                </c:pt>
                <c:pt idx="300">
                  <c:v>0.21529891600000001</c:v>
                </c:pt>
                <c:pt idx="301">
                  <c:v>0.23437644899999999</c:v>
                </c:pt>
                <c:pt idx="302">
                  <c:v>0.25380000000000003</c:v>
                </c:pt>
                <c:pt idx="303">
                  <c:v>0.23561438900000001</c:v>
                </c:pt>
                <c:pt idx="304">
                  <c:v>0.218510341</c:v>
                </c:pt>
                <c:pt idx="305">
                  <c:v>0.20169999999999999</c:v>
                </c:pt>
                <c:pt idx="306">
                  <c:v>0.20386337900000001</c:v>
                </c:pt>
                <c:pt idx="307">
                  <c:v>0.20294247300000001</c:v>
                </c:pt>
                <c:pt idx="308">
                  <c:v>0.20530000000000001</c:v>
                </c:pt>
                <c:pt idx="309">
                  <c:v>0.20827064300000001</c:v>
                </c:pt>
                <c:pt idx="310">
                  <c:v>0.20949430999999999</c:v>
                </c:pt>
                <c:pt idx="311">
                  <c:v>0.2145</c:v>
                </c:pt>
                <c:pt idx="312">
                  <c:v>0.21964078100000001</c:v>
                </c:pt>
                <c:pt idx="313">
                  <c:v>0.22003410300000001</c:v>
                </c:pt>
                <c:pt idx="314">
                  <c:v>0.22220000000000001</c:v>
                </c:pt>
                <c:pt idx="315">
                  <c:v>0.226374136</c:v>
                </c:pt>
                <c:pt idx="316">
                  <c:v>0.22630755799999999</c:v>
                </c:pt>
                <c:pt idx="317">
                  <c:v>0.2258</c:v>
                </c:pt>
                <c:pt idx="318">
                  <c:v>0.23932878499999999</c:v>
                </c:pt>
                <c:pt idx="319">
                  <c:v>0.25222892299999999</c:v>
                </c:pt>
                <c:pt idx="320">
                  <c:v>0.26719999999999999</c:v>
                </c:pt>
                <c:pt idx="321">
                  <c:v>0.27504894600000002</c:v>
                </c:pt>
                <c:pt idx="322">
                  <c:v>0.282992933</c:v>
                </c:pt>
                <c:pt idx="323">
                  <c:v>0.2974</c:v>
                </c:pt>
                <c:pt idx="324">
                  <c:v>0.30028188700000003</c:v>
                </c:pt>
                <c:pt idx="325">
                  <c:v>0.30007309700000001</c:v>
                </c:pt>
                <c:pt idx="326">
                  <c:v>0.30109999999999998</c:v>
                </c:pt>
                <c:pt idx="327">
                  <c:v>0.30398219100000001</c:v>
                </c:pt>
                <c:pt idx="328">
                  <c:v>0.30478281200000001</c:v>
                </c:pt>
                <c:pt idx="329">
                  <c:v>0.30590000000000001</c:v>
                </c:pt>
                <c:pt idx="330">
                  <c:v>0.30299999999999999</c:v>
                </c:pt>
                <c:pt idx="331">
                  <c:v>0.30299999999999999</c:v>
                </c:pt>
                <c:pt idx="332">
                  <c:v>0.30099999999999999</c:v>
                </c:pt>
                <c:pt idx="333">
                  <c:v>0.29399999999999998</c:v>
                </c:pt>
                <c:pt idx="334">
                  <c:v>0.28999999999999998</c:v>
                </c:pt>
                <c:pt idx="335">
                  <c:v>0.29199999999999998</c:v>
                </c:pt>
                <c:pt idx="336">
                  <c:v>0.27211379400818997</c:v>
                </c:pt>
                <c:pt idx="337">
                  <c:v>0.26018172201781997</c:v>
                </c:pt>
                <c:pt idx="338">
                  <c:v>0.22620000000000001</c:v>
                </c:pt>
                <c:pt idx="339">
                  <c:v>0.19769323614146334</c:v>
                </c:pt>
                <c:pt idx="340">
                  <c:v>0.19987307561971668</c:v>
                </c:pt>
                <c:pt idx="341">
                  <c:v>0.1729</c:v>
                </c:pt>
                <c:pt idx="342">
                  <c:v>0.16843378968541001</c:v>
                </c:pt>
                <c:pt idx="343">
                  <c:v>0.16892657226206001</c:v>
                </c:pt>
                <c:pt idx="344">
                  <c:v>0.16199999999999998</c:v>
                </c:pt>
                <c:pt idx="345">
                  <c:v>0.16897429024863334</c:v>
                </c:pt>
                <c:pt idx="346">
                  <c:v>0.15881588785046666</c:v>
                </c:pt>
                <c:pt idx="347">
                  <c:v>0.14759999999999998</c:v>
                </c:pt>
                <c:pt idx="348">
                  <c:v>0.14199999999999999</c:v>
                </c:pt>
                <c:pt idx="349">
                  <c:v>0.13800000000000001</c:v>
                </c:pt>
                <c:pt idx="350">
                  <c:v>0.13</c:v>
                </c:pt>
                <c:pt idx="351">
                  <c:v>0.113</c:v>
                </c:pt>
                <c:pt idx="352">
                  <c:v>9.7000000000000003E-2</c:v>
                </c:pt>
                <c:pt idx="353">
                  <c:v>0.124</c:v>
                </c:pt>
                <c:pt idx="354">
                  <c:v>0.14199999999999999</c:v>
                </c:pt>
                <c:pt idx="355">
                  <c:v>0.16</c:v>
                </c:pt>
                <c:pt idx="356">
                  <c:v>0.122</c:v>
                </c:pt>
                <c:pt idx="357">
                  <c:v>0.12</c:v>
                </c:pt>
                <c:pt idx="358">
                  <c:v>0.121</c:v>
                </c:pt>
                <c:pt idx="359">
                  <c:v>0.12</c:v>
                </c:pt>
                <c:pt idx="360">
                  <c:v>0.10383299999999999</c:v>
                </c:pt>
                <c:pt idx="361">
                  <c:v>9.3992000000000006E-2</c:v>
                </c:pt>
                <c:pt idx="362">
                  <c:v>9.0999999999999998E-2</c:v>
                </c:pt>
                <c:pt idx="363">
                  <c:v>8.7845999999999994E-2</c:v>
                </c:pt>
                <c:pt idx="364">
                  <c:v>8.9648000000000005E-2</c:v>
                </c:pt>
                <c:pt idx="365">
                  <c:v>0.1</c:v>
                </c:pt>
                <c:pt idx="366">
                  <c:v>0.124545</c:v>
                </c:pt>
                <c:pt idx="367">
                  <c:v>0.15742300000000001</c:v>
                </c:pt>
                <c:pt idx="368">
                  <c:v>0.19</c:v>
                </c:pt>
                <c:pt idx="369">
                  <c:v>0.18</c:v>
                </c:pt>
                <c:pt idx="370">
                  <c:v>0.14000000000000001</c:v>
                </c:pt>
                <c:pt idx="371">
                  <c:v>0.15</c:v>
                </c:pt>
                <c:pt idx="372">
                  <c:v>0.1600915452982167</c:v>
                </c:pt>
                <c:pt idx="373">
                  <c:v>0.15199119808925338</c:v>
                </c:pt>
                <c:pt idx="374">
                  <c:v>0.18000000000000002</c:v>
                </c:pt>
                <c:pt idx="375">
                  <c:v>0.18006135747797669</c:v>
                </c:pt>
                <c:pt idx="376">
                  <c:v>0.19152000314831336</c:v>
                </c:pt>
                <c:pt idx="377">
                  <c:v>0.2</c:v>
                </c:pt>
                <c:pt idx="378">
                  <c:v>0.22100653078407337</c:v>
                </c:pt>
                <c:pt idx="379">
                  <c:v>0.21003492288261669</c:v>
                </c:pt>
                <c:pt idx="380">
                  <c:v>0.2</c:v>
                </c:pt>
                <c:pt idx="381">
                  <c:v>0.18693869893532006</c:v>
                </c:pt>
                <c:pt idx="382">
                  <c:v>0.1899237735621801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E6-4DEE-9FA4-B718F88EDB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MMAs</c:v>
                </c:pt>
              </c:strCache>
            </c:strRef>
          </c:tx>
          <c:spPr>
            <a:ln w="9393">
              <a:solidFill>
                <a:srgbClr val="FFFF00"/>
              </a:solidFill>
              <a:prstDash val="solid"/>
            </a:ln>
          </c:spPr>
          <c:marker>
            <c:symbol val="diamond"/>
            <c:size val="3"/>
            <c:spPr>
              <a:noFill/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Sheet1!$C$2:$C$430</c:f>
              <c:numCache>
                <c:formatCode>General</c:formatCode>
                <c:ptCount val="417"/>
                <c:pt idx="0">
                  <c:v>4.59</c:v>
                </c:pt>
                <c:pt idx="1">
                  <c:v>4.46</c:v>
                </c:pt>
                <c:pt idx="2">
                  <c:v>4.3099999999999996</c:v>
                </c:pt>
                <c:pt idx="3">
                  <c:v>4.3</c:v>
                </c:pt>
                <c:pt idx="4">
                  <c:v>4.22</c:v>
                </c:pt>
                <c:pt idx="5">
                  <c:v>4</c:v>
                </c:pt>
                <c:pt idx="6">
                  <c:v>3.81</c:v>
                </c:pt>
                <c:pt idx="7">
                  <c:v>3.71</c:v>
                </c:pt>
                <c:pt idx="8">
                  <c:v>3.58</c:v>
                </c:pt>
                <c:pt idx="9">
                  <c:v>3.47</c:v>
                </c:pt>
                <c:pt idx="10">
                  <c:v>3.46</c:v>
                </c:pt>
                <c:pt idx="11">
                  <c:v>3.4</c:v>
                </c:pt>
                <c:pt idx="12">
                  <c:v>3.32</c:v>
                </c:pt>
                <c:pt idx="13">
                  <c:v>3.27</c:v>
                </c:pt>
                <c:pt idx="14">
                  <c:v>3.24</c:v>
                </c:pt>
                <c:pt idx="15">
                  <c:v>3.24</c:v>
                </c:pt>
                <c:pt idx="16">
                  <c:v>3.23</c:v>
                </c:pt>
                <c:pt idx="17">
                  <c:v>3.2</c:v>
                </c:pt>
                <c:pt idx="18">
                  <c:v>3.18</c:v>
                </c:pt>
                <c:pt idx="19">
                  <c:v>3.18</c:v>
                </c:pt>
                <c:pt idx="20">
                  <c:v>3.15</c:v>
                </c:pt>
                <c:pt idx="21">
                  <c:v>3.09</c:v>
                </c:pt>
                <c:pt idx="22">
                  <c:v>3.1</c:v>
                </c:pt>
                <c:pt idx="23">
                  <c:v>3.1</c:v>
                </c:pt>
                <c:pt idx="24">
                  <c:v>3.07</c:v>
                </c:pt>
                <c:pt idx="25">
                  <c:v>3.06</c:v>
                </c:pt>
                <c:pt idx="26">
                  <c:v>3.08</c:v>
                </c:pt>
                <c:pt idx="27">
                  <c:v>3.12</c:v>
                </c:pt>
                <c:pt idx="28">
                  <c:v>3.17</c:v>
                </c:pt>
                <c:pt idx="29">
                  <c:v>3.2</c:v>
                </c:pt>
                <c:pt idx="30">
                  <c:v>3.22</c:v>
                </c:pt>
                <c:pt idx="31">
                  <c:v>3.24</c:v>
                </c:pt>
                <c:pt idx="32">
                  <c:v>3.31</c:v>
                </c:pt>
                <c:pt idx="33">
                  <c:v>3.44</c:v>
                </c:pt>
                <c:pt idx="34">
                  <c:v>3.5</c:v>
                </c:pt>
                <c:pt idx="35">
                  <c:v>3.6</c:v>
                </c:pt>
                <c:pt idx="36">
                  <c:v>3.75</c:v>
                </c:pt>
                <c:pt idx="37">
                  <c:v>3.8</c:v>
                </c:pt>
                <c:pt idx="38">
                  <c:v>3.86</c:v>
                </c:pt>
                <c:pt idx="39">
                  <c:v>3.87</c:v>
                </c:pt>
                <c:pt idx="40">
                  <c:v>3.85</c:v>
                </c:pt>
                <c:pt idx="41">
                  <c:v>3.9</c:v>
                </c:pt>
                <c:pt idx="42">
                  <c:v>3.92</c:v>
                </c:pt>
                <c:pt idx="43">
                  <c:v>3.86</c:v>
                </c:pt>
                <c:pt idx="44">
                  <c:v>3.86</c:v>
                </c:pt>
                <c:pt idx="45">
                  <c:v>3.8</c:v>
                </c:pt>
                <c:pt idx="46">
                  <c:v>3.82</c:v>
                </c:pt>
                <c:pt idx="47">
                  <c:v>3.8</c:v>
                </c:pt>
                <c:pt idx="48">
                  <c:v>3.79</c:v>
                </c:pt>
                <c:pt idx="49">
                  <c:v>3.73</c:v>
                </c:pt>
                <c:pt idx="50">
                  <c:v>3.67</c:v>
                </c:pt>
                <c:pt idx="51">
                  <c:v>3.65</c:v>
                </c:pt>
                <c:pt idx="52">
                  <c:v>3.7</c:v>
                </c:pt>
                <c:pt idx="53">
                  <c:v>3.7</c:v>
                </c:pt>
                <c:pt idx="54">
                  <c:v>3.74</c:v>
                </c:pt>
                <c:pt idx="55">
                  <c:v>3.79</c:v>
                </c:pt>
                <c:pt idx="56">
                  <c:v>3.81</c:v>
                </c:pt>
                <c:pt idx="57">
                  <c:v>3.8</c:v>
                </c:pt>
                <c:pt idx="58">
                  <c:v>3.78</c:v>
                </c:pt>
                <c:pt idx="59">
                  <c:v>3.8</c:v>
                </c:pt>
                <c:pt idx="60">
                  <c:v>3.82</c:v>
                </c:pt>
                <c:pt idx="61">
                  <c:v>3.84</c:v>
                </c:pt>
                <c:pt idx="62">
                  <c:v>3.81</c:v>
                </c:pt>
                <c:pt idx="63">
                  <c:v>3.88</c:v>
                </c:pt>
                <c:pt idx="64">
                  <c:v>3.91</c:v>
                </c:pt>
                <c:pt idx="65">
                  <c:v>3.9</c:v>
                </c:pt>
                <c:pt idx="66">
                  <c:v>3.89</c:v>
                </c:pt>
                <c:pt idx="67">
                  <c:v>3.95</c:v>
                </c:pt>
                <c:pt idx="68">
                  <c:v>3.92</c:v>
                </c:pt>
                <c:pt idx="69">
                  <c:v>3.96</c:v>
                </c:pt>
                <c:pt idx="70">
                  <c:v>3.97</c:v>
                </c:pt>
                <c:pt idx="71">
                  <c:v>4</c:v>
                </c:pt>
                <c:pt idx="72">
                  <c:v>3.98</c:v>
                </c:pt>
                <c:pt idx="73">
                  <c:v>3.96</c:v>
                </c:pt>
                <c:pt idx="74">
                  <c:v>3.92</c:v>
                </c:pt>
                <c:pt idx="75">
                  <c:v>3.9</c:v>
                </c:pt>
                <c:pt idx="76">
                  <c:v>3.89</c:v>
                </c:pt>
                <c:pt idx="77">
                  <c:v>3.9</c:v>
                </c:pt>
                <c:pt idx="78">
                  <c:v>3.94</c:v>
                </c:pt>
                <c:pt idx="79">
                  <c:v>3.89</c:v>
                </c:pt>
                <c:pt idx="80">
                  <c:v>3.86</c:v>
                </c:pt>
                <c:pt idx="81">
                  <c:v>3.78</c:v>
                </c:pt>
                <c:pt idx="82">
                  <c:v>3.74</c:v>
                </c:pt>
                <c:pt idx="83">
                  <c:v>3.7</c:v>
                </c:pt>
                <c:pt idx="84">
                  <c:v>3.7</c:v>
                </c:pt>
                <c:pt idx="85">
                  <c:v>3.69</c:v>
                </c:pt>
                <c:pt idx="86">
                  <c:v>3.7</c:v>
                </c:pt>
                <c:pt idx="87">
                  <c:v>3.67</c:v>
                </c:pt>
                <c:pt idx="88">
                  <c:v>3.69</c:v>
                </c:pt>
                <c:pt idx="89">
                  <c:v>3.71</c:v>
                </c:pt>
                <c:pt idx="90">
                  <c:v>3.71</c:v>
                </c:pt>
                <c:pt idx="91">
                  <c:v>3.74</c:v>
                </c:pt>
                <c:pt idx="92">
                  <c:v>3.78</c:v>
                </c:pt>
                <c:pt idx="93">
                  <c:v>3.76</c:v>
                </c:pt>
                <c:pt idx="94">
                  <c:v>3.79</c:v>
                </c:pt>
                <c:pt idx="95">
                  <c:v>3.8</c:v>
                </c:pt>
                <c:pt idx="96">
                  <c:v>3.83</c:v>
                </c:pt>
                <c:pt idx="97">
                  <c:v>3.88</c:v>
                </c:pt>
                <c:pt idx="98">
                  <c:v>3.93</c:v>
                </c:pt>
                <c:pt idx="99">
                  <c:v>3.98</c:v>
                </c:pt>
                <c:pt idx="100">
                  <c:v>4.05</c:v>
                </c:pt>
                <c:pt idx="101">
                  <c:v>4.1100000000000003</c:v>
                </c:pt>
                <c:pt idx="102">
                  <c:v>4.18</c:v>
                </c:pt>
                <c:pt idx="103">
                  <c:v>4.21</c:v>
                </c:pt>
                <c:pt idx="104">
                  <c:v>4.21</c:v>
                </c:pt>
                <c:pt idx="105">
                  <c:v>4.2300000000000004</c:v>
                </c:pt>
                <c:pt idx="106">
                  <c:v>4.24</c:v>
                </c:pt>
                <c:pt idx="107">
                  <c:v>4.25</c:v>
                </c:pt>
                <c:pt idx="108">
                  <c:v>4.1900000000000004</c:v>
                </c:pt>
                <c:pt idx="109">
                  <c:v>4.09</c:v>
                </c:pt>
                <c:pt idx="110">
                  <c:v>3.94</c:v>
                </c:pt>
                <c:pt idx="111">
                  <c:v>3.78</c:v>
                </c:pt>
                <c:pt idx="112">
                  <c:v>3.6</c:v>
                </c:pt>
                <c:pt idx="113">
                  <c:v>3.46</c:v>
                </c:pt>
                <c:pt idx="114">
                  <c:v>3.36</c:v>
                </c:pt>
                <c:pt idx="115">
                  <c:v>3.28</c:v>
                </c:pt>
                <c:pt idx="116">
                  <c:v>2.99</c:v>
                </c:pt>
                <c:pt idx="117">
                  <c:v>2.7</c:v>
                </c:pt>
                <c:pt idx="118">
                  <c:v>2.5</c:v>
                </c:pt>
                <c:pt idx="119">
                  <c:v>2.34</c:v>
                </c:pt>
                <c:pt idx="120">
                  <c:v>2.29</c:v>
                </c:pt>
                <c:pt idx="121">
                  <c:v>2.2599999999999998</c:v>
                </c:pt>
                <c:pt idx="122">
                  <c:v>2.14</c:v>
                </c:pt>
                <c:pt idx="123">
                  <c:v>2.08</c:v>
                </c:pt>
                <c:pt idx="124">
                  <c:v>2.0499999999999998</c:v>
                </c:pt>
                <c:pt idx="125">
                  <c:v>1.98</c:v>
                </c:pt>
                <c:pt idx="126">
                  <c:v>1.97</c:v>
                </c:pt>
                <c:pt idx="127">
                  <c:v>1.96</c:v>
                </c:pt>
                <c:pt idx="128">
                  <c:v>1.93</c:v>
                </c:pt>
                <c:pt idx="129">
                  <c:v>1.93</c:v>
                </c:pt>
                <c:pt idx="130">
                  <c:v>1.81</c:v>
                </c:pt>
                <c:pt idx="131">
                  <c:v>1.74</c:v>
                </c:pt>
                <c:pt idx="132">
                  <c:v>1.67</c:v>
                </c:pt>
                <c:pt idx="133">
                  <c:v>1.63</c:v>
                </c:pt>
                <c:pt idx="134">
                  <c:v>1.57</c:v>
                </c:pt>
                <c:pt idx="135">
                  <c:v>1.51</c:v>
                </c:pt>
                <c:pt idx="136">
                  <c:v>1.43</c:v>
                </c:pt>
                <c:pt idx="137">
                  <c:v>1.35</c:v>
                </c:pt>
                <c:pt idx="138">
                  <c:v>1.28</c:v>
                </c:pt>
                <c:pt idx="139">
                  <c:v>1.26</c:v>
                </c:pt>
                <c:pt idx="140">
                  <c:v>1.24</c:v>
                </c:pt>
                <c:pt idx="141">
                  <c:v>1.23</c:v>
                </c:pt>
                <c:pt idx="142">
                  <c:v>1.21</c:v>
                </c:pt>
                <c:pt idx="143">
                  <c:v>1.1599999999999999</c:v>
                </c:pt>
                <c:pt idx="144">
                  <c:v>1.1399999999999999</c:v>
                </c:pt>
                <c:pt idx="145">
                  <c:v>1.1299999999999999</c:v>
                </c:pt>
                <c:pt idx="146">
                  <c:v>1.1200000000000001</c:v>
                </c:pt>
                <c:pt idx="147">
                  <c:v>1.1000000000000001</c:v>
                </c:pt>
                <c:pt idx="148">
                  <c:v>1.1200000000000001</c:v>
                </c:pt>
                <c:pt idx="149">
                  <c:v>1.1299999999999999</c:v>
                </c:pt>
                <c:pt idx="150">
                  <c:v>1.1499999999999999</c:v>
                </c:pt>
                <c:pt idx="151">
                  <c:v>1.1599999999999999</c:v>
                </c:pt>
                <c:pt idx="152">
                  <c:v>1.18</c:v>
                </c:pt>
                <c:pt idx="153">
                  <c:v>1.21</c:v>
                </c:pt>
                <c:pt idx="154">
                  <c:v>1.25</c:v>
                </c:pt>
                <c:pt idx="155">
                  <c:v>1.29</c:v>
                </c:pt>
                <c:pt idx="156">
                  <c:v>1.3480000000000001</c:v>
                </c:pt>
                <c:pt idx="157">
                  <c:v>1.4059999999999999</c:v>
                </c:pt>
                <c:pt idx="158">
                  <c:v>1.4550000000000001</c:v>
                </c:pt>
                <c:pt idx="159">
                  <c:v>1.5129999999999999</c:v>
                </c:pt>
                <c:pt idx="160">
                  <c:v>1.5620000000000001</c:v>
                </c:pt>
                <c:pt idx="161">
                  <c:v>1.61</c:v>
                </c:pt>
                <c:pt idx="162">
                  <c:v>1.68</c:v>
                </c:pt>
                <c:pt idx="163">
                  <c:v>1.7689999999999999</c:v>
                </c:pt>
                <c:pt idx="164">
                  <c:v>1.869</c:v>
                </c:pt>
                <c:pt idx="165">
                  <c:v>1.9390000000000001</c:v>
                </c:pt>
                <c:pt idx="166">
                  <c:v>2.0289999999999999</c:v>
                </c:pt>
                <c:pt idx="167">
                  <c:v>2.129</c:v>
                </c:pt>
                <c:pt idx="168">
                  <c:v>2.1859999999999999</c:v>
                </c:pt>
                <c:pt idx="169">
                  <c:v>2.2730000000000001</c:v>
                </c:pt>
                <c:pt idx="170">
                  <c:v>2.38</c:v>
                </c:pt>
                <c:pt idx="171">
                  <c:v>2.4670000000000001</c:v>
                </c:pt>
                <c:pt idx="172">
                  <c:v>2.5350000000000001</c:v>
                </c:pt>
                <c:pt idx="173">
                  <c:v>2.6720000000000002</c:v>
                </c:pt>
                <c:pt idx="174">
                  <c:v>2.762</c:v>
                </c:pt>
                <c:pt idx="175">
                  <c:v>2.8519999999999999</c:v>
                </c:pt>
                <c:pt idx="176">
                  <c:v>2.8929999999999998</c:v>
                </c:pt>
                <c:pt idx="177">
                  <c:v>2.9329999999999998</c:v>
                </c:pt>
                <c:pt idx="178">
                  <c:v>2.9529999999999998</c:v>
                </c:pt>
                <c:pt idx="179">
                  <c:v>2.9937</c:v>
                </c:pt>
                <c:pt idx="180">
                  <c:v>3.006566667</c:v>
                </c:pt>
                <c:pt idx="181">
                  <c:v>3.0294333330000001</c:v>
                </c:pt>
                <c:pt idx="182">
                  <c:v>3.0722999999999998</c:v>
                </c:pt>
                <c:pt idx="183">
                  <c:v>3.095166667</c:v>
                </c:pt>
                <c:pt idx="184">
                  <c:v>3.1080333329999998</c:v>
                </c:pt>
                <c:pt idx="185">
                  <c:v>3.1109</c:v>
                </c:pt>
                <c:pt idx="186">
                  <c:v>3.139366667</c:v>
                </c:pt>
                <c:pt idx="187">
                  <c:v>3.1278333329999999</c:v>
                </c:pt>
                <c:pt idx="188">
                  <c:v>3.1063000000000001</c:v>
                </c:pt>
                <c:pt idx="189">
                  <c:v>3.054766667</c:v>
                </c:pt>
                <c:pt idx="190">
                  <c:v>3.0332333330000001</c:v>
                </c:pt>
                <c:pt idx="191">
                  <c:v>3.0116999999999998</c:v>
                </c:pt>
                <c:pt idx="192">
                  <c:v>2.8318833329999999</c:v>
                </c:pt>
                <c:pt idx="193">
                  <c:v>2.6520666670000002</c:v>
                </c:pt>
                <c:pt idx="194">
                  <c:v>2.44225</c:v>
                </c:pt>
                <c:pt idx="195">
                  <c:v>2.2424333330000001</c:v>
                </c:pt>
                <c:pt idx="196">
                  <c:v>2.1726166669999998</c:v>
                </c:pt>
                <c:pt idx="197">
                  <c:v>2.0828000000000002</c:v>
                </c:pt>
                <c:pt idx="198">
                  <c:v>2.078033333</c:v>
                </c:pt>
                <c:pt idx="199">
                  <c:v>2.0432666670000001</c:v>
                </c:pt>
                <c:pt idx="200">
                  <c:v>2.0285000000000002</c:v>
                </c:pt>
                <c:pt idx="201">
                  <c:v>1.963733333</c:v>
                </c:pt>
                <c:pt idx="202">
                  <c:v>1.8989666670000001</c:v>
                </c:pt>
                <c:pt idx="203">
                  <c:v>1.8242</c:v>
                </c:pt>
                <c:pt idx="204">
                  <c:v>1.6528</c:v>
                </c:pt>
                <c:pt idx="205">
                  <c:v>1.5014000000000001</c:v>
                </c:pt>
                <c:pt idx="206">
                  <c:v>1.37</c:v>
                </c:pt>
                <c:pt idx="207">
                  <c:v>1.242033333</c:v>
                </c:pt>
                <c:pt idx="208">
                  <c:v>1.194066667</c:v>
                </c:pt>
                <c:pt idx="209">
                  <c:v>1.1361000000000001</c:v>
                </c:pt>
                <c:pt idx="210">
                  <c:v>1.1174333329999999</c:v>
                </c:pt>
                <c:pt idx="211">
                  <c:v>1.078766667</c:v>
                </c:pt>
                <c:pt idx="212">
                  <c:v>1.0601</c:v>
                </c:pt>
                <c:pt idx="213">
                  <c:v>1.0357666670000001</c:v>
                </c:pt>
                <c:pt idx="214">
                  <c:v>0.99143333300000003</c:v>
                </c:pt>
                <c:pt idx="215">
                  <c:v>0.96709999999999996</c:v>
                </c:pt>
                <c:pt idx="216">
                  <c:v>0.94403333300000003</c:v>
                </c:pt>
                <c:pt idx="217">
                  <c:v>0.92096666699999996</c:v>
                </c:pt>
                <c:pt idx="218">
                  <c:v>0.87790000000000001</c:v>
                </c:pt>
                <c:pt idx="219">
                  <c:v>0.84899999999999998</c:v>
                </c:pt>
                <c:pt idx="220">
                  <c:v>0.81010000000000004</c:v>
                </c:pt>
                <c:pt idx="221">
                  <c:v>0.78120000000000001</c:v>
                </c:pt>
                <c:pt idx="222">
                  <c:v>0.74395434000000005</c:v>
                </c:pt>
                <c:pt idx="223">
                  <c:v>0.70689512899999996</c:v>
                </c:pt>
                <c:pt idx="224">
                  <c:v>0.68130000000000002</c:v>
                </c:pt>
                <c:pt idx="225">
                  <c:v>0.64513123500000003</c:v>
                </c:pt>
                <c:pt idx="226">
                  <c:v>0.62516723299999999</c:v>
                </c:pt>
                <c:pt idx="227">
                  <c:v>0.62019999999999997</c:v>
                </c:pt>
                <c:pt idx="228">
                  <c:v>0.59679725900000002</c:v>
                </c:pt>
                <c:pt idx="229">
                  <c:v>0.59351353299999998</c:v>
                </c:pt>
                <c:pt idx="230">
                  <c:v>0.58020000000000005</c:v>
                </c:pt>
                <c:pt idx="231">
                  <c:v>0.56721404900000005</c:v>
                </c:pt>
                <c:pt idx="232">
                  <c:v>0.54753827399999999</c:v>
                </c:pt>
                <c:pt idx="233">
                  <c:v>0.53710000000000002</c:v>
                </c:pt>
                <c:pt idx="234">
                  <c:v>0.51663585499999998</c:v>
                </c:pt>
                <c:pt idx="235">
                  <c:v>0.50247659200000006</c:v>
                </c:pt>
                <c:pt idx="236">
                  <c:v>0.48170000000000002</c:v>
                </c:pt>
                <c:pt idx="237">
                  <c:v>0.42810569500000001</c:v>
                </c:pt>
                <c:pt idx="238">
                  <c:v>0.390644569</c:v>
                </c:pt>
                <c:pt idx="239">
                  <c:v>0.45140000000000002</c:v>
                </c:pt>
                <c:pt idx="240">
                  <c:v>0.43439383100000001</c:v>
                </c:pt>
                <c:pt idx="241">
                  <c:v>0.42649368599999998</c:v>
                </c:pt>
                <c:pt idx="242">
                  <c:v>0.41420000000000001</c:v>
                </c:pt>
                <c:pt idx="243">
                  <c:v>0.40976591099999998</c:v>
                </c:pt>
                <c:pt idx="244">
                  <c:v>0.40249579899999999</c:v>
                </c:pt>
                <c:pt idx="245">
                  <c:v>0.3851</c:v>
                </c:pt>
                <c:pt idx="246">
                  <c:v>0.372545446</c:v>
                </c:pt>
                <c:pt idx="247">
                  <c:v>0.37490417500000001</c:v>
                </c:pt>
                <c:pt idx="248">
                  <c:v>0.37340000000000001</c:v>
                </c:pt>
                <c:pt idx="249">
                  <c:v>0.361817096</c:v>
                </c:pt>
                <c:pt idx="250">
                  <c:v>0.365293694</c:v>
                </c:pt>
                <c:pt idx="251">
                  <c:v>0.36380000000000001</c:v>
                </c:pt>
                <c:pt idx="252">
                  <c:v>0.35246597000000002</c:v>
                </c:pt>
                <c:pt idx="253">
                  <c:v>0.34327505200000002</c:v>
                </c:pt>
                <c:pt idx="254">
                  <c:v>0.33850000000000002</c:v>
                </c:pt>
                <c:pt idx="255">
                  <c:v>0.33032159999999999</c:v>
                </c:pt>
                <c:pt idx="256">
                  <c:v>0.32659248099999999</c:v>
                </c:pt>
                <c:pt idx="257">
                  <c:v>0.3266</c:v>
                </c:pt>
                <c:pt idx="258">
                  <c:v>0.33256501799999999</c:v>
                </c:pt>
                <c:pt idx="259">
                  <c:v>0.33933393699999997</c:v>
                </c:pt>
                <c:pt idx="260">
                  <c:v>0.34939999999999999</c:v>
                </c:pt>
                <c:pt idx="261">
                  <c:v>0.33288603300000003</c:v>
                </c:pt>
                <c:pt idx="262">
                  <c:v>0.32177609200000001</c:v>
                </c:pt>
                <c:pt idx="263">
                  <c:v>0.311</c:v>
                </c:pt>
                <c:pt idx="264">
                  <c:v>0.31103460500000002</c:v>
                </c:pt>
                <c:pt idx="265">
                  <c:v>0.31593892000000001</c:v>
                </c:pt>
                <c:pt idx="266">
                  <c:v>0.314</c:v>
                </c:pt>
                <c:pt idx="267">
                  <c:v>0.31126227499999998</c:v>
                </c:pt>
                <c:pt idx="268">
                  <c:v>0.31192429599999999</c:v>
                </c:pt>
                <c:pt idx="269">
                  <c:v>0.31269999999999998</c:v>
                </c:pt>
                <c:pt idx="270">
                  <c:v>0.32297910099999999</c:v>
                </c:pt>
                <c:pt idx="271">
                  <c:v>0.31465415200000002</c:v>
                </c:pt>
                <c:pt idx="272">
                  <c:v>0.314</c:v>
                </c:pt>
                <c:pt idx="273">
                  <c:v>0.31486277299999998</c:v>
                </c:pt>
                <c:pt idx="274">
                  <c:v>0.31325126800000003</c:v>
                </c:pt>
                <c:pt idx="275">
                  <c:v>0.32</c:v>
                </c:pt>
                <c:pt idx="276">
                  <c:v>0.32400913399999998</c:v>
                </c:pt>
                <c:pt idx="277">
                  <c:v>0.32549519700000001</c:v>
                </c:pt>
                <c:pt idx="278">
                  <c:v>0.32200000000000001</c:v>
                </c:pt>
                <c:pt idx="279">
                  <c:v>0.31669538800000002</c:v>
                </c:pt>
                <c:pt idx="280">
                  <c:v>0.31979639100000001</c:v>
                </c:pt>
                <c:pt idx="281">
                  <c:v>0.32469999999999999</c:v>
                </c:pt>
                <c:pt idx="282">
                  <c:v>0.32633109599999999</c:v>
                </c:pt>
                <c:pt idx="283">
                  <c:v>0.333277033</c:v>
                </c:pt>
                <c:pt idx="284">
                  <c:v>0.32829999999999998</c:v>
                </c:pt>
                <c:pt idx="285">
                  <c:v>0.32690576900000001</c:v>
                </c:pt>
                <c:pt idx="286">
                  <c:v>0.32766601200000001</c:v>
                </c:pt>
                <c:pt idx="287">
                  <c:v>0.33210000000000001</c:v>
                </c:pt>
                <c:pt idx="288">
                  <c:v>0.337443669</c:v>
                </c:pt>
                <c:pt idx="289">
                  <c:v>0.34026958099999999</c:v>
                </c:pt>
                <c:pt idx="290">
                  <c:v>0.34370000000000001</c:v>
                </c:pt>
                <c:pt idx="291">
                  <c:v>0.34320338099999997</c:v>
                </c:pt>
                <c:pt idx="292">
                  <c:v>0.348182306</c:v>
                </c:pt>
                <c:pt idx="293">
                  <c:v>0.3543</c:v>
                </c:pt>
                <c:pt idx="294">
                  <c:v>0.35542653099999999</c:v>
                </c:pt>
                <c:pt idx="295">
                  <c:v>0.35473930100000001</c:v>
                </c:pt>
                <c:pt idx="296">
                  <c:v>0.34010000000000001</c:v>
                </c:pt>
                <c:pt idx="297">
                  <c:v>0.34127410200000002</c:v>
                </c:pt>
                <c:pt idx="298">
                  <c:v>0.341822919</c:v>
                </c:pt>
                <c:pt idx="299">
                  <c:v>0.34189999999999998</c:v>
                </c:pt>
                <c:pt idx="300">
                  <c:v>0.37602728099999999</c:v>
                </c:pt>
                <c:pt idx="301">
                  <c:v>0.40683877299999999</c:v>
                </c:pt>
                <c:pt idx="302">
                  <c:v>0.44209999999999999</c:v>
                </c:pt>
                <c:pt idx="303">
                  <c:v>0.42013983599999999</c:v>
                </c:pt>
                <c:pt idx="304">
                  <c:v>0.38694954100000001</c:v>
                </c:pt>
                <c:pt idx="305">
                  <c:v>0.36570000000000003</c:v>
                </c:pt>
                <c:pt idx="306">
                  <c:v>0.37104099499999998</c:v>
                </c:pt>
                <c:pt idx="307">
                  <c:v>0.37667392399999999</c:v>
                </c:pt>
                <c:pt idx="308">
                  <c:v>0.38329999999999997</c:v>
                </c:pt>
                <c:pt idx="309">
                  <c:v>0.38439888900000002</c:v>
                </c:pt>
                <c:pt idx="310">
                  <c:v>0.38918148000000002</c:v>
                </c:pt>
                <c:pt idx="311">
                  <c:v>0.40510000000000002</c:v>
                </c:pt>
                <c:pt idx="312">
                  <c:v>0.424477039</c:v>
                </c:pt>
                <c:pt idx="313">
                  <c:v>0.43877471400000001</c:v>
                </c:pt>
                <c:pt idx="314">
                  <c:v>0.44929999999999998</c:v>
                </c:pt>
                <c:pt idx="315">
                  <c:v>0.45757777799999999</c:v>
                </c:pt>
                <c:pt idx="316">
                  <c:v>0.46773994000000002</c:v>
                </c:pt>
                <c:pt idx="317">
                  <c:v>0.49919999999999998</c:v>
                </c:pt>
                <c:pt idx="318">
                  <c:v>0.53210655299999998</c:v>
                </c:pt>
                <c:pt idx="319">
                  <c:v>0.54696426499999995</c:v>
                </c:pt>
                <c:pt idx="320">
                  <c:v>0.57879999999999998</c:v>
                </c:pt>
                <c:pt idx="321">
                  <c:v>0.61946999800000002</c:v>
                </c:pt>
                <c:pt idx="322">
                  <c:v>0.66114075699999997</c:v>
                </c:pt>
                <c:pt idx="323">
                  <c:v>0.68210000000000004</c:v>
                </c:pt>
                <c:pt idx="324">
                  <c:v>0.71004774599999998</c:v>
                </c:pt>
                <c:pt idx="325">
                  <c:v>0.73321836299999998</c:v>
                </c:pt>
                <c:pt idx="326">
                  <c:v>0.74680000000000002</c:v>
                </c:pt>
                <c:pt idx="327">
                  <c:v>0.759451879</c:v>
                </c:pt>
                <c:pt idx="328">
                  <c:v>0.76005920400000004</c:v>
                </c:pt>
                <c:pt idx="329">
                  <c:v>0.75919999999999999</c:v>
                </c:pt>
                <c:pt idx="330">
                  <c:v>0.751</c:v>
                </c:pt>
                <c:pt idx="331">
                  <c:v>0.73599999999999999</c:v>
                </c:pt>
                <c:pt idx="332">
                  <c:v>0.753</c:v>
                </c:pt>
                <c:pt idx="333">
                  <c:v>0.74099999999999999</c:v>
                </c:pt>
                <c:pt idx="334">
                  <c:v>0.72599999999999998</c:v>
                </c:pt>
                <c:pt idx="335">
                  <c:v>0.71899999999999997</c:v>
                </c:pt>
                <c:pt idx="336">
                  <c:v>0.70957404162102666</c:v>
                </c:pt>
                <c:pt idx="337">
                  <c:v>0.70911588170865325</c:v>
                </c:pt>
                <c:pt idx="338">
                  <c:v>0.60249999999999981</c:v>
                </c:pt>
                <c:pt idx="339">
                  <c:v>0.54000370578832668</c:v>
                </c:pt>
                <c:pt idx="340">
                  <c:v>0.4851422751264835</c:v>
                </c:pt>
                <c:pt idx="341">
                  <c:v>0.42250000000000021</c:v>
                </c:pt>
                <c:pt idx="342">
                  <c:v>0.4030207714113434</c:v>
                </c:pt>
                <c:pt idx="343">
                  <c:v>0.3810884365756767</c:v>
                </c:pt>
                <c:pt idx="344">
                  <c:v>0.35699999999999998</c:v>
                </c:pt>
                <c:pt idx="345">
                  <c:v>0.33645306551372328</c:v>
                </c:pt>
                <c:pt idx="346">
                  <c:v>0.29470613102744664</c:v>
                </c:pt>
                <c:pt idx="347">
                  <c:v>0.30969999999999998</c:v>
                </c:pt>
                <c:pt idx="348">
                  <c:v>0.29299999999999998</c:v>
                </c:pt>
                <c:pt idx="349">
                  <c:v>0.28899999999999998</c:v>
                </c:pt>
                <c:pt idx="350">
                  <c:v>0.27700000000000002</c:v>
                </c:pt>
                <c:pt idx="351">
                  <c:v>0.27400000000000002</c:v>
                </c:pt>
                <c:pt idx="352">
                  <c:v>0.26800000000000002</c:v>
                </c:pt>
                <c:pt idx="353">
                  <c:v>0.26700000000000002</c:v>
                </c:pt>
                <c:pt idx="354">
                  <c:v>0.26600000000000001</c:v>
                </c:pt>
                <c:pt idx="355">
                  <c:v>0.26300000000000001</c:v>
                </c:pt>
                <c:pt idx="356">
                  <c:v>0.26100000000000001</c:v>
                </c:pt>
                <c:pt idx="357">
                  <c:v>0.249</c:v>
                </c:pt>
                <c:pt idx="358">
                  <c:v>0.23599999999999999</c:v>
                </c:pt>
                <c:pt idx="359">
                  <c:v>0.25900000000000001</c:v>
                </c:pt>
                <c:pt idx="360">
                  <c:v>0.22009200000000001</c:v>
                </c:pt>
                <c:pt idx="361">
                  <c:v>0.17483899999999999</c:v>
                </c:pt>
                <c:pt idx="362">
                  <c:v>0.14000000000000001</c:v>
                </c:pt>
                <c:pt idx="363">
                  <c:v>0.145596</c:v>
                </c:pt>
                <c:pt idx="364">
                  <c:v>0.15271000000000001</c:v>
                </c:pt>
                <c:pt idx="365">
                  <c:v>0.19</c:v>
                </c:pt>
                <c:pt idx="366">
                  <c:v>0.15312799999999999</c:v>
                </c:pt>
                <c:pt idx="367">
                  <c:v>0.115187</c:v>
                </c:pt>
                <c:pt idx="368">
                  <c:v>0.11</c:v>
                </c:pt>
                <c:pt idx="369">
                  <c:v>0.21</c:v>
                </c:pt>
                <c:pt idx="370">
                  <c:v>0.3</c:v>
                </c:pt>
                <c:pt idx="371">
                  <c:v>0.44</c:v>
                </c:pt>
                <c:pt idx="372">
                  <c:v>0.48683561974098011</c:v>
                </c:pt>
                <c:pt idx="373">
                  <c:v>0.51155943823972005</c:v>
                </c:pt>
                <c:pt idx="374">
                  <c:v>0.59</c:v>
                </c:pt>
                <c:pt idx="375">
                  <c:v>0.59629722041080657</c:v>
                </c:pt>
                <c:pt idx="376">
                  <c:v>0.62328387855151324</c:v>
                </c:pt>
                <c:pt idx="377">
                  <c:v>0.66999999999999993</c:v>
                </c:pt>
                <c:pt idx="378">
                  <c:v>0.6915673593661199</c:v>
                </c:pt>
                <c:pt idx="379">
                  <c:v>0.71925626572670986</c:v>
                </c:pt>
                <c:pt idx="380">
                  <c:v>0.7400000000000001</c:v>
                </c:pt>
                <c:pt idx="381">
                  <c:v>0.74947074010330017</c:v>
                </c:pt>
                <c:pt idx="382">
                  <c:v>0.76752513184360016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E6-4DEE-9FA4-B718F88EDB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CDs</c:v>
                </c:pt>
              </c:strCache>
            </c:strRef>
          </c:tx>
          <c:spPr>
            <a:ln w="28178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Sheet1!$A$2:$A$430</c:f>
              <c:strCache>
                <c:ptCount val="409"/>
                <c:pt idx="0">
                  <c:v>92</c:v>
                </c:pt>
                <c:pt idx="12">
                  <c:v>93</c:v>
                </c:pt>
                <c:pt idx="24">
                  <c:v>94</c:v>
                </c:pt>
                <c:pt idx="36">
                  <c:v>95</c:v>
                </c:pt>
                <c:pt idx="48">
                  <c:v>96</c:v>
                </c:pt>
                <c:pt idx="60">
                  <c:v>97</c:v>
                </c:pt>
                <c:pt idx="72">
                  <c:v>98</c:v>
                </c:pt>
                <c:pt idx="84">
                  <c:v>99</c:v>
                </c:pt>
                <c:pt idx="96">
                  <c:v>00</c:v>
                </c:pt>
                <c:pt idx="108">
                  <c:v>01</c:v>
                </c:pt>
                <c:pt idx="120">
                  <c:v>02</c:v>
                </c:pt>
                <c:pt idx="132">
                  <c:v>03</c:v>
                </c:pt>
                <c:pt idx="144">
                  <c:v>04</c:v>
                </c:pt>
                <c:pt idx="156">
                  <c:v>05</c:v>
                </c:pt>
                <c:pt idx="168">
                  <c:v>06</c:v>
                </c:pt>
                <c:pt idx="180">
                  <c:v>07</c:v>
                </c:pt>
                <c:pt idx="192">
                  <c:v>08</c:v>
                </c:pt>
                <c:pt idx="204">
                  <c:v>09</c:v>
                </c:pt>
                <c:pt idx="216">
                  <c:v>10</c:v>
                </c:pt>
                <c:pt idx="228">
                  <c:v>11</c:v>
                </c:pt>
                <c:pt idx="240">
                  <c:v>12</c:v>
                </c:pt>
                <c:pt idx="252">
                  <c:v>13</c:v>
                </c:pt>
                <c:pt idx="264">
                  <c:v>14</c:v>
                </c:pt>
                <c:pt idx="276">
                  <c:v>15</c:v>
                </c:pt>
                <c:pt idx="288">
                  <c:v>16</c:v>
                </c:pt>
                <c:pt idx="300">
                  <c:v>17</c:v>
                </c:pt>
                <c:pt idx="312">
                  <c:v>18</c:v>
                </c:pt>
                <c:pt idx="324">
                  <c:v>19</c:v>
                </c:pt>
                <c:pt idx="336">
                  <c:v>20</c:v>
                </c:pt>
                <c:pt idx="348">
                  <c:v>21</c:v>
                </c:pt>
                <c:pt idx="360">
                  <c:v>22</c:v>
                </c:pt>
                <c:pt idx="372">
                  <c:v>23</c:v>
                </c:pt>
                <c:pt idx="384">
                  <c:v>24</c:v>
                </c:pt>
                <c:pt idx="396">
                  <c:v>25</c:v>
                </c:pt>
                <c:pt idx="408">
                  <c:v>26</c:v>
                </c:pt>
              </c:strCache>
            </c:strRef>
          </c:cat>
          <c:val>
            <c:numRef>
              <c:f>Sheet1!$D$2:$D$430</c:f>
              <c:numCache>
                <c:formatCode>General</c:formatCode>
                <c:ptCount val="417"/>
                <c:pt idx="0">
                  <c:v>4.87</c:v>
                </c:pt>
                <c:pt idx="1">
                  <c:v>4.71</c:v>
                </c:pt>
                <c:pt idx="2">
                  <c:v>4.71</c:v>
                </c:pt>
                <c:pt idx="3">
                  <c:v>4.59</c:v>
                </c:pt>
                <c:pt idx="4">
                  <c:v>4.53</c:v>
                </c:pt>
                <c:pt idx="5">
                  <c:v>4.4000000000000004</c:v>
                </c:pt>
                <c:pt idx="6">
                  <c:v>4.1900000000000004</c:v>
                </c:pt>
                <c:pt idx="7">
                  <c:v>4.08</c:v>
                </c:pt>
                <c:pt idx="8">
                  <c:v>3.97</c:v>
                </c:pt>
                <c:pt idx="9">
                  <c:v>3.9</c:v>
                </c:pt>
                <c:pt idx="10">
                  <c:v>3.9</c:v>
                </c:pt>
                <c:pt idx="11">
                  <c:v>3.9</c:v>
                </c:pt>
                <c:pt idx="12">
                  <c:v>3.85</c:v>
                </c:pt>
                <c:pt idx="13">
                  <c:v>3.78</c:v>
                </c:pt>
                <c:pt idx="14">
                  <c:v>3.73</c:v>
                </c:pt>
                <c:pt idx="15">
                  <c:v>3.72</c:v>
                </c:pt>
                <c:pt idx="16">
                  <c:v>3.71</c:v>
                </c:pt>
                <c:pt idx="17">
                  <c:v>3.7</c:v>
                </c:pt>
                <c:pt idx="18">
                  <c:v>3.65</c:v>
                </c:pt>
                <c:pt idx="19">
                  <c:v>3.67</c:v>
                </c:pt>
                <c:pt idx="20">
                  <c:v>3.61</c:v>
                </c:pt>
                <c:pt idx="21">
                  <c:v>3.61</c:v>
                </c:pt>
                <c:pt idx="22">
                  <c:v>3.61</c:v>
                </c:pt>
                <c:pt idx="23">
                  <c:v>3.6</c:v>
                </c:pt>
                <c:pt idx="24">
                  <c:v>3.58</c:v>
                </c:pt>
                <c:pt idx="25">
                  <c:v>3.61</c:v>
                </c:pt>
                <c:pt idx="26">
                  <c:v>3.71</c:v>
                </c:pt>
                <c:pt idx="27">
                  <c:v>3.88</c:v>
                </c:pt>
                <c:pt idx="28">
                  <c:v>4</c:v>
                </c:pt>
                <c:pt idx="29">
                  <c:v>4.0999999999999996</c:v>
                </c:pt>
                <c:pt idx="30">
                  <c:v>4.26</c:v>
                </c:pt>
                <c:pt idx="31">
                  <c:v>4.4400000000000004</c:v>
                </c:pt>
                <c:pt idx="32">
                  <c:v>4.74</c:v>
                </c:pt>
                <c:pt idx="33">
                  <c:v>4.9800000000000004</c:v>
                </c:pt>
                <c:pt idx="34">
                  <c:v>5.26</c:v>
                </c:pt>
                <c:pt idx="35">
                  <c:v>5.5</c:v>
                </c:pt>
                <c:pt idx="36">
                  <c:v>5.79</c:v>
                </c:pt>
                <c:pt idx="37">
                  <c:v>5.9</c:v>
                </c:pt>
                <c:pt idx="38">
                  <c:v>5.97</c:v>
                </c:pt>
                <c:pt idx="39">
                  <c:v>5.86</c:v>
                </c:pt>
                <c:pt idx="40">
                  <c:v>5.76</c:v>
                </c:pt>
                <c:pt idx="41">
                  <c:v>5.8</c:v>
                </c:pt>
                <c:pt idx="42">
                  <c:v>5.72</c:v>
                </c:pt>
                <c:pt idx="43">
                  <c:v>5.61</c:v>
                </c:pt>
                <c:pt idx="44">
                  <c:v>5.58</c:v>
                </c:pt>
                <c:pt idx="45">
                  <c:v>5.53</c:v>
                </c:pt>
                <c:pt idx="46">
                  <c:v>5.48</c:v>
                </c:pt>
                <c:pt idx="47">
                  <c:v>5.4</c:v>
                </c:pt>
                <c:pt idx="48">
                  <c:v>5.3</c:v>
                </c:pt>
                <c:pt idx="49">
                  <c:v>5.2</c:v>
                </c:pt>
                <c:pt idx="50">
                  <c:v>5.18</c:v>
                </c:pt>
                <c:pt idx="51">
                  <c:v>5.21</c:v>
                </c:pt>
                <c:pt idx="52">
                  <c:v>5.27</c:v>
                </c:pt>
                <c:pt idx="53">
                  <c:v>5.3</c:v>
                </c:pt>
                <c:pt idx="54">
                  <c:v>5.35</c:v>
                </c:pt>
                <c:pt idx="55">
                  <c:v>5.38</c:v>
                </c:pt>
                <c:pt idx="56">
                  <c:v>5.41</c:v>
                </c:pt>
                <c:pt idx="57">
                  <c:v>5.39</c:v>
                </c:pt>
                <c:pt idx="58">
                  <c:v>5.38</c:v>
                </c:pt>
                <c:pt idx="59">
                  <c:v>5.4</c:v>
                </c:pt>
                <c:pt idx="60">
                  <c:v>5.4</c:v>
                </c:pt>
                <c:pt idx="61">
                  <c:v>5.41</c:v>
                </c:pt>
                <c:pt idx="62">
                  <c:v>5.44</c:v>
                </c:pt>
                <c:pt idx="63">
                  <c:v>5.48</c:v>
                </c:pt>
                <c:pt idx="64">
                  <c:v>5.49</c:v>
                </c:pt>
                <c:pt idx="65">
                  <c:v>5.5</c:v>
                </c:pt>
                <c:pt idx="66">
                  <c:v>5.5</c:v>
                </c:pt>
                <c:pt idx="67">
                  <c:v>5.4</c:v>
                </c:pt>
                <c:pt idx="68">
                  <c:v>5.48</c:v>
                </c:pt>
                <c:pt idx="69">
                  <c:v>5.49</c:v>
                </c:pt>
                <c:pt idx="70">
                  <c:v>5.51</c:v>
                </c:pt>
                <c:pt idx="71">
                  <c:v>5.5</c:v>
                </c:pt>
                <c:pt idx="72">
                  <c:v>5.47</c:v>
                </c:pt>
                <c:pt idx="73">
                  <c:v>5.45</c:v>
                </c:pt>
                <c:pt idx="74">
                  <c:v>5.41</c:v>
                </c:pt>
                <c:pt idx="75">
                  <c:v>5.43</c:v>
                </c:pt>
                <c:pt idx="76">
                  <c:v>5.41</c:v>
                </c:pt>
                <c:pt idx="77">
                  <c:v>5.4</c:v>
                </c:pt>
                <c:pt idx="78">
                  <c:v>5.35</c:v>
                </c:pt>
                <c:pt idx="79">
                  <c:v>5.31</c:v>
                </c:pt>
                <c:pt idx="80">
                  <c:v>5.23</c:v>
                </c:pt>
                <c:pt idx="81">
                  <c:v>5.08</c:v>
                </c:pt>
                <c:pt idx="82">
                  <c:v>4.97</c:v>
                </c:pt>
                <c:pt idx="83">
                  <c:v>4.9000000000000004</c:v>
                </c:pt>
                <c:pt idx="84">
                  <c:v>4.83</c:v>
                </c:pt>
                <c:pt idx="85">
                  <c:v>4.8099999999999996</c:v>
                </c:pt>
                <c:pt idx="86">
                  <c:v>4.78</c:v>
                </c:pt>
                <c:pt idx="87">
                  <c:v>4.78</c:v>
                </c:pt>
                <c:pt idx="88">
                  <c:v>4.8</c:v>
                </c:pt>
                <c:pt idx="89">
                  <c:v>4.8</c:v>
                </c:pt>
                <c:pt idx="90">
                  <c:v>4.87</c:v>
                </c:pt>
                <c:pt idx="91">
                  <c:v>4.96</c:v>
                </c:pt>
                <c:pt idx="92">
                  <c:v>5.04</c:v>
                </c:pt>
                <c:pt idx="93">
                  <c:v>5.13</c:v>
                </c:pt>
                <c:pt idx="94">
                  <c:v>5.21</c:v>
                </c:pt>
                <c:pt idx="95">
                  <c:v>5.3</c:v>
                </c:pt>
                <c:pt idx="96">
                  <c:v>5.4</c:v>
                </c:pt>
                <c:pt idx="97">
                  <c:v>5.51</c:v>
                </c:pt>
                <c:pt idx="98">
                  <c:v>5.65</c:v>
                </c:pt>
                <c:pt idx="99">
                  <c:v>5.73</c:v>
                </c:pt>
                <c:pt idx="100">
                  <c:v>5.91</c:v>
                </c:pt>
                <c:pt idx="101">
                  <c:v>6.05</c:v>
                </c:pt>
                <c:pt idx="102">
                  <c:v>6.1</c:v>
                </c:pt>
                <c:pt idx="103">
                  <c:v>6.13</c:v>
                </c:pt>
                <c:pt idx="104">
                  <c:v>6.15</c:v>
                </c:pt>
                <c:pt idx="105">
                  <c:v>6.14</c:v>
                </c:pt>
                <c:pt idx="106">
                  <c:v>6.11</c:v>
                </c:pt>
                <c:pt idx="107">
                  <c:v>6.08</c:v>
                </c:pt>
                <c:pt idx="108">
                  <c:v>5.8</c:v>
                </c:pt>
                <c:pt idx="109">
                  <c:v>5.54</c:v>
                </c:pt>
                <c:pt idx="110">
                  <c:v>5.18</c:v>
                </c:pt>
                <c:pt idx="111">
                  <c:v>4.87</c:v>
                </c:pt>
                <c:pt idx="112">
                  <c:v>4.59</c:v>
                </c:pt>
                <c:pt idx="113">
                  <c:v>4.4000000000000004</c:v>
                </c:pt>
                <c:pt idx="114">
                  <c:v>4.26</c:v>
                </c:pt>
                <c:pt idx="115">
                  <c:v>4.12</c:v>
                </c:pt>
                <c:pt idx="116">
                  <c:v>3.72</c:v>
                </c:pt>
                <c:pt idx="117">
                  <c:v>3.35</c:v>
                </c:pt>
                <c:pt idx="118">
                  <c:v>3.08</c:v>
                </c:pt>
                <c:pt idx="119">
                  <c:v>2.92</c:v>
                </c:pt>
                <c:pt idx="120">
                  <c:v>2.84</c:v>
                </c:pt>
                <c:pt idx="121">
                  <c:v>2.82</c:v>
                </c:pt>
                <c:pt idx="122">
                  <c:v>2.77</c:v>
                </c:pt>
                <c:pt idx="123">
                  <c:v>2.77</c:v>
                </c:pt>
                <c:pt idx="124">
                  <c:v>2.74</c:v>
                </c:pt>
                <c:pt idx="125">
                  <c:v>2.71</c:v>
                </c:pt>
                <c:pt idx="126">
                  <c:v>2.66</c:v>
                </c:pt>
                <c:pt idx="127">
                  <c:v>2.61</c:v>
                </c:pt>
                <c:pt idx="128">
                  <c:v>2.5499999999999998</c:v>
                </c:pt>
                <c:pt idx="129">
                  <c:v>2.4900000000000002</c:v>
                </c:pt>
                <c:pt idx="130">
                  <c:v>2.34</c:v>
                </c:pt>
                <c:pt idx="131">
                  <c:v>2.25</c:v>
                </c:pt>
                <c:pt idx="132">
                  <c:v>2.19</c:v>
                </c:pt>
                <c:pt idx="133">
                  <c:v>2.13</c:v>
                </c:pt>
                <c:pt idx="134">
                  <c:v>2.0299999999999998</c:v>
                </c:pt>
                <c:pt idx="135">
                  <c:v>1.97</c:v>
                </c:pt>
                <c:pt idx="136">
                  <c:v>1.86</c:v>
                </c:pt>
                <c:pt idx="137">
                  <c:v>1.76</c:v>
                </c:pt>
                <c:pt idx="138">
                  <c:v>1.69</c:v>
                </c:pt>
                <c:pt idx="139">
                  <c:v>1.67</c:v>
                </c:pt>
                <c:pt idx="140">
                  <c:v>1.66</c:v>
                </c:pt>
                <c:pt idx="141">
                  <c:v>1.67</c:v>
                </c:pt>
                <c:pt idx="142">
                  <c:v>1.68</c:v>
                </c:pt>
                <c:pt idx="143">
                  <c:v>1.67</c:v>
                </c:pt>
                <c:pt idx="144">
                  <c:v>1.69</c:v>
                </c:pt>
                <c:pt idx="145">
                  <c:v>1.69</c:v>
                </c:pt>
                <c:pt idx="146">
                  <c:v>1.69</c:v>
                </c:pt>
                <c:pt idx="147">
                  <c:v>1.7</c:v>
                </c:pt>
                <c:pt idx="148">
                  <c:v>1.75</c:v>
                </c:pt>
                <c:pt idx="149">
                  <c:v>1.81</c:v>
                </c:pt>
                <c:pt idx="150">
                  <c:v>1.91</c:v>
                </c:pt>
                <c:pt idx="151">
                  <c:v>1.95</c:v>
                </c:pt>
                <c:pt idx="152">
                  <c:v>2.04</c:v>
                </c:pt>
                <c:pt idx="153">
                  <c:v>2.12</c:v>
                </c:pt>
                <c:pt idx="154">
                  <c:v>2.21</c:v>
                </c:pt>
                <c:pt idx="155">
                  <c:v>2.3199999999999998</c:v>
                </c:pt>
                <c:pt idx="156">
                  <c:v>2.4380000000000002</c:v>
                </c:pt>
                <c:pt idx="157">
                  <c:v>2.5990000000000002</c:v>
                </c:pt>
                <c:pt idx="158">
                  <c:v>2.7709999999999999</c:v>
                </c:pt>
                <c:pt idx="159">
                  <c:v>2.9020000000000001</c:v>
                </c:pt>
                <c:pt idx="160">
                  <c:v>3.0139999999999998</c:v>
                </c:pt>
                <c:pt idx="161">
                  <c:v>3.125</c:v>
                </c:pt>
                <c:pt idx="162">
                  <c:v>3.1909999999999998</c:v>
                </c:pt>
                <c:pt idx="163">
                  <c:v>3.327</c:v>
                </c:pt>
                <c:pt idx="164">
                  <c:v>3.4630000000000001</c:v>
                </c:pt>
                <c:pt idx="165">
                  <c:v>3.5790000000000002</c:v>
                </c:pt>
                <c:pt idx="166">
                  <c:v>3.6749999999999998</c:v>
                </c:pt>
                <c:pt idx="167">
                  <c:v>3.7709999999999999</c:v>
                </c:pt>
                <c:pt idx="168">
                  <c:v>3.8570000000000002</c:v>
                </c:pt>
                <c:pt idx="169">
                  <c:v>3.964</c:v>
                </c:pt>
                <c:pt idx="170">
                  <c:v>4.0999999999999996</c:v>
                </c:pt>
                <c:pt idx="171">
                  <c:v>4.1959999999999997</c:v>
                </c:pt>
                <c:pt idx="172">
                  <c:v>4.3419999999999996</c:v>
                </c:pt>
                <c:pt idx="173">
                  <c:v>4.4790000000000001</c:v>
                </c:pt>
                <c:pt idx="174">
                  <c:v>4.5620000000000003</c:v>
                </c:pt>
                <c:pt idx="175">
                  <c:v>4.6660000000000004</c:v>
                </c:pt>
                <c:pt idx="176">
                  <c:v>4.71</c:v>
                </c:pt>
                <c:pt idx="177">
                  <c:v>4.7530000000000001</c:v>
                </c:pt>
                <c:pt idx="178">
                  <c:v>4.7569999999999997</c:v>
                </c:pt>
                <c:pt idx="179">
                  <c:v>4.7807000000000004</c:v>
                </c:pt>
                <c:pt idx="180">
                  <c:v>4.7798999999999996</c:v>
                </c:pt>
                <c:pt idx="181">
                  <c:v>4.7891000000000004</c:v>
                </c:pt>
                <c:pt idx="182">
                  <c:v>4.8083</c:v>
                </c:pt>
                <c:pt idx="183">
                  <c:v>4.8174999999999999</c:v>
                </c:pt>
                <c:pt idx="184">
                  <c:v>4.7766999999999999</c:v>
                </c:pt>
                <c:pt idx="185">
                  <c:v>4.8059000000000003</c:v>
                </c:pt>
                <c:pt idx="186">
                  <c:v>4.8142333329999998</c:v>
                </c:pt>
                <c:pt idx="187">
                  <c:v>4.7825666670000002</c:v>
                </c:pt>
                <c:pt idx="188">
                  <c:v>4.7609000000000004</c:v>
                </c:pt>
                <c:pt idx="189">
                  <c:v>4.679233333</c:v>
                </c:pt>
                <c:pt idx="190">
                  <c:v>4.6175666670000002</c:v>
                </c:pt>
                <c:pt idx="191">
                  <c:v>4.5659000000000001</c:v>
                </c:pt>
                <c:pt idx="192">
                  <c:v>4.11775</c:v>
                </c:pt>
                <c:pt idx="193">
                  <c:v>3.7896000000000001</c:v>
                </c:pt>
                <c:pt idx="194">
                  <c:v>3.4614500000000001</c:v>
                </c:pt>
                <c:pt idx="195">
                  <c:v>3.2932999999999999</c:v>
                </c:pt>
                <c:pt idx="196">
                  <c:v>3.2651500000000002</c:v>
                </c:pt>
                <c:pt idx="197">
                  <c:v>3.2970000000000002</c:v>
                </c:pt>
                <c:pt idx="198">
                  <c:v>3.4546999999999999</c:v>
                </c:pt>
                <c:pt idx="199">
                  <c:v>3.6223999999999998</c:v>
                </c:pt>
                <c:pt idx="200">
                  <c:v>3.0001000000000002</c:v>
                </c:pt>
                <c:pt idx="201">
                  <c:v>3.1078000000000001</c:v>
                </c:pt>
                <c:pt idx="202">
                  <c:v>3.1755</c:v>
                </c:pt>
                <c:pt idx="203">
                  <c:v>3.1332</c:v>
                </c:pt>
                <c:pt idx="204">
                  <c:v>2.867266667</c:v>
                </c:pt>
                <c:pt idx="205">
                  <c:v>2.6513333330000002</c:v>
                </c:pt>
                <c:pt idx="206">
                  <c:v>2.4954000000000001</c:v>
                </c:pt>
                <c:pt idx="207">
                  <c:v>2.3187666669999998</c:v>
                </c:pt>
                <c:pt idx="208">
                  <c:v>2.2221333329999999</c:v>
                </c:pt>
                <c:pt idx="209">
                  <c:v>2.1655000000000002</c:v>
                </c:pt>
                <c:pt idx="210">
                  <c:v>2.0893333329999999</c:v>
                </c:pt>
                <c:pt idx="211">
                  <c:v>2.0431666669999999</c:v>
                </c:pt>
                <c:pt idx="212">
                  <c:v>1.9670000000000001</c:v>
                </c:pt>
                <c:pt idx="213">
                  <c:v>1.921666667</c:v>
                </c:pt>
                <c:pt idx="214">
                  <c:v>1.806333333</c:v>
                </c:pt>
                <c:pt idx="215">
                  <c:v>1.7709999999999999</c:v>
                </c:pt>
                <c:pt idx="216">
                  <c:v>1.8895</c:v>
                </c:pt>
                <c:pt idx="217">
                  <c:v>1.6579999999999999</c:v>
                </c:pt>
                <c:pt idx="218">
                  <c:v>1.6265000000000001</c:v>
                </c:pt>
                <c:pt idx="219">
                  <c:v>1.5612333329999999</c:v>
                </c:pt>
                <c:pt idx="220">
                  <c:v>1.505966667</c:v>
                </c:pt>
                <c:pt idx="221">
                  <c:v>1.4806999999999999</c:v>
                </c:pt>
                <c:pt idx="222">
                  <c:v>1.4176251740000001</c:v>
                </c:pt>
                <c:pt idx="223">
                  <c:v>1.3688383580000001</c:v>
                </c:pt>
                <c:pt idx="224">
                  <c:v>1.3456999999999999</c:v>
                </c:pt>
                <c:pt idx="225">
                  <c:v>1.3021439480000001</c:v>
                </c:pt>
                <c:pt idx="226">
                  <c:v>1.265923712</c:v>
                </c:pt>
                <c:pt idx="227">
                  <c:v>1.2573000000000001</c:v>
                </c:pt>
                <c:pt idx="228">
                  <c:v>1.219272103</c:v>
                </c:pt>
                <c:pt idx="229">
                  <c:v>1.203121275</c:v>
                </c:pt>
                <c:pt idx="230">
                  <c:v>1.1857</c:v>
                </c:pt>
                <c:pt idx="231">
                  <c:v>1.1598637430000001</c:v>
                </c:pt>
                <c:pt idx="232">
                  <c:v>1.1301869849999999</c:v>
                </c:pt>
                <c:pt idx="233">
                  <c:v>1.1374</c:v>
                </c:pt>
                <c:pt idx="234">
                  <c:v>1.1024516019999999</c:v>
                </c:pt>
                <c:pt idx="235">
                  <c:v>1.0693913509999999</c:v>
                </c:pt>
                <c:pt idx="236">
                  <c:v>1.0566</c:v>
                </c:pt>
                <c:pt idx="237">
                  <c:v>1.0240479819999999</c:v>
                </c:pt>
                <c:pt idx="238">
                  <c:v>1.0060676909999999</c:v>
                </c:pt>
                <c:pt idx="239">
                  <c:v>1.0155000000000001</c:v>
                </c:pt>
                <c:pt idx="240">
                  <c:v>0.99606614299999996</c:v>
                </c:pt>
                <c:pt idx="241">
                  <c:v>0.980265473</c:v>
                </c:pt>
                <c:pt idx="242">
                  <c:v>0.96489999999999998</c:v>
                </c:pt>
                <c:pt idx="243">
                  <c:v>0.93888484800000005</c:v>
                </c:pt>
                <c:pt idx="244">
                  <c:v>0.93020971200000002</c:v>
                </c:pt>
                <c:pt idx="245">
                  <c:v>0.9194</c:v>
                </c:pt>
                <c:pt idx="246">
                  <c:v>0.90760399899999999</c:v>
                </c:pt>
                <c:pt idx="247">
                  <c:v>0.89272368199999996</c:v>
                </c:pt>
                <c:pt idx="248">
                  <c:v>0.89500000000000002</c:v>
                </c:pt>
                <c:pt idx="249">
                  <c:v>0.86459731100000004</c:v>
                </c:pt>
                <c:pt idx="250">
                  <c:v>0.83335442500000001</c:v>
                </c:pt>
                <c:pt idx="251">
                  <c:v>0.82750000000000001</c:v>
                </c:pt>
                <c:pt idx="252">
                  <c:v>0.80594593000000003</c:v>
                </c:pt>
                <c:pt idx="253">
                  <c:v>0.81212432499999998</c:v>
                </c:pt>
                <c:pt idx="254">
                  <c:v>0.79790000000000005</c:v>
                </c:pt>
                <c:pt idx="255">
                  <c:v>0.77542314899999998</c:v>
                </c:pt>
                <c:pt idx="256">
                  <c:v>0.75853645800000002</c:v>
                </c:pt>
                <c:pt idx="257">
                  <c:v>0.76359999999999995</c:v>
                </c:pt>
                <c:pt idx="258">
                  <c:v>0.76707389800000003</c:v>
                </c:pt>
                <c:pt idx="259">
                  <c:v>0.77328878199999995</c:v>
                </c:pt>
                <c:pt idx="260">
                  <c:v>0.78690000000000004</c:v>
                </c:pt>
                <c:pt idx="261">
                  <c:v>0.78508494699999998</c:v>
                </c:pt>
                <c:pt idx="262">
                  <c:v>0.78481479300000001</c:v>
                </c:pt>
                <c:pt idx="263">
                  <c:v>0.78449999999999998</c:v>
                </c:pt>
                <c:pt idx="264">
                  <c:v>0.78574921799999997</c:v>
                </c:pt>
                <c:pt idx="265">
                  <c:v>0.79114998000000003</c:v>
                </c:pt>
                <c:pt idx="266">
                  <c:v>0.79959999999999998</c:v>
                </c:pt>
                <c:pt idx="267">
                  <c:v>0.79911966700000003</c:v>
                </c:pt>
                <c:pt idx="268">
                  <c:v>0.80671435300000005</c:v>
                </c:pt>
                <c:pt idx="269">
                  <c:v>0.81559999999999999</c:v>
                </c:pt>
                <c:pt idx="270">
                  <c:v>0.825395565</c:v>
                </c:pt>
                <c:pt idx="271">
                  <c:v>0.82528960799999995</c:v>
                </c:pt>
                <c:pt idx="272">
                  <c:v>0.83679999999999999</c:v>
                </c:pt>
                <c:pt idx="273">
                  <c:v>0.83939143199999999</c:v>
                </c:pt>
                <c:pt idx="274">
                  <c:v>0.83136333500000004</c:v>
                </c:pt>
                <c:pt idx="275">
                  <c:v>0.83550000000000002</c:v>
                </c:pt>
                <c:pt idx="276">
                  <c:v>0.84409685800000001</c:v>
                </c:pt>
                <c:pt idx="277">
                  <c:v>0.84815695700000004</c:v>
                </c:pt>
                <c:pt idx="278">
                  <c:v>0.84519999999999995</c:v>
                </c:pt>
                <c:pt idx="279">
                  <c:v>0.84893743799999999</c:v>
                </c:pt>
                <c:pt idx="280">
                  <c:v>0.85621056500000003</c:v>
                </c:pt>
                <c:pt idx="281">
                  <c:v>0.8639</c:v>
                </c:pt>
                <c:pt idx="282">
                  <c:v>0.86168190300000003</c:v>
                </c:pt>
                <c:pt idx="283">
                  <c:v>0.86119586999999997</c:v>
                </c:pt>
                <c:pt idx="284">
                  <c:v>0.87390000000000001</c:v>
                </c:pt>
                <c:pt idx="285">
                  <c:v>0.87263517800000001</c:v>
                </c:pt>
                <c:pt idx="286">
                  <c:v>0.84570972899999997</c:v>
                </c:pt>
                <c:pt idx="287">
                  <c:v>0.83340000000000003</c:v>
                </c:pt>
                <c:pt idx="288">
                  <c:v>0.88312728500000004</c:v>
                </c:pt>
                <c:pt idx="289">
                  <c:v>0.93144525300000003</c:v>
                </c:pt>
                <c:pt idx="290">
                  <c:v>0.98799999999999999</c:v>
                </c:pt>
                <c:pt idx="291">
                  <c:v>0.99500219999999995</c:v>
                </c:pt>
                <c:pt idx="292">
                  <c:v>0.99221728200000003</c:v>
                </c:pt>
                <c:pt idx="293">
                  <c:v>0.99429999999999996</c:v>
                </c:pt>
                <c:pt idx="294">
                  <c:v>0.97729947900000003</c:v>
                </c:pt>
                <c:pt idx="295">
                  <c:v>1.0110228480000001</c:v>
                </c:pt>
                <c:pt idx="296">
                  <c:v>1.0116000000000001</c:v>
                </c:pt>
                <c:pt idx="297">
                  <c:v>0.99004015700000003</c:v>
                </c:pt>
                <c:pt idx="298">
                  <c:v>0.97488359599999996</c:v>
                </c:pt>
                <c:pt idx="299">
                  <c:v>0.95879999999999999</c:v>
                </c:pt>
                <c:pt idx="300">
                  <c:v>0.988521333</c:v>
                </c:pt>
                <c:pt idx="301">
                  <c:v>1.0185314139999999</c:v>
                </c:pt>
                <c:pt idx="302">
                  <c:v>1.0489999999999999</c:v>
                </c:pt>
                <c:pt idx="303">
                  <c:v>1.058552868</c:v>
                </c:pt>
                <c:pt idx="304">
                  <c:v>1.0749147859999999</c:v>
                </c:pt>
                <c:pt idx="305">
                  <c:v>1.0844</c:v>
                </c:pt>
                <c:pt idx="306">
                  <c:v>1.0825571389999999</c:v>
                </c:pt>
                <c:pt idx="307">
                  <c:v>1.0966063319999999</c:v>
                </c:pt>
                <c:pt idx="308">
                  <c:v>1.125</c:v>
                </c:pt>
                <c:pt idx="309">
                  <c:v>1.13375516</c:v>
                </c:pt>
                <c:pt idx="310">
                  <c:v>1.159604138</c:v>
                </c:pt>
                <c:pt idx="311">
                  <c:v>1.1973</c:v>
                </c:pt>
                <c:pt idx="312">
                  <c:v>1.220472086</c:v>
                </c:pt>
                <c:pt idx="313">
                  <c:v>1.2542290300000001</c:v>
                </c:pt>
                <c:pt idx="314">
                  <c:v>1.3069</c:v>
                </c:pt>
                <c:pt idx="315">
                  <c:v>1.341218182</c:v>
                </c:pt>
                <c:pt idx="316">
                  <c:v>1.375890007</c:v>
                </c:pt>
                <c:pt idx="317">
                  <c:v>1.4805999999999999</c:v>
                </c:pt>
                <c:pt idx="318">
                  <c:v>1.5276969010000001</c:v>
                </c:pt>
                <c:pt idx="319">
                  <c:v>1.570729101</c:v>
                </c:pt>
                <c:pt idx="320">
                  <c:v>1.6282000000000001</c:v>
                </c:pt>
                <c:pt idx="321">
                  <c:v>1.7130161399999999</c:v>
                </c:pt>
                <c:pt idx="322">
                  <c:v>1.7865177249999999</c:v>
                </c:pt>
                <c:pt idx="323">
                  <c:v>1.8853</c:v>
                </c:pt>
                <c:pt idx="324">
                  <c:v>1.9281058090000001</c:v>
                </c:pt>
                <c:pt idx="325">
                  <c:v>1.9505444729999999</c:v>
                </c:pt>
                <c:pt idx="326">
                  <c:v>2.0021</c:v>
                </c:pt>
                <c:pt idx="327">
                  <c:v>1.9989874649999999</c:v>
                </c:pt>
                <c:pt idx="328">
                  <c:v>2.0294830529999999</c:v>
                </c:pt>
                <c:pt idx="329">
                  <c:v>2.0371999999999999</c:v>
                </c:pt>
                <c:pt idx="330">
                  <c:v>2.004</c:v>
                </c:pt>
                <c:pt idx="331">
                  <c:v>1.9990000000000001</c:v>
                </c:pt>
                <c:pt idx="332">
                  <c:v>1.996</c:v>
                </c:pt>
                <c:pt idx="333">
                  <c:v>1.9930000000000001</c:v>
                </c:pt>
                <c:pt idx="334">
                  <c:v>1.9610000000000001</c:v>
                </c:pt>
                <c:pt idx="335">
                  <c:v>1.956</c:v>
                </c:pt>
                <c:pt idx="336">
                  <c:v>1.9837721462949334</c:v>
                </c:pt>
                <c:pt idx="337">
                  <c:v>1.9393404299988668</c:v>
                </c:pt>
                <c:pt idx="338">
                  <c:v>1.6753</c:v>
                </c:pt>
                <c:pt idx="339">
                  <c:v>1.54268166997317</c:v>
                </c:pt>
                <c:pt idx="340">
                  <c:v>1.52015967402559</c:v>
                </c:pt>
                <c:pt idx="341">
                  <c:v>1.4581</c:v>
                </c:pt>
                <c:pt idx="342">
                  <c:v>1.3113527445012831</c:v>
                </c:pt>
                <c:pt idx="343">
                  <c:v>1.2924016464937365</c:v>
                </c:pt>
                <c:pt idx="344">
                  <c:v>1.288</c:v>
                </c:pt>
                <c:pt idx="345">
                  <c:v>1.2454152043564832</c:v>
                </c:pt>
                <c:pt idx="346">
                  <c:v>1.2173687120762668</c:v>
                </c:pt>
                <c:pt idx="347">
                  <c:v>1.1686000000000003</c:v>
                </c:pt>
                <c:pt idx="348">
                  <c:v>1.0880000000000001</c:v>
                </c:pt>
                <c:pt idx="349">
                  <c:v>1.024</c:v>
                </c:pt>
                <c:pt idx="350">
                  <c:v>0.92200000000000004</c:v>
                </c:pt>
                <c:pt idx="351">
                  <c:v>0.86899999999999999</c:v>
                </c:pt>
                <c:pt idx="352">
                  <c:v>0.81</c:v>
                </c:pt>
                <c:pt idx="353">
                  <c:v>0.77800000000000002</c:v>
                </c:pt>
                <c:pt idx="354">
                  <c:v>0.73199999999999998</c:v>
                </c:pt>
                <c:pt idx="355">
                  <c:v>0.70399999999999996</c:v>
                </c:pt>
                <c:pt idx="356">
                  <c:v>0.69299999999999995</c:v>
                </c:pt>
                <c:pt idx="357">
                  <c:v>0.68400000000000005</c:v>
                </c:pt>
                <c:pt idx="358">
                  <c:v>0.67700000000000005</c:v>
                </c:pt>
                <c:pt idx="359">
                  <c:v>0.67600000000000005</c:v>
                </c:pt>
                <c:pt idx="360">
                  <c:v>0.56068099999999998</c:v>
                </c:pt>
                <c:pt idx="361">
                  <c:v>0.463001</c:v>
                </c:pt>
                <c:pt idx="362">
                  <c:v>0.36799999999999999</c:v>
                </c:pt>
                <c:pt idx="363">
                  <c:v>0.410333</c:v>
                </c:pt>
                <c:pt idx="364">
                  <c:v>0.48824099999999998</c:v>
                </c:pt>
                <c:pt idx="365">
                  <c:v>0.59</c:v>
                </c:pt>
                <c:pt idx="366">
                  <c:v>0.47025899999999998</c:v>
                </c:pt>
                <c:pt idx="367">
                  <c:v>0.38028400000000001</c:v>
                </c:pt>
                <c:pt idx="368">
                  <c:v>0.33</c:v>
                </c:pt>
                <c:pt idx="369">
                  <c:v>0.9</c:v>
                </c:pt>
                <c:pt idx="370">
                  <c:v>1.4</c:v>
                </c:pt>
                <c:pt idx="371">
                  <c:v>2.1</c:v>
                </c:pt>
                <c:pt idx="372">
                  <c:v>2.2294503893093998</c:v>
                </c:pt>
                <c:pt idx="373">
                  <c:v>2.3812202602018995</c:v>
                </c:pt>
                <c:pt idx="374">
                  <c:v>2.5099999999999993</c:v>
                </c:pt>
                <c:pt idx="375">
                  <c:v>2.5740732346008994</c:v>
                </c:pt>
                <c:pt idx="376">
                  <c:v>2.6928401298124998</c:v>
                </c:pt>
                <c:pt idx="377">
                  <c:v>2.83</c:v>
                </c:pt>
                <c:pt idx="378">
                  <c:v>2.9838915180319669</c:v>
                </c:pt>
                <c:pt idx="379">
                  <c:v>3.1536502410219334</c:v>
                </c:pt>
                <c:pt idx="380">
                  <c:v>3.3300000000000005</c:v>
                </c:pt>
                <c:pt idx="381">
                  <c:v>3.3846213567838999</c:v>
                </c:pt>
                <c:pt idx="382">
                  <c:v>3.4164162285787993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E6-4DEE-9FA4-B718F88EDB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15264"/>
        <c:axId val="152716800"/>
      </c:lineChart>
      <c:catAx>
        <c:axId val="152715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680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52716800"/>
        <c:scaling>
          <c:orientation val="minMax"/>
        </c:scaling>
        <c:delete val="0"/>
        <c:axPos val="l"/>
        <c:majorGridlines>
          <c:spPr>
            <a:ln w="2348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/>
                  <a:t>Percent</a:t>
                </a:r>
              </a:p>
            </c:rich>
          </c:tx>
          <c:layout>
            <c:manualLayout>
              <c:xMode val="edge"/>
              <c:yMode val="edge"/>
              <c:x val="2.9252328943141663E-2"/>
              <c:y val="0.48081082043677942"/>
            </c:manualLayout>
          </c:layout>
          <c:overlay val="0"/>
          <c:spPr>
            <a:noFill/>
            <a:ln w="1878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3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2715264"/>
        <c:crosses val="autoZero"/>
        <c:crossBetween val="midCat"/>
      </c:valAx>
      <c:spPr>
        <a:noFill/>
        <a:ln w="939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805498084395507"/>
          <c:y val="3.8239497882996805E-2"/>
          <c:w val="0.20824803403260611"/>
          <c:h val="0.21035885490352693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33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r>
              <a:rPr lang="en-US" sz="2800" b="1"/>
              <a:t>Federal Funds Rate, 2018 - 2023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Quattrocento Sans" panose="020B05020500000200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Federal Funds Rate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numRef>
              <c:f>'FRED Graph'!$A$12:$A$2122</c:f>
              <c:numCache>
                <c:formatCode>yyyy\-mm\-dd</c:formatCode>
                <c:ptCount val="2111"/>
                <c:pt idx="0">
                  <c:v>43133</c:v>
                </c:pt>
                <c:pt idx="1">
                  <c:v>43134</c:v>
                </c:pt>
                <c:pt idx="2">
                  <c:v>43135</c:v>
                </c:pt>
                <c:pt idx="3">
                  <c:v>43136</c:v>
                </c:pt>
                <c:pt idx="4">
                  <c:v>43137</c:v>
                </c:pt>
                <c:pt idx="5">
                  <c:v>43138</c:v>
                </c:pt>
                <c:pt idx="6">
                  <c:v>43139</c:v>
                </c:pt>
                <c:pt idx="7">
                  <c:v>43140</c:v>
                </c:pt>
                <c:pt idx="8">
                  <c:v>43141</c:v>
                </c:pt>
                <c:pt idx="9">
                  <c:v>43142</c:v>
                </c:pt>
                <c:pt idx="10">
                  <c:v>43143</c:v>
                </c:pt>
                <c:pt idx="11">
                  <c:v>43144</c:v>
                </c:pt>
                <c:pt idx="12">
                  <c:v>43145</c:v>
                </c:pt>
                <c:pt idx="13">
                  <c:v>43146</c:v>
                </c:pt>
                <c:pt idx="14">
                  <c:v>43147</c:v>
                </c:pt>
                <c:pt idx="15">
                  <c:v>43148</c:v>
                </c:pt>
                <c:pt idx="16">
                  <c:v>43149</c:v>
                </c:pt>
                <c:pt idx="17">
                  <c:v>43150</c:v>
                </c:pt>
                <c:pt idx="18">
                  <c:v>43151</c:v>
                </c:pt>
                <c:pt idx="19">
                  <c:v>43152</c:v>
                </c:pt>
                <c:pt idx="20">
                  <c:v>43153</c:v>
                </c:pt>
                <c:pt idx="21">
                  <c:v>43154</c:v>
                </c:pt>
                <c:pt idx="22">
                  <c:v>43155</c:v>
                </c:pt>
                <c:pt idx="23">
                  <c:v>43156</c:v>
                </c:pt>
                <c:pt idx="24">
                  <c:v>43157</c:v>
                </c:pt>
                <c:pt idx="25">
                  <c:v>43158</c:v>
                </c:pt>
                <c:pt idx="26">
                  <c:v>43159</c:v>
                </c:pt>
                <c:pt idx="27">
                  <c:v>43160</c:v>
                </c:pt>
                <c:pt idx="28">
                  <c:v>43161</c:v>
                </c:pt>
                <c:pt idx="29">
                  <c:v>43162</c:v>
                </c:pt>
                <c:pt idx="30">
                  <c:v>43163</c:v>
                </c:pt>
                <c:pt idx="31">
                  <c:v>43164</c:v>
                </c:pt>
                <c:pt idx="32">
                  <c:v>43165</c:v>
                </c:pt>
                <c:pt idx="33">
                  <c:v>43166</c:v>
                </c:pt>
                <c:pt idx="34">
                  <c:v>43167</c:v>
                </c:pt>
                <c:pt idx="35">
                  <c:v>43168</c:v>
                </c:pt>
                <c:pt idx="36">
                  <c:v>43169</c:v>
                </c:pt>
                <c:pt idx="37">
                  <c:v>43170</c:v>
                </c:pt>
                <c:pt idx="38">
                  <c:v>43171</c:v>
                </c:pt>
                <c:pt idx="39">
                  <c:v>43172</c:v>
                </c:pt>
                <c:pt idx="40">
                  <c:v>43173</c:v>
                </c:pt>
                <c:pt idx="41">
                  <c:v>43174</c:v>
                </c:pt>
                <c:pt idx="42">
                  <c:v>43175</c:v>
                </c:pt>
                <c:pt idx="43">
                  <c:v>43176</c:v>
                </c:pt>
                <c:pt idx="44">
                  <c:v>43177</c:v>
                </c:pt>
                <c:pt idx="45">
                  <c:v>43178</c:v>
                </c:pt>
                <c:pt idx="46">
                  <c:v>43179</c:v>
                </c:pt>
                <c:pt idx="47">
                  <c:v>43180</c:v>
                </c:pt>
                <c:pt idx="48">
                  <c:v>43181</c:v>
                </c:pt>
                <c:pt idx="49">
                  <c:v>43182</c:v>
                </c:pt>
                <c:pt idx="50">
                  <c:v>43183</c:v>
                </c:pt>
                <c:pt idx="51">
                  <c:v>43184</c:v>
                </c:pt>
                <c:pt idx="52">
                  <c:v>43185</c:v>
                </c:pt>
                <c:pt idx="53">
                  <c:v>43186</c:v>
                </c:pt>
                <c:pt idx="54">
                  <c:v>43187</c:v>
                </c:pt>
                <c:pt idx="55">
                  <c:v>43188</c:v>
                </c:pt>
                <c:pt idx="56">
                  <c:v>43189</c:v>
                </c:pt>
                <c:pt idx="57">
                  <c:v>43190</c:v>
                </c:pt>
                <c:pt idx="58">
                  <c:v>43191</c:v>
                </c:pt>
                <c:pt idx="59">
                  <c:v>43192</c:v>
                </c:pt>
                <c:pt idx="60">
                  <c:v>43193</c:v>
                </c:pt>
                <c:pt idx="61">
                  <c:v>43194</c:v>
                </c:pt>
                <c:pt idx="62">
                  <c:v>43195</c:v>
                </c:pt>
                <c:pt idx="63">
                  <c:v>43196</c:v>
                </c:pt>
                <c:pt idx="64">
                  <c:v>43197</c:v>
                </c:pt>
                <c:pt idx="65">
                  <c:v>43198</c:v>
                </c:pt>
                <c:pt idx="66">
                  <c:v>43199</c:v>
                </c:pt>
                <c:pt idx="67">
                  <c:v>43200</c:v>
                </c:pt>
                <c:pt idx="68">
                  <c:v>43201</c:v>
                </c:pt>
                <c:pt idx="69">
                  <c:v>43202</c:v>
                </c:pt>
                <c:pt idx="70">
                  <c:v>43203</c:v>
                </c:pt>
                <c:pt idx="71">
                  <c:v>43204</c:v>
                </c:pt>
                <c:pt idx="72">
                  <c:v>43205</c:v>
                </c:pt>
                <c:pt idx="73">
                  <c:v>43206</c:v>
                </c:pt>
                <c:pt idx="74">
                  <c:v>43207</c:v>
                </c:pt>
                <c:pt idx="75">
                  <c:v>43208</c:v>
                </c:pt>
                <c:pt idx="76">
                  <c:v>43209</c:v>
                </c:pt>
                <c:pt idx="77">
                  <c:v>43210</c:v>
                </c:pt>
                <c:pt idx="78">
                  <c:v>43211</c:v>
                </c:pt>
                <c:pt idx="79">
                  <c:v>43212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43218</c:v>
                </c:pt>
                <c:pt idx="86">
                  <c:v>43219</c:v>
                </c:pt>
                <c:pt idx="87">
                  <c:v>43220</c:v>
                </c:pt>
                <c:pt idx="88">
                  <c:v>43221</c:v>
                </c:pt>
                <c:pt idx="89">
                  <c:v>43222</c:v>
                </c:pt>
                <c:pt idx="90">
                  <c:v>43223</c:v>
                </c:pt>
                <c:pt idx="91">
                  <c:v>43224</c:v>
                </c:pt>
                <c:pt idx="92">
                  <c:v>43225</c:v>
                </c:pt>
                <c:pt idx="93">
                  <c:v>43226</c:v>
                </c:pt>
                <c:pt idx="94">
                  <c:v>43227</c:v>
                </c:pt>
                <c:pt idx="95">
                  <c:v>43228</c:v>
                </c:pt>
                <c:pt idx="96">
                  <c:v>43229</c:v>
                </c:pt>
                <c:pt idx="97">
                  <c:v>43230</c:v>
                </c:pt>
                <c:pt idx="98">
                  <c:v>43231</c:v>
                </c:pt>
                <c:pt idx="99">
                  <c:v>43232</c:v>
                </c:pt>
                <c:pt idx="100">
                  <c:v>43233</c:v>
                </c:pt>
                <c:pt idx="101">
                  <c:v>43234</c:v>
                </c:pt>
                <c:pt idx="102">
                  <c:v>43235</c:v>
                </c:pt>
                <c:pt idx="103">
                  <c:v>43236</c:v>
                </c:pt>
                <c:pt idx="104">
                  <c:v>43237</c:v>
                </c:pt>
                <c:pt idx="105">
                  <c:v>43238</c:v>
                </c:pt>
                <c:pt idx="106">
                  <c:v>43239</c:v>
                </c:pt>
                <c:pt idx="107">
                  <c:v>43240</c:v>
                </c:pt>
                <c:pt idx="108">
                  <c:v>43241</c:v>
                </c:pt>
                <c:pt idx="109">
                  <c:v>43242</c:v>
                </c:pt>
                <c:pt idx="110">
                  <c:v>43243</c:v>
                </c:pt>
                <c:pt idx="111">
                  <c:v>43244</c:v>
                </c:pt>
                <c:pt idx="112">
                  <c:v>43245</c:v>
                </c:pt>
                <c:pt idx="113">
                  <c:v>43246</c:v>
                </c:pt>
                <c:pt idx="114">
                  <c:v>43247</c:v>
                </c:pt>
                <c:pt idx="115">
                  <c:v>43248</c:v>
                </c:pt>
                <c:pt idx="116">
                  <c:v>43249</c:v>
                </c:pt>
                <c:pt idx="117">
                  <c:v>43250</c:v>
                </c:pt>
                <c:pt idx="118">
                  <c:v>43251</c:v>
                </c:pt>
                <c:pt idx="119">
                  <c:v>43252</c:v>
                </c:pt>
                <c:pt idx="120">
                  <c:v>43253</c:v>
                </c:pt>
                <c:pt idx="121">
                  <c:v>43254</c:v>
                </c:pt>
                <c:pt idx="122">
                  <c:v>43255</c:v>
                </c:pt>
                <c:pt idx="123">
                  <c:v>43256</c:v>
                </c:pt>
                <c:pt idx="124">
                  <c:v>43257</c:v>
                </c:pt>
                <c:pt idx="125">
                  <c:v>43258</c:v>
                </c:pt>
                <c:pt idx="126">
                  <c:v>43259</c:v>
                </c:pt>
                <c:pt idx="127">
                  <c:v>43260</c:v>
                </c:pt>
                <c:pt idx="128">
                  <c:v>43261</c:v>
                </c:pt>
                <c:pt idx="129">
                  <c:v>43262</c:v>
                </c:pt>
                <c:pt idx="130">
                  <c:v>43263</c:v>
                </c:pt>
                <c:pt idx="131">
                  <c:v>43264</c:v>
                </c:pt>
                <c:pt idx="132">
                  <c:v>43265</c:v>
                </c:pt>
                <c:pt idx="133">
                  <c:v>43266</c:v>
                </c:pt>
                <c:pt idx="134">
                  <c:v>43267</c:v>
                </c:pt>
                <c:pt idx="135">
                  <c:v>43268</c:v>
                </c:pt>
                <c:pt idx="136">
                  <c:v>43269</c:v>
                </c:pt>
                <c:pt idx="137">
                  <c:v>43270</c:v>
                </c:pt>
                <c:pt idx="138">
                  <c:v>43271</c:v>
                </c:pt>
                <c:pt idx="139">
                  <c:v>43272</c:v>
                </c:pt>
                <c:pt idx="140">
                  <c:v>43273</c:v>
                </c:pt>
                <c:pt idx="141">
                  <c:v>43274</c:v>
                </c:pt>
                <c:pt idx="142">
                  <c:v>43275</c:v>
                </c:pt>
                <c:pt idx="143">
                  <c:v>43276</c:v>
                </c:pt>
                <c:pt idx="144">
                  <c:v>43277</c:v>
                </c:pt>
                <c:pt idx="145">
                  <c:v>43278</c:v>
                </c:pt>
                <c:pt idx="146">
                  <c:v>43279</c:v>
                </c:pt>
                <c:pt idx="147">
                  <c:v>43280</c:v>
                </c:pt>
                <c:pt idx="148">
                  <c:v>43281</c:v>
                </c:pt>
                <c:pt idx="149">
                  <c:v>43282</c:v>
                </c:pt>
                <c:pt idx="150">
                  <c:v>43283</c:v>
                </c:pt>
                <c:pt idx="151">
                  <c:v>43284</c:v>
                </c:pt>
                <c:pt idx="152">
                  <c:v>43285</c:v>
                </c:pt>
                <c:pt idx="153">
                  <c:v>43286</c:v>
                </c:pt>
                <c:pt idx="154">
                  <c:v>43287</c:v>
                </c:pt>
                <c:pt idx="155">
                  <c:v>43288</c:v>
                </c:pt>
                <c:pt idx="156">
                  <c:v>43289</c:v>
                </c:pt>
                <c:pt idx="157">
                  <c:v>43290</c:v>
                </c:pt>
                <c:pt idx="158">
                  <c:v>43291</c:v>
                </c:pt>
                <c:pt idx="159">
                  <c:v>43292</c:v>
                </c:pt>
                <c:pt idx="160">
                  <c:v>43293</c:v>
                </c:pt>
                <c:pt idx="161">
                  <c:v>43294</c:v>
                </c:pt>
                <c:pt idx="162">
                  <c:v>43295</c:v>
                </c:pt>
                <c:pt idx="163">
                  <c:v>43296</c:v>
                </c:pt>
                <c:pt idx="164">
                  <c:v>43297</c:v>
                </c:pt>
                <c:pt idx="165">
                  <c:v>43298</c:v>
                </c:pt>
                <c:pt idx="166">
                  <c:v>43299</c:v>
                </c:pt>
                <c:pt idx="167">
                  <c:v>43300</c:v>
                </c:pt>
                <c:pt idx="168">
                  <c:v>43301</c:v>
                </c:pt>
                <c:pt idx="169">
                  <c:v>43302</c:v>
                </c:pt>
                <c:pt idx="170">
                  <c:v>43303</c:v>
                </c:pt>
                <c:pt idx="171">
                  <c:v>43304</c:v>
                </c:pt>
                <c:pt idx="172">
                  <c:v>43305</c:v>
                </c:pt>
                <c:pt idx="173">
                  <c:v>43306</c:v>
                </c:pt>
                <c:pt idx="174">
                  <c:v>43307</c:v>
                </c:pt>
                <c:pt idx="175">
                  <c:v>43308</c:v>
                </c:pt>
                <c:pt idx="176">
                  <c:v>43309</c:v>
                </c:pt>
                <c:pt idx="177">
                  <c:v>43310</c:v>
                </c:pt>
                <c:pt idx="178">
                  <c:v>43311</c:v>
                </c:pt>
                <c:pt idx="179">
                  <c:v>43312</c:v>
                </c:pt>
                <c:pt idx="180">
                  <c:v>43313</c:v>
                </c:pt>
                <c:pt idx="181">
                  <c:v>43314</c:v>
                </c:pt>
                <c:pt idx="182">
                  <c:v>43315</c:v>
                </c:pt>
                <c:pt idx="183">
                  <c:v>43316</c:v>
                </c:pt>
                <c:pt idx="184">
                  <c:v>43317</c:v>
                </c:pt>
                <c:pt idx="185">
                  <c:v>43318</c:v>
                </c:pt>
                <c:pt idx="186">
                  <c:v>43319</c:v>
                </c:pt>
                <c:pt idx="187">
                  <c:v>43320</c:v>
                </c:pt>
                <c:pt idx="188">
                  <c:v>43321</c:v>
                </c:pt>
                <c:pt idx="189">
                  <c:v>43322</c:v>
                </c:pt>
                <c:pt idx="190">
                  <c:v>43323</c:v>
                </c:pt>
                <c:pt idx="191">
                  <c:v>43324</c:v>
                </c:pt>
                <c:pt idx="192">
                  <c:v>43325</c:v>
                </c:pt>
                <c:pt idx="193">
                  <c:v>43326</c:v>
                </c:pt>
                <c:pt idx="194">
                  <c:v>43327</c:v>
                </c:pt>
                <c:pt idx="195">
                  <c:v>43328</c:v>
                </c:pt>
                <c:pt idx="196">
                  <c:v>43329</c:v>
                </c:pt>
                <c:pt idx="197">
                  <c:v>43330</c:v>
                </c:pt>
                <c:pt idx="198">
                  <c:v>43331</c:v>
                </c:pt>
                <c:pt idx="199">
                  <c:v>43332</c:v>
                </c:pt>
                <c:pt idx="200">
                  <c:v>43333</c:v>
                </c:pt>
                <c:pt idx="201">
                  <c:v>43334</c:v>
                </c:pt>
                <c:pt idx="202">
                  <c:v>43335</c:v>
                </c:pt>
                <c:pt idx="203">
                  <c:v>43336</c:v>
                </c:pt>
                <c:pt idx="204">
                  <c:v>43337</c:v>
                </c:pt>
                <c:pt idx="205">
                  <c:v>43338</c:v>
                </c:pt>
                <c:pt idx="206">
                  <c:v>43339</c:v>
                </c:pt>
                <c:pt idx="207">
                  <c:v>43340</c:v>
                </c:pt>
                <c:pt idx="208">
                  <c:v>43341</c:v>
                </c:pt>
                <c:pt idx="209">
                  <c:v>43342</c:v>
                </c:pt>
                <c:pt idx="210">
                  <c:v>43343</c:v>
                </c:pt>
                <c:pt idx="211">
                  <c:v>43344</c:v>
                </c:pt>
                <c:pt idx="212">
                  <c:v>43345</c:v>
                </c:pt>
                <c:pt idx="213">
                  <c:v>43346</c:v>
                </c:pt>
                <c:pt idx="214">
                  <c:v>43347</c:v>
                </c:pt>
                <c:pt idx="215">
                  <c:v>43348</c:v>
                </c:pt>
                <c:pt idx="216">
                  <c:v>43349</c:v>
                </c:pt>
                <c:pt idx="217">
                  <c:v>43350</c:v>
                </c:pt>
                <c:pt idx="218">
                  <c:v>43351</c:v>
                </c:pt>
                <c:pt idx="219">
                  <c:v>43352</c:v>
                </c:pt>
                <c:pt idx="220">
                  <c:v>43353</c:v>
                </c:pt>
                <c:pt idx="221">
                  <c:v>43354</c:v>
                </c:pt>
                <c:pt idx="222">
                  <c:v>43355</c:v>
                </c:pt>
                <c:pt idx="223">
                  <c:v>43356</c:v>
                </c:pt>
                <c:pt idx="224">
                  <c:v>43357</c:v>
                </c:pt>
                <c:pt idx="225">
                  <c:v>43358</c:v>
                </c:pt>
                <c:pt idx="226">
                  <c:v>43359</c:v>
                </c:pt>
                <c:pt idx="227">
                  <c:v>43360</c:v>
                </c:pt>
                <c:pt idx="228">
                  <c:v>43361</c:v>
                </c:pt>
                <c:pt idx="229">
                  <c:v>43362</c:v>
                </c:pt>
                <c:pt idx="230">
                  <c:v>43363</c:v>
                </c:pt>
                <c:pt idx="231">
                  <c:v>43364</c:v>
                </c:pt>
                <c:pt idx="232">
                  <c:v>43365</c:v>
                </c:pt>
                <c:pt idx="233">
                  <c:v>43366</c:v>
                </c:pt>
                <c:pt idx="234">
                  <c:v>43367</c:v>
                </c:pt>
                <c:pt idx="235">
                  <c:v>43368</c:v>
                </c:pt>
                <c:pt idx="236">
                  <c:v>43369</c:v>
                </c:pt>
                <c:pt idx="237">
                  <c:v>43370</c:v>
                </c:pt>
                <c:pt idx="238">
                  <c:v>43371</c:v>
                </c:pt>
                <c:pt idx="239">
                  <c:v>43372</c:v>
                </c:pt>
                <c:pt idx="240">
                  <c:v>43373</c:v>
                </c:pt>
                <c:pt idx="241">
                  <c:v>43374</c:v>
                </c:pt>
                <c:pt idx="242">
                  <c:v>43375</c:v>
                </c:pt>
                <c:pt idx="243">
                  <c:v>43376</c:v>
                </c:pt>
                <c:pt idx="244">
                  <c:v>43377</c:v>
                </c:pt>
                <c:pt idx="245">
                  <c:v>43378</c:v>
                </c:pt>
                <c:pt idx="246">
                  <c:v>43379</c:v>
                </c:pt>
                <c:pt idx="247">
                  <c:v>43380</c:v>
                </c:pt>
                <c:pt idx="248">
                  <c:v>43381</c:v>
                </c:pt>
                <c:pt idx="249">
                  <c:v>43382</c:v>
                </c:pt>
                <c:pt idx="250">
                  <c:v>43383</c:v>
                </c:pt>
                <c:pt idx="251">
                  <c:v>43384</c:v>
                </c:pt>
                <c:pt idx="252">
                  <c:v>43385</c:v>
                </c:pt>
                <c:pt idx="253">
                  <c:v>43386</c:v>
                </c:pt>
                <c:pt idx="254">
                  <c:v>43387</c:v>
                </c:pt>
                <c:pt idx="255">
                  <c:v>43388</c:v>
                </c:pt>
                <c:pt idx="256">
                  <c:v>43389</c:v>
                </c:pt>
                <c:pt idx="257">
                  <c:v>43390</c:v>
                </c:pt>
                <c:pt idx="258">
                  <c:v>43391</c:v>
                </c:pt>
                <c:pt idx="259">
                  <c:v>43392</c:v>
                </c:pt>
                <c:pt idx="260">
                  <c:v>43393</c:v>
                </c:pt>
                <c:pt idx="261">
                  <c:v>43394</c:v>
                </c:pt>
                <c:pt idx="262">
                  <c:v>43395</c:v>
                </c:pt>
                <c:pt idx="263">
                  <c:v>43396</c:v>
                </c:pt>
                <c:pt idx="264">
                  <c:v>43397</c:v>
                </c:pt>
                <c:pt idx="265">
                  <c:v>43398</c:v>
                </c:pt>
                <c:pt idx="266">
                  <c:v>43399</c:v>
                </c:pt>
                <c:pt idx="267">
                  <c:v>43400</c:v>
                </c:pt>
                <c:pt idx="268">
                  <c:v>43401</c:v>
                </c:pt>
                <c:pt idx="269">
                  <c:v>43402</c:v>
                </c:pt>
                <c:pt idx="270">
                  <c:v>43403</c:v>
                </c:pt>
                <c:pt idx="271">
                  <c:v>43404</c:v>
                </c:pt>
                <c:pt idx="272">
                  <c:v>43405</c:v>
                </c:pt>
                <c:pt idx="273">
                  <c:v>43406</c:v>
                </c:pt>
                <c:pt idx="274">
                  <c:v>43407</c:v>
                </c:pt>
                <c:pt idx="275">
                  <c:v>43408</c:v>
                </c:pt>
                <c:pt idx="276">
                  <c:v>43409</c:v>
                </c:pt>
                <c:pt idx="277">
                  <c:v>43410</c:v>
                </c:pt>
                <c:pt idx="278">
                  <c:v>43411</c:v>
                </c:pt>
                <c:pt idx="279">
                  <c:v>43412</c:v>
                </c:pt>
                <c:pt idx="280">
                  <c:v>43413</c:v>
                </c:pt>
                <c:pt idx="281">
                  <c:v>43414</c:v>
                </c:pt>
                <c:pt idx="282">
                  <c:v>43415</c:v>
                </c:pt>
                <c:pt idx="283">
                  <c:v>43416</c:v>
                </c:pt>
                <c:pt idx="284">
                  <c:v>43417</c:v>
                </c:pt>
                <c:pt idx="285">
                  <c:v>43418</c:v>
                </c:pt>
                <c:pt idx="286">
                  <c:v>43419</c:v>
                </c:pt>
                <c:pt idx="287">
                  <c:v>43420</c:v>
                </c:pt>
                <c:pt idx="288">
                  <c:v>43421</c:v>
                </c:pt>
                <c:pt idx="289">
                  <c:v>43422</c:v>
                </c:pt>
                <c:pt idx="290">
                  <c:v>43423</c:v>
                </c:pt>
                <c:pt idx="291">
                  <c:v>43424</c:v>
                </c:pt>
                <c:pt idx="292">
                  <c:v>43425</c:v>
                </c:pt>
                <c:pt idx="293">
                  <c:v>43426</c:v>
                </c:pt>
                <c:pt idx="294">
                  <c:v>43427</c:v>
                </c:pt>
                <c:pt idx="295">
                  <c:v>43428</c:v>
                </c:pt>
                <c:pt idx="296">
                  <c:v>43429</c:v>
                </c:pt>
                <c:pt idx="297">
                  <c:v>43430</c:v>
                </c:pt>
                <c:pt idx="298">
                  <c:v>43431</c:v>
                </c:pt>
                <c:pt idx="299">
                  <c:v>43432</c:v>
                </c:pt>
                <c:pt idx="300">
                  <c:v>43433</c:v>
                </c:pt>
                <c:pt idx="301">
                  <c:v>43434</c:v>
                </c:pt>
                <c:pt idx="302">
                  <c:v>43435</c:v>
                </c:pt>
                <c:pt idx="303">
                  <c:v>43436</c:v>
                </c:pt>
                <c:pt idx="304">
                  <c:v>43437</c:v>
                </c:pt>
                <c:pt idx="305">
                  <c:v>43438</c:v>
                </c:pt>
                <c:pt idx="306">
                  <c:v>43439</c:v>
                </c:pt>
                <c:pt idx="307">
                  <c:v>43440</c:v>
                </c:pt>
                <c:pt idx="308">
                  <c:v>43441</c:v>
                </c:pt>
                <c:pt idx="309">
                  <c:v>43442</c:v>
                </c:pt>
                <c:pt idx="310">
                  <c:v>43443</c:v>
                </c:pt>
                <c:pt idx="311">
                  <c:v>43444</c:v>
                </c:pt>
                <c:pt idx="312">
                  <c:v>43445</c:v>
                </c:pt>
                <c:pt idx="313">
                  <c:v>43446</c:v>
                </c:pt>
                <c:pt idx="314">
                  <c:v>43447</c:v>
                </c:pt>
                <c:pt idx="315">
                  <c:v>43448</c:v>
                </c:pt>
                <c:pt idx="316">
                  <c:v>43449</c:v>
                </c:pt>
                <c:pt idx="317">
                  <c:v>43450</c:v>
                </c:pt>
                <c:pt idx="318">
                  <c:v>43451</c:v>
                </c:pt>
                <c:pt idx="319">
                  <c:v>43452</c:v>
                </c:pt>
                <c:pt idx="320">
                  <c:v>43453</c:v>
                </c:pt>
                <c:pt idx="321">
                  <c:v>43454</c:v>
                </c:pt>
                <c:pt idx="322">
                  <c:v>43455</c:v>
                </c:pt>
                <c:pt idx="323">
                  <c:v>43456</c:v>
                </c:pt>
                <c:pt idx="324">
                  <c:v>43457</c:v>
                </c:pt>
                <c:pt idx="325">
                  <c:v>43458</c:v>
                </c:pt>
                <c:pt idx="326">
                  <c:v>43459</c:v>
                </c:pt>
                <c:pt idx="327">
                  <c:v>43460</c:v>
                </c:pt>
                <c:pt idx="328">
                  <c:v>43461</c:v>
                </c:pt>
                <c:pt idx="329">
                  <c:v>43462</c:v>
                </c:pt>
                <c:pt idx="330">
                  <c:v>43463</c:v>
                </c:pt>
                <c:pt idx="331">
                  <c:v>43464</c:v>
                </c:pt>
                <c:pt idx="332">
                  <c:v>43465</c:v>
                </c:pt>
                <c:pt idx="333">
                  <c:v>43466</c:v>
                </c:pt>
                <c:pt idx="334">
                  <c:v>43467</c:v>
                </c:pt>
                <c:pt idx="335">
                  <c:v>43468</c:v>
                </c:pt>
                <c:pt idx="336">
                  <c:v>43469</c:v>
                </c:pt>
                <c:pt idx="337">
                  <c:v>43470</c:v>
                </c:pt>
                <c:pt idx="338">
                  <c:v>43471</c:v>
                </c:pt>
                <c:pt idx="339">
                  <c:v>43472</c:v>
                </c:pt>
                <c:pt idx="340">
                  <c:v>43473</c:v>
                </c:pt>
                <c:pt idx="341">
                  <c:v>43474</c:v>
                </c:pt>
                <c:pt idx="342">
                  <c:v>43475</c:v>
                </c:pt>
                <c:pt idx="343">
                  <c:v>43476</c:v>
                </c:pt>
                <c:pt idx="344">
                  <c:v>43477</c:v>
                </c:pt>
                <c:pt idx="345">
                  <c:v>43478</c:v>
                </c:pt>
                <c:pt idx="346">
                  <c:v>43479</c:v>
                </c:pt>
                <c:pt idx="347">
                  <c:v>43480</c:v>
                </c:pt>
                <c:pt idx="348">
                  <c:v>43481</c:v>
                </c:pt>
                <c:pt idx="349">
                  <c:v>43482</c:v>
                </c:pt>
                <c:pt idx="350">
                  <c:v>43483</c:v>
                </c:pt>
                <c:pt idx="351">
                  <c:v>43484</c:v>
                </c:pt>
                <c:pt idx="352">
                  <c:v>43485</c:v>
                </c:pt>
                <c:pt idx="353">
                  <c:v>43486</c:v>
                </c:pt>
                <c:pt idx="354">
                  <c:v>43487</c:v>
                </c:pt>
                <c:pt idx="355">
                  <c:v>43488</c:v>
                </c:pt>
                <c:pt idx="356">
                  <c:v>43489</c:v>
                </c:pt>
                <c:pt idx="357">
                  <c:v>43490</c:v>
                </c:pt>
                <c:pt idx="358">
                  <c:v>43491</c:v>
                </c:pt>
                <c:pt idx="359">
                  <c:v>43492</c:v>
                </c:pt>
                <c:pt idx="360">
                  <c:v>43493</c:v>
                </c:pt>
                <c:pt idx="361">
                  <c:v>43494</c:v>
                </c:pt>
                <c:pt idx="362">
                  <c:v>43495</c:v>
                </c:pt>
                <c:pt idx="363">
                  <c:v>43496</c:v>
                </c:pt>
                <c:pt idx="364">
                  <c:v>43497</c:v>
                </c:pt>
                <c:pt idx="365">
                  <c:v>43498</c:v>
                </c:pt>
                <c:pt idx="366">
                  <c:v>43499</c:v>
                </c:pt>
                <c:pt idx="367">
                  <c:v>43500</c:v>
                </c:pt>
                <c:pt idx="368">
                  <c:v>43501</c:v>
                </c:pt>
                <c:pt idx="369">
                  <c:v>43502</c:v>
                </c:pt>
                <c:pt idx="370">
                  <c:v>43503</c:v>
                </c:pt>
                <c:pt idx="371">
                  <c:v>43504</c:v>
                </c:pt>
                <c:pt idx="372">
                  <c:v>43505</c:v>
                </c:pt>
                <c:pt idx="373">
                  <c:v>43506</c:v>
                </c:pt>
                <c:pt idx="374">
                  <c:v>43507</c:v>
                </c:pt>
                <c:pt idx="375">
                  <c:v>43508</c:v>
                </c:pt>
                <c:pt idx="376">
                  <c:v>43509</c:v>
                </c:pt>
                <c:pt idx="377">
                  <c:v>43510</c:v>
                </c:pt>
                <c:pt idx="378">
                  <c:v>43511</c:v>
                </c:pt>
                <c:pt idx="379">
                  <c:v>43512</c:v>
                </c:pt>
                <c:pt idx="380">
                  <c:v>43513</c:v>
                </c:pt>
                <c:pt idx="381">
                  <c:v>43514</c:v>
                </c:pt>
                <c:pt idx="382">
                  <c:v>43515</c:v>
                </c:pt>
                <c:pt idx="383">
                  <c:v>43516</c:v>
                </c:pt>
                <c:pt idx="384">
                  <c:v>43517</c:v>
                </c:pt>
                <c:pt idx="385">
                  <c:v>43518</c:v>
                </c:pt>
                <c:pt idx="386">
                  <c:v>43519</c:v>
                </c:pt>
                <c:pt idx="387">
                  <c:v>43520</c:v>
                </c:pt>
                <c:pt idx="388">
                  <c:v>43521</c:v>
                </c:pt>
                <c:pt idx="389">
                  <c:v>43522</c:v>
                </c:pt>
                <c:pt idx="390">
                  <c:v>43523</c:v>
                </c:pt>
                <c:pt idx="391">
                  <c:v>43524</c:v>
                </c:pt>
                <c:pt idx="392">
                  <c:v>43525</c:v>
                </c:pt>
                <c:pt idx="393">
                  <c:v>43526</c:v>
                </c:pt>
                <c:pt idx="394">
                  <c:v>43527</c:v>
                </c:pt>
                <c:pt idx="395">
                  <c:v>43528</c:v>
                </c:pt>
                <c:pt idx="396">
                  <c:v>43529</c:v>
                </c:pt>
                <c:pt idx="397">
                  <c:v>43530</c:v>
                </c:pt>
                <c:pt idx="398">
                  <c:v>43531</c:v>
                </c:pt>
                <c:pt idx="399">
                  <c:v>43532</c:v>
                </c:pt>
                <c:pt idx="400">
                  <c:v>43533</c:v>
                </c:pt>
                <c:pt idx="401">
                  <c:v>43534</c:v>
                </c:pt>
                <c:pt idx="402">
                  <c:v>43535</c:v>
                </c:pt>
                <c:pt idx="403">
                  <c:v>43536</c:v>
                </c:pt>
                <c:pt idx="404">
                  <c:v>43537</c:v>
                </c:pt>
                <c:pt idx="405">
                  <c:v>43538</c:v>
                </c:pt>
                <c:pt idx="406">
                  <c:v>43539</c:v>
                </c:pt>
                <c:pt idx="407">
                  <c:v>43540</c:v>
                </c:pt>
                <c:pt idx="408">
                  <c:v>43541</c:v>
                </c:pt>
                <c:pt idx="409">
                  <c:v>43542</c:v>
                </c:pt>
                <c:pt idx="410">
                  <c:v>43543</c:v>
                </c:pt>
                <c:pt idx="411">
                  <c:v>43544</c:v>
                </c:pt>
                <c:pt idx="412">
                  <c:v>43545</c:v>
                </c:pt>
                <c:pt idx="413">
                  <c:v>43546</c:v>
                </c:pt>
                <c:pt idx="414">
                  <c:v>43547</c:v>
                </c:pt>
                <c:pt idx="415">
                  <c:v>43548</c:v>
                </c:pt>
                <c:pt idx="416">
                  <c:v>43549</c:v>
                </c:pt>
                <c:pt idx="417">
                  <c:v>43550</c:v>
                </c:pt>
                <c:pt idx="418">
                  <c:v>43551</c:v>
                </c:pt>
                <c:pt idx="419">
                  <c:v>43552</c:v>
                </c:pt>
                <c:pt idx="420">
                  <c:v>43553</c:v>
                </c:pt>
                <c:pt idx="421">
                  <c:v>43554</c:v>
                </c:pt>
                <c:pt idx="422">
                  <c:v>43555</c:v>
                </c:pt>
                <c:pt idx="423">
                  <c:v>43556</c:v>
                </c:pt>
                <c:pt idx="424">
                  <c:v>43557</c:v>
                </c:pt>
                <c:pt idx="425">
                  <c:v>43558</c:v>
                </c:pt>
                <c:pt idx="426">
                  <c:v>43559</c:v>
                </c:pt>
                <c:pt idx="427">
                  <c:v>43560</c:v>
                </c:pt>
                <c:pt idx="428">
                  <c:v>43561</c:v>
                </c:pt>
                <c:pt idx="429">
                  <c:v>43562</c:v>
                </c:pt>
                <c:pt idx="430">
                  <c:v>43563</c:v>
                </c:pt>
                <c:pt idx="431">
                  <c:v>43564</c:v>
                </c:pt>
                <c:pt idx="432">
                  <c:v>43565</c:v>
                </c:pt>
                <c:pt idx="433">
                  <c:v>43566</c:v>
                </c:pt>
                <c:pt idx="434">
                  <c:v>43567</c:v>
                </c:pt>
                <c:pt idx="435">
                  <c:v>43568</c:v>
                </c:pt>
                <c:pt idx="436">
                  <c:v>43569</c:v>
                </c:pt>
                <c:pt idx="437">
                  <c:v>43570</c:v>
                </c:pt>
                <c:pt idx="438">
                  <c:v>43571</c:v>
                </c:pt>
                <c:pt idx="439">
                  <c:v>43572</c:v>
                </c:pt>
                <c:pt idx="440">
                  <c:v>43573</c:v>
                </c:pt>
                <c:pt idx="441">
                  <c:v>43574</c:v>
                </c:pt>
                <c:pt idx="442">
                  <c:v>43575</c:v>
                </c:pt>
                <c:pt idx="443">
                  <c:v>43576</c:v>
                </c:pt>
                <c:pt idx="444">
                  <c:v>43577</c:v>
                </c:pt>
                <c:pt idx="445">
                  <c:v>43578</c:v>
                </c:pt>
                <c:pt idx="446">
                  <c:v>43579</c:v>
                </c:pt>
                <c:pt idx="447">
                  <c:v>43580</c:v>
                </c:pt>
                <c:pt idx="448">
                  <c:v>43581</c:v>
                </c:pt>
                <c:pt idx="449">
                  <c:v>43582</c:v>
                </c:pt>
                <c:pt idx="450">
                  <c:v>43583</c:v>
                </c:pt>
                <c:pt idx="451">
                  <c:v>43584</c:v>
                </c:pt>
                <c:pt idx="452">
                  <c:v>43585</c:v>
                </c:pt>
                <c:pt idx="453">
                  <c:v>43586</c:v>
                </c:pt>
                <c:pt idx="454">
                  <c:v>43587</c:v>
                </c:pt>
                <c:pt idx="455">
                  <c:v>43588</c:v>
                </c:pt>
                <c:pt idx="456">
                  <c:v>43589</c:v>
                </c:pt>
                <c:pt idx="457">
                  <c:v>43590</c:v>
                </c:pt>
                <c:pt idx="458">
                  <c:v>43591</c:v>
                </c:pt>
                <c:pt idx="459">
                  <c:v>43592</c:v>
                </c:pt>
                <c:pt idx="460">
                  <c:v>43593</c:v>
                </c:pt>
                <c:pt idx="461">
                  <c:v>43594</c:v>
                </c:pt>
                <c:pt idx="462">
                  <c:v>43595</c:v>
                </c:pt>
                <c:pt idx="463">
                  <c:v>43596</c:v>
                </c:pt>
                <c:pt idx="464">
                  <c:v>43597</c:v>
                </c:pt>
                <c:pt idx="465">
                  <c:v>43598</c:v>
                </c:pt>
                <c:pt idx="466">
                  <c:v>43599</c:v>
                </c:pt>
                <c:pt idx="467">
                  <c:v>43600</c:v>
                </c:pt>
                <c:pt idx="468">
                  <c:v>43601</c:v>
                </c:pt>
                <c:pt idx="469">
                  <c:v>43602</c:v>
                </c:pt>
                <c:pt idx="470">
                  <c:v>43603</c:v>
                </c:pt>
                <c:pt idx="471">
                  <c:v>43604</c:v>
                </c:pt>
                <c:pt idx="472">
                  <c:v>43605</c:v>
                </c:pt>
                <c:pt idx="473">
                  <c:v>43606</c:v>
                </c:pt>
                <c:pt idx="474">
                  <c:v>43607</c:v>
                </c:pt>
                <c:pt idx="475">
                  <c:v>43608</c:v>
                </c:pt>
                <c:pt idx="476">
                  <c:v>43609</c:v>
                </c:pt>
                <c:pt idx="477">
                  <c:v>43610</c:v>
                </c:pt>
                <c:pt idx="478">
                  <c:v>43611</c:v>
                </c:pt>
                <c:pt idx="479">
                  <c:v>43612</c:v>
                </c:pt>
                <c:pt idx="480">
                  <c:v>43613</c:v>
                </c:pt>
                <c:pt idx="481">
                  <c:v>43614</c:v>
                </c:pt>
                <c:pt idx="482">
                  <c:v>43615</c:v>
                </c:pt>
                <c:pt idx="483">
                  <c:v>43616</c:v>
                </c:pt>
                <c:pt idx="484">
                  <c:v>43617</c:v>
                </c:pt>
                <c:pt idx="485">
                  <c:v>43618</c:v>
                </c:pt>
                <c:pt idx="486">
                  <c:v>43619</c:v>
                </c:pt>
                <c:pt idx="487">
                  <c:v>43620</c:v>
                </c:pt>
                <c:pt idx="488">
                  <c:v>43621</c:v>
                </c:pt>
                <c:pt idx="489">
                  <c:v>43622</c:v>
                </c:pt>
                <c:pt idx="490">
                  <c:v>43623</c:v>
                </c:pt>
                <c:pt idx="491">
                  <c:v>43624</c:v>
                </c:pt>
                <c:pt idx="492">
                  <c:v>43625</c:v>
                </c:pt>
                <c:pt idx="493">
                  <c:v>43626</c:v>
                </c:pt>
                <c:pt idx="494">
                  <c:v>43627</c:v>
                </c:pt>
                <c:pt idx="495">
                  <c:v>43628</c:v>
                </c:pt>
                <c:pt idx="496">
                  <c:v>43629</c:v>
                </c:pt>
                <c:pt idx="497">
                  <c:v>43630</c:v>
                </c:pt>
                <c:pt idx="498">
                  <c:v>43631</c:v>
                </c:pt>
                <c:pt idx="499">
                  <c:v>43632</c:v>
                </c:pt>
                <c:pt idx="500">
                  <c:v>43633</c:v>
                </c:pt>
                <c:pt idx="501">
                  <c:v>43634</c:v>
                </c:pt>
                <c:pt idx="502">
                  <c:v>43635</c:v>
                </c:pt>
                <c:pt idx="503">
                  <c:v>43636</c:v>
                </c:pt>
                <c:pt idx="504">
                  <c:v>43637</c:v>
                </c:pt>
                <c:pt idx="505">
                  <c:v>43638</c:v>
                </c:pt>
                <c:pt idx="506">
                  <c:v>43639</c:v>
                </c:pt>
                <c:pt idx="507">
                  <c:v>43640</c:v>
                </c:pt>
                <c:pt idx="508">
                  <c:v>43641</c:v>
                </c:pt>
                <c:pt idx="509">
                  <c:v>43642</c:v>
                </c:pt>
                <c:pt idx="510">
                  <c:v>43643</c:v>
                </c:pt>
                <c:pt idx="511">
                  <c:v>43644</c:v>
                </c:pt>
                <c:pt idx="512">
                  <c:v>43645</c:v>
                </c:pt>
                <c:pt idx="513">
                  <c:v>43646</c:v>
                </c:pt>
                <c:pt idx="514">
                  <c:v>43647</c:v>
                </c:pt>
                <c:pt idx="515">
                  <c:v>43648</c:v>
                </c:pt>
                <c:pt idx="516">
                  <c:v>43649</c:v>
                </c:pt>
                <c:pt idx="517">
                  <c:v>43650</c:v>
                </c:pt>
                <c:pt idx="518">
                  <c:v>43651</c:v>
                </c:pt>
                <c:pt idx="519">
                  <c:v>43652</c:v>
                </c:pt>
                <c:pt idx="520">
                  <c:v>43653</c:v>
                </c:pt>
                <c:pt idx="521">
                  <c:v>43654</c:v>
                </c:pt>
                <c:pt idx="522">
                  <c:v>43655</c:v>
                </c:pt>
                <c:pt idx="523">
                  <c:v>43656</c:v>
                </c:pt>
                <c:pt idx="524">
                  <c:v>43657</c:v>
                </c:pt>
                <c:pt idx="525">
                  <c:v>43658</c:v>
                </c:pt>
                <c:pt idx="526">
                  <c:v>43659</c:v>
                </c:pt>
                <c:pt idx="527">
                  <c:v>43660</c:v>
                </c:pt>
                <c:pt idx="528">
                  <c:v>43661</c:v>
                </c:pt>
                <c:pt idx="529">
                  <c:v>43662</c:v>
                </c:pt>
                <c:pt idx="530">
                  <c:v>43663</c:v>
                </c:pt>
                <c:pt idx="531">
                  <c:v>43664</c:v>
                </c:pt>
                <c:pt idx="532">
                  <c:v>43665</c:v>
                </c:pt>
                <c:pt idx="533">
                  <c:v>43666</c:v>
                </c:pt>
                <c:pt idx="534">
                  <c:v>43667</c:v>
                </c:pt>
                <c:pt idx="535">
                  <c:v>43668</c:v>
                </c:pt>
                <c:pt idx="536">
                  <c:v>43669</c:v>
                </c:pt>
                <c:pt idx="537">
                  <c:v>43670</c:v>
                </c:pt>
                <c:pt idx="538">
                  <c:v>43671</c:v>
                </c:pt>
                <c:pt idx="539">
                  <c:v>43672</c:v>
                </c:pt>
                <c:pt idx="540">
                  <c:v>43673</c:v>
                </c:pt>
                <c:pt idx="541">
                  <c:v>43674</c:v>
                </c:pt>
                <c:pt idx="542">
                  <c:v>43675</c:v>
                </c:pt>
                <c:pt idx="543">
                  <c:v>43676</c:v>
                </c:pt>
                <c:pt idx="544">
                  <c:v>43677</c:v>
                </c:pt>
                <c:pt idx="545">
                  <c:v>43678</c:v>
                </c:pt>
                <c:pt idx="546">
                  <c:v>43679</c:v>
                </c:pt>
                <c:pt idx="547">
                  <c:v>43680</c:v>
                </c:pt>
                <c:pt idx="548">
                  <c:v>43681</c:v>
                </c:pt>
                <c:pt idx="549">
                  <c:v>43682</c:v>
                </c:pt>
                <c:pt idx="550">
                  <c:v>43683</c:v>
                </c:pt>
                <c:pt idx="551">
                  <c:v>43684</c:v>
                </c:pt>
                <c:pt idx="552">
                  <c:v>43685</c:v>
                </c:pt>
                <c:pt idx="553">
                  <c:v>43686</c:v>
                </c:pt>
                <c:pt idx="554">
                  <c:v>43687</c:v>
                </c:pt>
                <c:pt idx="555">
                  <c:v>43688</c:v>
                </c:pt>
                <c:pt idx="556">
                  <c:v>43689</c:v>
                </c:pt>
                <c:pt idx="557">
                  <c:v>43690</c:v>
                </c:pt>
                <c:pt idx="558">
                  <c:v>43691</c:v>
                </c:pt>
                <c:pt idx="559">
                  <c:v>43692</c:v>
                </c:pt>
                <c:pt idx="560">
                  <c:v>43693</c:v>
                </c:pt>
                <c:pt idx="561">
                  <c:v>43694</c:v>
                </c:pt>
                <c:pt idx="562">
                  <c:v>43695</c:v>
                </c:pt>
                <c:pt idx="563">
                  <c:v>43696</c:v>
                </c:pt>
                <c:pt idx="564">
                  <c:v>43697</c:v>
                </c:pt>
                <c:pt idx="565">
                  <c:v>43698</c:v>
                </c:pt>
                <c:pt idx="566">
                  <c:v>43699</c:v>
                </c:pt>
                <c:pt idx="567">
                  <c:v>43700</c:v>
                </c:pt>
                <c:pt idx="568">
                  <c:v>43701</c:v>
                </c:pt>
                <c:pt idx="569">
                  <c:v>43702</c:v>
                </c:pt>
                <c:pt idx="570">
                  <c:v>43703</c:v>
                </c:pt>
                <c:pt idx="571">
                  <c:v>43704</c:v>
                </c:pt>
                <c:pt idx="572">
                  <c:v>43705</c:v>
                </c:pt>
                <c:pt idx="573">
                  <c:v>43706</c:v>
                </c:pt>
                <c:pt idx="574">
                  <c:v>43707</c:v>
                </c:pt>
                <c:pt idx="575">
                  <c:v>43708</c:v>
                </c:pt>
                <c:pt idx="576">
                  <c:v>43709</c:v>
                </c:pt>
                <c:pt idx="577">
                  <c:v>43710</c:v>
                </c:pt>
                <c:pt idx="578">
                  <c:v>43711</c:v>
                </c:pt>
                <c:pt idx="579">
                  <c:v>43712</c:v>
                </c:pt>
                <c:pt idx="580">
                  <c:v>43713</c:v>
                </c:pt>
                <c:pt idx="581">
                  <c:v>43714</c:v>
                </c:pt>
                <c:pt idx="582">
                  <c:v>43715</c:v>
                </c:pt>
                <c:pt idx="583">
                  <c:v>43716</c:v>
                </c:pt>
                <c:pt idx="584">
                  <c:v>43717</c:v>
                </c:pt>
                <c:pt idx="585">
                  <c:v>43718</c:v>
                </c:pt>
                <c:pt idx="586">
                  <c:v>43719</c:v>
                </c:pt>
                <c:pt idx="587">
                  <c:v>43720</c:v>
                </c:pt>
                <c:pt idx="588">
                  <c:v>43721</c:v>
                </c:pt>
                <c:pt idx="589">
                  <c:v>43722</c:v>
                </c:pt>
                <c:pt idx="590">
                  <c:v>43723</c:v>
                </c:pt>
                <c:pt idx="591">
                  <c:v>43724</c:v>
                </c:pt>
                <c:pt idx="592">
                  <c:v>43725</c:v>
                </c:pt>
                <c:pt idx="593">
                  <c:v>43726</c:v>
                </c:pt>
                <c:pt idx="594">
                  <c:v>43727</c:v>
                </c:pt>
                <c:pt idx="595">
                  <c:v>43728</c:v>
                </c:pt>
                <c:pt idx="596">
                  <c:v>43729</c:v>
                </c:pt>
                <c:pt idx="597">
                  <c:v>43730</c:v>
                </c:pt>
                <c:pt idx="598">
                  <c:v>43731</c:v>
                </c:pt>
                <c:pt idx="599">
                  <c:v>43732</c:v>
                </c:pt>
                <c:pt idx="600">
                  <c:v>43733</c:v>
                </c:pt>
                <c:pt idx="601">
                  <c:v>43734</c:v>
                </c:pt>
                <c:pt idx="602">
                  <c:v>43735</c:v>
                </c:pt>
                <c:pt idx="603">
                  <c:v>43736</c:v>
                </c:pt>
                <c:pt idx="604">
                  <c:v>43737</c:v>
                </c:pt>
                <c:pt idx="605">
                  <c:v>43738</c:v>
                </c:pt>
                <c:pt idx="606">
                  <c:v>43739</c:v>
                </c:pt>
                <c:pt idx="607">
                  <c:v>43740</c:v>
                </c:pt>
                <c:pt idx="608">
                  <c:v>43741</c:v>
                </c:pt>
                <c:pt idx="609">
                  <c:v>43742</c:v>
                </c:pt>
                <c:pt idx="610">
                  <c:v>43743</c:v>
                </c:pt>
                <c:pt idx="611">
                  <c:v>43744</c:v>
                </c:pt>
                <c:pt idx="612">
                  <c:v>43745</c:v>
                </c:pt>
                <c:pt idx="613">
                  <c:v>43746</c:v>
                </c:pt>
                <c:pt idx="614">
                  <c:v>43747</c:v>
                </c:pt>
                <c:pt idx="615">
                  <c:v>43748</c:v>
                </c:pt>
                <c:pt idx="616">
                  <c:v>43749</c:v>
                </c:pt>
                <c:pt idx="617">
                  <c:v>43750</c:v>
                </c:pt>
                <c:pt idx="618">
                  <c:v>43751</c:v>
                </c:pt>
                <c:pt idx="619">
                  <c:v>43752</c:v>
                </c:pt>
                <c:pt idx="620">
                  <c:v>43753</c:v>
                </c:pt>
                <c:pt idx="621">
                  <c:v>43754</c:v>
                </c:pt>
                <c:pt idx="622">
                  <c:v>43755</c:v>
                </c:pt>
                <c:pt idx="623">
                  <c:v>43756</c:v>
                </c:pt>
                <c:pt idx="624">
                  <c:v>43757</c:v>
                </c:pt>
                <c:pt idx="625">
                  <c:v>43758</c:v>
                </c:pt>
                <c:pt idx="626">
                  <c:v>43759</c:v>
                </c:pt>
                <c:pt idx="627">
                  <c:v>43760</c:v>
                </c:pt>
                <c:pt idx="628">
                  <c:v>43761</c:v>
                </c:pt>
                <c:pt idx="629">
                  <c:v>43762</c:v>
                </c:pt>
                <c:pt idx="630">
                  <c:v>43763</c:v>
                </c:pt>
                <c:pt idx="631">
                  <c:v>43764</c:v>
                </c:pt>
                <c:pt idx="632">
                  <c:v>43765</c:v>
                </c:pt>
                <c:pt idx="633">
                  <c:v>43766</c:v>
                </c:pt>
                <c:pt idx="634">
                  <c:v>43767</c:v>
                </c:pt>
                <c:pt idx="635">
                  <c:v>43768</c:v>
                </c:pt>
                <c:pt idx="636">
                  <c:v>43769</c:v>
                </c:pt>
                <c:pt idx="637">
                  <c:v>43770</c:v>
                </c:pt>
                <c:pt idx="638">
                  <c:v>43771</c:v>
                </c:pt>
                <c:pt idx="639">
                  <c:v>43772</c:v>
                </c:pt>
                <c:pt idx="640">
                  <c:v>43773</c:v>
                </c:pt>
                <c:pt idx="641">
                  <c:v>43774</c:v>
                </c:pt>
                <c:pt idx="642">
                  <c:v>43775</c:v>
                </c:pt>
                <c:pt idx="643">
                  <c:v>43776</c:v>
                </c:pt>
                <c:pt idx="644">
                  <c:v>43777</c:v>
                </c:pt>
                <c:pt idx="645">
                  <c:v>43778</c:v>
                </c:pt>
                <c:pt idx="646">
                  <c:v>43779</c:v>
                </c:pt>
                <c:pt idx="647">
                  <c:v>43780</c:v>
                </c:pt>
                <c:pt idx="648">
                  <c:v>43781</c:v>
                </c:pt>
                <c:pt idx="649">
                  <c:v>43782</c:v>
                </c:pt>
                <c:pt idx="650">
                  <c:v>43783</c:v>
                </c:pt>
                <c:pt idx="651">
                  <c:v>43784</c:v>
                </c:pt>
                <c:pt idx="652">
                  <c:v>43785</c:v>
                </c:pt>
                <c:pt idx="653">
                  <c:v>43786</c:v>
                </c:pt>
                <c:pt idx="654">
                  <c:v>43787</c:v>
                </c:pt>
                <c:pt idx="655">
                  <c:v>43788</c:v>
                </c:pt>
                <c:pt idx="656">
                  <c:v>43789</c:v>
                </c:pt>
                <c:pt idx="657">
                  <c:v>43790</c:v>
                </c:pt>
                <c:pt idx="658">
                  <c:v>43791</c:v>
                </c:pt>
                <c:pt idx="659">
                  <c:v>43792</c:v>
                </c:pt>
                <c:pt idx="660">
                  <c:v>43793</c:v>
                </c:pt>
                <c:pt idx="661">
                  <c:v>43794</c:v>
                </c:pt>
                <c:pt idx="662">
                  <c:v>43795</c:v>
                </c:pt>
                <c:pt idx="663">
                  <c:v>43796</c:v>
                </c:pt>
                <c:pt idx="664">
                  <c:v>43797</c:v>
                </c:pt>
                <c:pt idx="665">
                  <c:v>43798</c:v>
                </c:pt>
                <c:pt idx="666">
                  <c:v>43799</c:v>
                </c:pt>
                <c:pt idx="667">
                  <c:v>43800</c:v>
                </c:pt>
                <c:pt idx="668">
                  <c:v>43801</c:v>
                </c:pt>
                <c:pt idx="669">
                  <c:v>43802</c:v>
                </c:pt>
                <c:pt idx="670">
                  <c:v>43803</c:v>
                </c:pt>
                <c:pt idx="671">
                  <c:v>43804</c:v>
                </c:pt>
                <c:pt idx="672">
                  <c:v>43805</c:v>
                </c:pt>
                <c:pt idx="673">
                  <c:v>43806</c:v>
                </c:pt>
                <c:pt idx="674">
                  <c:v>43807</c:v>
                </c:pt>
                <c:pt idx="675">
                  <c:v>43808</c:v>
                </c:pt>
                <c:pt idx="676">
                  <c:v>43809</c:v>
                </c:pt>
                <c:pt idx="677">
                  <c:v>43810</c:v>
                </c:pt>
                <c:pt idx="678">
                  <c:v>43811</c:v>
                </c:pt>
                <c:pt idx="679">
                  <c:v>43812</c:v>
                </c:pt>
                <c:pt idx="680">
                  <c:v>43813</c:v>
                </c:pt>
                <c:pt idx="681">
                  <c:v>43814</c:v>
                </c:pt>
                <c:pt idx="682">
                  <c:v>43815</c:v>
                </c:pt>
                <c:pt idx="683">
                  <c:v>43816</c:v>
                </c:pt>
                <c:pt idx="684">
                  <c:v>43817</c:v>
                </c:pt>
                <c:pt idx="685">
                  <c:v>43818</c:v>
                </c:pt>
                <c:pt idx="686">
                  <c:v>43819</c:v>
                </c:pt>
                <c:pt idx="687">
                  <c:v>43820</c:v>
                </c:pt>
                <c:pt idx="688">
                  <c:v>43821</c:v>
                </c:pt>
                <c:pt idx="689">
                  <c:v>43822</c:v>
                </c:pt>
                <c:pt idx="690">
                  <c:v>43823</c:v>
                </c:pt>
                <c:pt idx="691">
                  <c:v>43824</c:v>
                </c:pt>
                <c:pt idx="692">
                  <c:v>43825</c:v>
                </c:pt>
                <c:pt idx="693">
                  <c:v>43826</c:v>
                </c:pt>
                <c:pt idx="694">
                  <c:v>43827</c:v>
                </c:pt>
                <c:pt idx="695">
                  <c:v>43828</c:v>
                </c:pt>
                <c:pt idx="696">
                  <c:v>43829</c:v>
                </c:pt>
                <c:pt idx="697">
                  <c:v>43830</c:v>
                </c:pt>
                <c:pt idx="698">
                  <c:v>43831</c:v>
                </c:pt>
                <c:pt idx="699">
                  <c:v>43832</c:v>
                </c:pt>
                <c:pt idx="700">
                  <c:v>43833</c:v>
                </c:pt>
                <c:pt idx="701">
                  <c:v>43834</c:v>
                </c:pt>
                <c:pt idx="702">
                  <c:v>43835</c:v>
                </c:pt>
                <c:pt idx="703">
                  <c:v>43836</c:v>
                </c:pt>
                <c:pt idx="704">
                  <c:v>43837</c:v>
                </c:pt>
                <c:pt idx="705">
                  <c:v>43838</c:v>
                </c:pt>
                <c:pt idx="706">
                  <c:v>43839</c:v>
                </c:pt>
                <c:pt idx="707">
                  <c:v>43840</c:v>
                </c:pt>
                <c:pt idx="708">
                  <c:v>43841</c:v>
                </c:pt>
                <c:pt idx="709">
                  <c:v>43842</c:v>
                </c:pt>
                <c:pt idx="710">
                  <c:v>43843</c:v>
                </c:pt>
                <c:pt idx="711">
                  <c:v>43844</c:v>
                </c:pt>
                <c:pt idx="712">
                  <c:v>43845</c:v>
                </c:pt>
                <c:pt idx="713">
                  <c:v>43846</c:v>
                </c:pt>
                <c:pt idx="714">
                  <c:v>43847</c:v>
                </c:pt>
                <c:pt idx="715">
                  <c:v>43848</c:v>
                </c:pt>
                <c:pt idx="716">
                  <c:v>43849</c:v>
                </c:pt>
                <c:pt idx="717">
                  <c:v>43850</c:v>
                </c:pt>
                <c:pt idx="718">
                  <c:v>43851</c:v>
                </c:pt>
                <c:pt idx="719">
                  <c:v>43852</c:v>
                </c:pt>
                <c:pt idx="720">
                  <c:v>43853</c:v>
                </c:pt>
                <c:pt idx="721">
                  <c:v>43854</c:v>
                </c:pt>
                <c:pt idx="722">
                  <c:v>43855</c:v>
                </c:pt>
                <c:pt idx="723">
                  <c:v>43856</c:v>
                </c:pt>
                <c:pt idx="724">
                  <c:v>43857</c:v>
                </c:pt>
                <c:pt idx="725">
                  <c:v>43858</c:v>
                </c:pt>
                <c:pt idx="726">
                  <c:v>43859</c:v>
                </c:pt>
                <c:pt idx="727">
                  <c:v>43860</c:v>
                </c:pt>
                <c:pt idx="728">
                  <c:v>43861</c:v>
                </c:pt>
                <c:pt idx="729">
                  <c:v>43862</c:v>
                </c:pt>
                <c:pt idx="730">
                  <c:v>43863</c:v>
                </c:pt>
                <c:pt idx="731">
                  <c:v>43864</c:v>
                </c:pt>
                <c:pt idx="732">
                  <c:v>43865</c:v>
                </c:pt>
                <c:pt idx="733">
                  <c:v>43866</c:v>
                </c:pt>
                <c:pt idx="734">
                  <c:v>43867</c:v>
                </c:pt>
                <c:pt idx="735">
                  <c:v>43868</c:v>
                </c:pt>
                <c:pt idx="736">
                  <c:v>43869</c:v>
                </c:pt>
                <c:pt idx="737">
                  <c:v>43870</c:v>
                </c:pt>
                <c:pt idx="738">
                  <c:v>43871</c:v>
                </c:pt>
                <c:pt idx="739">
                  <c:v>43872</c:v>
                </c:pt>
                <c:pt idx="740">
                  <c:v>43873</c:v>
                </c:pt>
                <c:pt idx="741">
                  <c:v>43874</c:v>
                </c:pt>
                <c:pt idx="742">
                  <c:v>43875</c:v>
                </c:pt>
                <c:pt idx="743">
                  <c:v>43876</c:v>
                </c:pt>
                <c:pt idx="744">
                  <c:v>43877</c:v>
                </c:pt>
                <c:pt idx="745">
                  <c:v>43878</c:v>
                </c:pt>
                <c:pt idx="746">
                  <c:v>43879</c:v>
                </c:pt>
                <c:pt idx="747">
                  <c:v>43880</c:v>
                </c:pt>
                <c:pt idx="748">
                  <c:v>43881</c:v>
                </c:pt>
                <c:pt idx="749">
                  <c:v>43882</c:v>
                </c:pt>
                <c:pt idx="750">
                  <c:v>43883</c:v>
                </c:pt>
                <c:pt idx="751">
                  <c:v>43884</c:v>
                </c:pt>
                <c:pt idx="752">
                  <c:v>43885</c:v>
                </c:pt>
                <c:pt idx="753">
                  <c:v>43886</c:v>
                </c:pt>
                <c:pt idx="754">
                  <c:v>43887</c:v>
                </c:pt>
                <c:pt idx="755">
                  <c:v>43888</c:v>
                </c:pt>
                <c:pt idx="756">
                  <c:v>43889</c:v>
                </c:pt>
                <c:pt idx="757">
                  <c:v>43890</c:v>
                </c:pt>
                <c:pt idx="758">
                  <c:v>43891</c:v>
                </c:pt>
                <c:pt idx="759">
                  <c:v>43892</c:v>
                </c:pt>
                <c:pt idx="760">
                  <c:v>43893</c:v>
                </c:pt>
                <c:pt idx="761">
                  <c:v>43894</c:v>
                </c:pt>
                <c:pt idx="762">
                  <c:v>43895</c:v>
                </c:pt>
                <c:pt idx="763">
                  <c:v>43896</c:v>
                </c:pt>
                <c:pt idx="764">
                  <c:v>43897</c:v>
                </c:pt>
                <c:pt idx="765">
                  <c:v>43898</c:v>
                </c:pt>
                <c:pt idx="766">
                  <c:v>43899</c:v>
                </c:pt>
                <c:pt idx="767">
                  <c:v>43900</c:v>
                </c:pt>
                <c:pt idx="768">
                  <c:v>43901</c:v>
                </c:pt>
                <c:pt idx="769">
                  <c:v>43902</c:v>
                </c:pt>
                <c:pt idx="770">
                  <c:v>43903</c:v>
                </c:pt>
                <c:pt idx="771">
                  <c:v>43904</c:v>
                </c:pt>
                <c:pt idx="772">
                  <c:v>43905</c:v>
                </c:pt>
                <c:pt idx="773">
                  <c:v>43906</c:v>
                </c:pt>
                <c:pt idx="774">
                  <c:v>43907</c:v>
                </c:pt>
                <c:pt idx="775">
                  <c:v>43908</c:v>
                </c:pt>
                <c:pt idx="776">
                  <c:v>43909</c:v>
                </c:pt>
                <c:pt idx="777">
                  <c:v>43910</c:v>
                </c:pt>
                <c:pt idx="778">
                  <c:v>43911</c:v>
                </c:pt>
                <c:pt idx="779">
                  <c:v>43912</c:v>
                </c:pt>
                <c:pt idx="780">
                  <c:v>43913</c:v>
                </c:pt>
                <c:pt idx="781">
                  <c:v>43914</c:v>
                </c:pt>
                <c:pt idx="782">
                  <c:v>43915</c:v>
                </c:pt>
                <c:pt idx="783">
                  <c:v>43916</c:v>
                </c:pt>
                <c:pt idx="784">
                  <c:v>43917</c:v>
                </c:pt>
                <c:pt idx="785">
                  <c:v>43918</c:v>
                </c:pt>
                <c:pt idx="786">
                  <c:v>43919</c:v>
                </c:pt>
                <c:pt idx="787">
                  <c:v>43920</c:v>
                </c:pt>
                <c:pt idx="788">
                  <c:v>43921</c:v>
                </c:pt>
                <c:pt idx="789">
                  <c:v>43922</c:v>
                </c:pt>
                <c:pt idx="790">
                  <c:v>43923</c:v>
                </c:pt>
                <c:pt idx="791">
                  <c:v>43924</c:v>
                </c:pt>
                <c:pt idx="792">
                  <c:v>43925</c:v>
                </c:pt>
                <c:pt idx="793">
                  <c:v>43926</c:v>
                </c:pt>
                <c:pt idx="794">
                  <c:v>43927</c:v>
                </c:pt>
                <c:pt idx="795">
                  <c:v>43928</c:v>
                </c:pt>
                <c:pt idx="796">
                  <c:v>43929</c:v>
                </c:pt>
                <c:pt idx="797">
                  <c:v>43930</c:v>
                </c:pt>
                <c:pt idx="798">
                  <c:v>43931</c:v>
                </c:pt>
                <c:pt idx="799">
                  <c:v>43932</c:v>
                </c:pt>
                <c:pt idx="800">
                  <c:v>43933</c:v>
                </c:pt>
                <c:pt idx="801">
                  <c:v>43934</c:v>
                </c:pt>
                <c:pt idx="802">
                  <c:v>43935</c:v>
                </c:pt>
                <c:pt idx="803">
                  <c:v>43936</c:v>
                </c:pt>
                <c:pt idx="804">
                  <c:v>43937</c:v>
                </c:pt>
                <c:pt idx="805">
                  <c:v>43938</c:v>
                </c:pt>
                <c:pt idx="806">
                  <c:v>43939</c:v>
                </c:pt>
                <c:pt idx="807">
                  <c:v>43940</c:v>
                </c:pt>
                <c:pt idx="808">
                  <c:v>43941</c:v>
                </c:pt>
                <c:pt idx="809">
                  <c:v>43942</c:v>
                </c:pt>
                <c:pt idx="810">
                  <c:v>43943</c:v>
                </c:pt>
                <c:pt idx="811">
                  <c:v>43944</c:v>
                </c:pt>
                <c:pt idx="812">
                  <c:v>43945</c:v>
                </c:pt>
                <c:pt idx="813">
                  <c:v>43946</c:v>
                </c:pt>
                <c:pt idx="814">
                  <c:v>43947</c:v>
                </c:pt>
                <c:pt idx="815">
                  <c:v>43948</c:v>
                </c:pt>
                <c:pt idx="816">
                  <c:v>43949</c:v>
                </c:pt>
                <c:pt idx="817">
                  <c:v>43950</c:v>
                </c:pt>
                <c:pt idx="818">
                  <c:v>43951</c:v>
                </c:pt>
                <c:pt idx="819">
                  <c:v>43952</c:v>
                </c:pt>
                <c:pt idx="820">
                  <c:v>43953</c:v>
                </c:pt>
                <c:pt idx="821">
                  <c:v>43954</c:v>
                </c:pt>
                <c:pt idx="822">
                  <c:v>43955</c:v>
                </c:pt>
                <c:pt idx="823">
                  <c:v>43956</c:v>
                </c:pt>
                <c:pt idx="824">
                  <c:v>43957</c:v>
                </c:pt>
                <c:pt idx="825">
                  <c:v>43958</c:v>
                </c:pt>
                <c:pt idx="826">
                  <c:v>43959</c:v>
                </c:pt>
                <c:pt idx="827">
                  <c:v>43960</c:v>
                </c:pt>
                <c:pt idx="828">
                  <c:v>43961</c:v>
                </c:pt>
                <c:pt idx="829">
                  <c:v>43962</c:v>
                </c:pt>
                <c:pt idx="830">
                  <c:v>43963</c:v>
                </c:pt>
                <c:pt idx="831">
                  <c:v>43964</c:v>
                </c:pt>
                <c:pt idx="832">
                  <c:v>43965</c:v>
                </c:pt>
                <c:pt idx="833">
                  <c:v>43966</c:v>
                </c:pt>
                <c:pt idx="834">
                  <c:v>43967</c:v>
                </c:pt>
                <c:pt idx="835">
                  <c:v>43968</c:v>
                </c:pt>
                <c:pt idx="836">
                  <c:v>43969</c:v>
                </c:pt>
                <c:pt idx="837">
                  <c:v>43970</c:v>
                </c:pt>
                <c:pt idx="838">
                  <c:v>43971</c:v>
                </c:pt>
                <c:pt idx="839">
                  <c:v>43972</c:v>
                </c:pt>
                <c:pt idx="840">
                  <c:v>43973</c:v>
                </c:pt>
                <c:pt idx="841">
                  <c:v>43974</c:v>
                </c:pt>
                <c:pt idx="842">
                  <c:v>43975</c:v>
                </c:pt>
                <c:pt idx="843">
                  <c:v>43976</c:v>
                </c:pt>
                <c:pt idx="844">
                  <c:v>43977</c:v>
                </c:pt>
                <c:pt idx="845">
                  <c:v>43978</c:v>
                </c:pt>
                <c:pt idx="846">
                  <c:v>43979</c:v>
                </c:pt>
                <c:pt idx="847">
                  <c:v>43980</c:v>
                </c:pt>
                <c:pt idx="848">
                  <c:v>43981</c:v>
                </c:pt>
                <c:pt idx="849">
                  <c:v>43982</c:v>
                </c:pt>
                <c:pt idx="850">
                  <c:v>43983</c:v>
                </c:pt>
                <c:pt idx="851">
                  <c:v>43984</c:v>
                </c:pt>
                <c:pt idx="852">
                  <c:v>43985</c:v>
                </c:pt>
                <c:pt idx="853">
                  <c:v>43986</c:v>
                </c:pt>
                <c:pt idx="854">
                  <c:v>43987</c:v>
                </c:pt>
                <c:pt idx="855">
                  <c:v>43988</c:v>
                </c:pt>
                <c:pt idx="856">
                  <c:v>43989</c:v>
                </c:pt>
                <c:pt idx="857">
                  <c:v>43990</c:v>
                </c:pt>
                <c:pt idx="858">
                  <c:v>43991</c:v>
                </c:pt>
                <c:pt idx="859">
                  <c:v>43992</c:v>
                </c:pt>
                <c:pt idx="860">
                  <c:v>43993</c:v>
                </c:pt>
                <c:pt idx="861">
                  <c:v>43994</c:v>
                </c:pt>
                <c:pt idx="862">
                  <c:v>43995</c:v>
                </c:pt>
                <c:pt idx="863">
                  <c:v>43996</c:v>
                </c:pt>
                <c:pt idx="864">
                  <c:v>43997</c:v>
                </c:pt>
                <c:pt idx="865">
                  <c:v>43998</c:v>
                </c:pt>
                <c:pt idx="866">
                  <c:v>43999</c:v>
                </c:pt>
                <c:pt idx="867">
                  <c:v>44000</c:v>
                </c:pt>
                <c:pt idx="868">
                  <c:v>44001</c:v>
                </c:pt>
                <c:pt idx="869">
                  <c:v>44002</c:v>
                </c:pt>
                <c:pt idx="870">
                  <c:v>44003</c:v>
                </c:pt>
                <c:pt idx="871">
                  <c:v>44004</c:v>
                </c:pt>
                <c:pt idx="872">
                  <c:v>44005</c:v>
                </c:pt>
                <c:pt idx="873">
                  <c:v>44006</c:v>
                </c:pt>
                <c:pt idx="874">
                  <c:v>44007</c:v>
                </c:pt>
                <c:pt idx="875">
                  <c:v>44008</c:v>
                </c:pt>
                <c:pt idx="876">
                  <c:v>44009</c:v>
                </c:pt>
                <c:pt idx="877">
                  <c:v>44010</c:v>
                </c:pt>
                <c:pt idx="878">
                  <c:v>44011</c:v>
                </c:pt>
                <c:pt idx="879">
                  <c:v>44012</c:v>
                </c:pt>
                <c:pt idx="880">
                  <c:v>44013</c:v>
                </c:pt>
                <c:pt idx="881">
                  <c:v>44014</c:v>
                </c:pt>
                <c:pt idx="882">
                  <c:v>44015</c:v>
                </c:pt>
                <c:pt idx="883">
                  <c:v>44016</c:v>
                </c:pt>
                <c:pt idx="884">
                  <c:v>44017</c:v>
                </c:pt>
                <c:pt idx="885">
                  <c:v>44018</c:v>
                </c:pt>
                <c:pt idx="886">
                  <c:v>44019</c:v>
                </c:pt>
                <c:pt idx="887">
                  <c:v>44020</c:v>
                </c:pt>
                <c:pt idx="888">
                  <c:v>44021</c:v>
                </c:pt>
                <c:pt idx="889">
                  <c:v>44022</c:v>
                </c:pt>
                <c:pt idx="890">
                  <c:v>44023</c:v>
                </c:pt>
                <c:pt idx="891">
                  <c:v>44024</c:v>
                </c:pt>
                <c:pt idx="892">
                  <c:v>44025</c:v>
                </c:pt>
                <c:pt idx="893">
                  <c:v>44026</c:v>
                </c:pt>
                <c:pt idx="894">
                  <c:v>44027</c:v>
                </c:pt>
                <c:pt idx="895">
                  <c:v>44028</c:v>
                </c:pt>
                <c:pt idx="896">
                  <c:v>44029</c:v>
                </c:pt>
                <c:pt idx="897">
                  <c:v>44030</c:v>
                </c:pt>
                <c:pt idx="898">
                  <c:v>44031</c:v>
                </c:pt>
                <c:pt idx="899">
                  <c:v>44032</c:v>
                </c:pt>
                <c:pt idx="900">
                  <c:v>44033</c:v>
                </c:pt>
                <c:pt idx="901">
                  <c:v>44034</c:v>
                </c:pt>
                <c:pt idx="902">
                  <c:v>44035</c:v>
                </c:pt>
                <c:pt idx="903">
                  <c:v>44036</c:v>
                </c:pt>
                <c:pt idx="904">
                  <c:v>44037</c:v>
                </c:pt>
                <c:pt idx="905">
                  <c:v>44038</c:v>
                </c:pt>
                <c:pt idx="906">
                  <c:v>44039</c:v>
                </c:pt>
                <c:pt idx="907">
                  <c:v>44040</c:v>
                </c:pt>
                <c:pt idx="908">
                  <c:v>44041</c:v>
                </c:pt>
                <c:pt idx="909">
                  <c:v>44042</c:v>
                </c:pt>
                <c:pt idx="910">
                  <c:v>44043</c:v>
                </c:pt>
                <c:pt idx="911">
                  <c:v>44044</c:v>
                </c:pt>
                <c:pt idx="912">
                  <c:v>44045</c:v>
                </c:pt>
                <c:pt idx="913">
                  <c:v>44046</c:v>
                </c:pt>
                <c:pt idx="914">
                  <c:v>44047</c:v>
                </c:pt>
                <c:pt idx="915">
                  <c:v>44048</c:v>
                </c:pt>
                <c:pt idx="916">
                  <c:v>44049</c:v>
                </c:pt>
                <c:pt idx="917">
                  <c:v>44050</c:v>
                </c:pt>
                <c:pt idx="918">
                  <c:v>44051</c:v>
                </c:pt>
                <c:pt idx="919">
                  <c:v>44052</c:v>
                </c:pt>
                <c:pt idx="920">
                  <c:v>44053</c:v>
                </c:pt>
                <c:pt idx="921">
                  <c:v>44054</c:v>
                </c:pt>
                <c:pt idx="922">
                  <c:v>44055</c:v>
                </c:pt>
                <c:pt idx="923">
                  <c:v>44056</c:v>
                </c:pt>
                <c:pt idx="924">
                  <c:v>44057</c:v>
                </c:pt>
                <c:pt idx="925">
                  <c:v>44058</c:v>
                </c:pt>
                <c:pt idx="926">
                  <c:v>44059</c:v>
                </c:pt>
                <c:pt idx="927">
                  <c:v>44060</c:v>
                </c:pt>
                <c:pt idx="928">
                  <c:v>44061</c:v>
                </c:pt>
                <c:pt idx="929">
                  <c:v>44062</c:v>
                </c:pt>
                <c:pt idx="930">
                  <c:v>44063</c:v>
                </c:pt>
                <c:pt idx="931">
                  <c:v>44064</c:v>
                </c:pt>
                <c:pt idx="932">
                  <c:v>44065</c:v>
                </c:pt>
                <c:pt idx="933">
                  <c:v>44066</c:v>
                </c:pt>
                <c:pt idx="934">
                  <c:v>44067</c:v>
                </c:pt>
                <c:pt idx="935">
                  <c:v>44068</c:v>
                </c:pt>
                <c:pt idx="936">
                  <c:v>44069</c:v>
                </c:pt>
                <c:pt idx="937">
                  <c:v>44070</c:v>
                </c:pt>
                <c:pt idx="938">
                  <c:v>44071</c:v>
                </c:pt>
                <c:pt idx="939">
                  <c:v>44072</c:v>
                </c:pt>
                <c:pt idx="940">
                  <c:v>44073</c:v>
                </c:pt>
                <c:pt idx="941">
                  <c:v>44074</c:v>
                </c:pt>
                <c:pt idx="942">
                  <c:v>44075</c:v>
                </c:pt>
                <c:pt idx="943">
                  <c:v>44076</c:v>
                </c:pt>
                <c:pt idx="944">
                  <c:v>44077</c:v>
                </c:pt>
                <c:pt idx="945">
                  <c:v>44078</c:v>
                </c:pt>
                <c:pt idx="946">
                  <c:v>44079</c:v>
                </c:pt>
                <c:pt idx="947">
                  <c:v>44080</c:v>
                </c:pt>
                <c:pt idx="948">
                  <c:v>44081</c:v>
                </c:pt>
                <c:pt idx="949">
                  <c:v>44082</c:v>
                </c:pt>
                <c:pt idx="950">
                  <c:v>44083</c:v>
                </c:pt>
                <c:pt idx="951">
                  <c:v>44084</c:v>
                </c:pt>
                <c:pt idx="952">
                  <c:v>44085</c:v>
                </c:pt>
                <c:pt idx="953">
                  <c:v>44086</c:v>
                </c:pt>
                <c:pt idx="954">
                  <c:v>44087</c:v>
                </c:pt>
                <c:pt idx="955">
                  <c:v>44088</c:v>
                </c:pt>
                <c:pt idx="956">
                  <c:v>44089</c:v>
                </c:pt>
                <c:pt idx="957">
                  <c:v>44090</c:v>
                </c:pt>
                <c:pt idx="958">
                  <c:v>44091</c:v>
                </c:pt>
                <c:pt idx="959">
                  <c:v>44092</c:v>
                </c:pt>
                <c:pt idx="960">
                  <c:v>44093</c:v>
                </c:pt>
                <c:pt idx="961">
                  <c:v>44094</c:v>
                </c:pt>
                <c:pt idx="962">
                  <c:v>44095</c:v>
                </c:pt>
                <c:pt idx="963">
                  <c:v>44096</c:v>
                </c:pt>
                <c:pt idx="964">
                  <c:v>44097</c:v>
                </c:pt>
                <c:pt idx="965">
                  <c:v>44098</c:v>
                </c:pt>
                <c:pt idx="966">
                  <c:v>44099</c:v>
                </c:pt>
                <c:pt idx="967">
                  <c:v>44100</c:v>
                </c:pt>
                <c:pt idx="968">
                  <c:v>44101</c:v>
                </c:pt>
                <c:pt idx="969">
                  <c:v>44102</c:v>
                </c:pt>
                <c:pt idx="970">
                  <c:v>44103</c:v>
                </c:pt>
                <c:pt idx="971">
                  <c:v>44104</c:v>
                </c:pt>
                <c:pt idx="972">
                  <c:v>44105</c:v>
                </c:pt>
                <c:pt idx="973">
                  <c:v>44106</c:v>
                </c:pt>
                <c:pt idx="974">
                  <c:v>44107</c:v>
                </c:pt>
                <c:pt idx="975">
                  <c:v>44108</c:v>
                </c:pt>
                <c:pt idx="976">
                  <c:v>44109</c:v>
                </c:pt>
                <c:pt idx="977">
                  <c:v>44110</c:v>
                </c:pt>
                <c:pt idx="978">
                  <c:v>44111</c:v>
                </c:pt>
                <c:pt idx="979">
                  <c:v>44112</c:v>
                </c:pt>
                <c:pt idx="980">
                  <c:v>44113</c:v>
                </c:pt>
                <c:pt idx="981">
                  <c:v>44114</c:v>
                </c:pt>
                <c:pt idx="982">
                  <c:v>44115</c:v>
                </c:pt>
                <c:pt idx="983">
                  <c:v>44116</c:v>
                </c:pt>
                <c:pt idx="984">
                  <c:v>44117</c:v>
                </c:pt>
                <c:pt idx="985">
                  <c:v>44118</c:v>
                </c:pt>
                <c:pt idx="986">
                  <c:v>44119</c:v>
                </c:pt>
                <c:pt idx="987">
                  <c:v>44120</c:v>
                </c:pt>
                <c:pt idx="988">
                  <c:v>44121</c:v>
                </c:pt>
                <c:pt idx="989">
                  <c:v>44122</c:v>
                </c:pt>
                <c:pt idx="990">
                  <c:v>44123</c:v>
                </c:pt>
                <c:pt idx="991">
                  <c:v>44124</c:v>
                </c:pt>
                <c:pt idx="992">
                  <c:v>44125</c:v>
                </c:pt>
                <c:pt idx="993">
                  <c:v>44126</c:v>
                </c:pt>
                <c:pt idx="994">
                  <c:v>44127</c:v>
                </c:pt>
                <c:pt idx="995">
                  <c:v>44128</c:v>
                </c:pt>
                <c:pt idx="996">
                  <c:v>44129</c:v>
                </c:pt>
                <c:pt idx="997">
                  <c:v>44130</c:v>
                </c:pt>
                <c:pt idx="998">
                  <c:v>44131</c:v>
                </c:pt>
                <c:pt idx="999">
                  <c:v>44132</c:v>
                </c:pt>
                <c:pt idx="1000">
                  <c:v>44133</c:v>
                </c:pt>
                <c:pt idx="1001">
                  <c:v>44134</c:v>
                </c:pt>
                <c:pt idx="1002">
                  <c:v>44135</c:v>
                </c:pt>
                <c:pt idx="1003">
                  <c:v>44136</c:v>
                </c:pt>
                <c:pt idx="1004">
                  <c:v>44137</c:v>
                </c:pt>
                <c:pt idx="1005">
                  <c:v>44138</c:v>
                </c:pt>
                <c:pt idx="1006">
                  <c:v>44139</c:v>
                </c:pt>
                <c:pt idx="1007">
                  <c:v>44140</c:v>
                </c:pt>
                <c:pt idx="1008">
                  <c:v>44141</c:v>
                </c:pt>
                <c:pt idx="1009">
                  <c:v>44142</c:v>
                </c:pt>
                <c:pt idx="1010">
                  <c:v>44143</c:v>
                </c:pt>
                <c:pt idx="1011">
                  <c:v>44144</c:v>
                </c:pt>
                <c:pt idx="1012">
                  <c:v>44145</c:v>
                </c:pt>
                <c:pt idx="1013">
                  <c:v>44146</c:v>
                </c:pt>
                <c:pt idx="1014">
                  <c:v>44147</c:v>
                </c:pt>
                <c:pt idx="1015">
                  <c:v>44148</c:v>
                </c:pt>
                <c:pt idx="1016">
                  <c:v>44149</c:v>
                </c:pt>
                <c:pt idx="1017">
                  <c:v>44150</c:v>
                </c:pt>
                <c:pt idx="1018">
                  <c:v>44151</c:v>
                </c:pt>
                <c:pt idx="1019">
                  <c:v>44152</c:v>
                </c:pt>
                <c:pt idx="1020">
                  <c:v>44153</c:v>
                </c:pt>
                <c:pt idx="1021">
                  <c:v>44154</c:v>
                </c:pt>
                <c:pt idx="1022">
                  <c:v>44155</c:v>
                </c:pt>
                <c:pt idx="1023">
                  <c:v>44156</c:v>
                </c:pt>
                <c:pt idx="1024">
                  <c:v>44157</c:v>
                </c:pt>
                <c:pt idx="1025">
                  <c:v>44158</c:v>
                </c:pt>
                <c:pt idx="1026">
                  <c:v>44159</c:v>
                </c:pt>
                <c:pt idx="1027">
                  <c:v>44160</c:v>
                </c:pt>
                <c:pt idx="1028">
                  <c:v>44161</c:v>
                </c:pt>
                <c:pt idx="1029">
                  <c:v>44162</c:v>
                </c:pt>
                <c:pt idx="1030">
                  <c:v>44163</c:v>
                </c:pt>
                <c:pt idx="1031">
                  <c:v>44164</c:v>
                </c:pt>
                <c:pt idx="1032">
                  <c:v>44165</c:v>
                </c:pt>
                <c:pt idx="1033">
                  <c:v>44166</c:v>
                </c:pt>
                <c:pt idx="1034">
                  <c:v>44167</c:v>
                </c:pt>
                <c:pt idx="1035">
                  <c:v>44168</c:v>
                </c:pt>
                <c:pt idx="1036">
                  <c:v>44169</c:v>
                </c:pt>
                <c:pt idx="1037">
                  <c:v>44170</c:v>
                </c:pt>
                <c:pt idx="1038">
                  <c:v>44171</c:v>
                </c:pt>
                <c:pt idx="1039">
                  <c:v>44172</c:v>
                </c:pt>
                <c:pt idx="1040">
                  <c:v>44173</c:v>
                </c:pt>
                <c:pt idx="1041">
                  <c:v>44174</c:v>
                </c:pt>
                <c:pt idx="1042">
                  <c:v>44175</c:v>
                </c:pt>
                <c:pt idx="1043">
                  <c:v>44176</c:v>
                </c:pt>
                <c:pt idx="1044">
                  <c:v>44177</c:v>
                </c:pt>
                <c:pt idx="1045">
                  <c:v>44178</c:v>
                </c:pt>
                <c:pt idx="1046">
                  <c:v>44179</c:v>
                </c:pt>
                <c:pt idx="1047">
                  <c:v>44180</c:v>
                </c:pt>
                <c:pt idx="1048">
                  <c:v>44181</c:v>
                </c:pt>
                <c:pt idx="1049">
                  <c:v>44182</c:v>
                </c:pt>
                <c:pt idx="1050">
                  <c:v>44183</c:v>
                </c:pt>
                <c:pt idx="1051">
                  <c:v>44184</c:v>
                </c:pt>
                <c:pt idx="1052">
                  <c:v>44185</c:v>
                </c:pt>
                <c:pt idx="1053">
                  <c:v>44186</c:v>
                </c:pt>
                <c:pt idx="1054">
                  <c:v>44187</c:v>
                </c:pt>
                <c:pt idx="1055">
                  <c:v>44188</c:v>
                </c:pt>
                <c:pt idx="1056">
                  <c:v>44189</c:v>
                </c:pt>
                <c:pt idx="1057">
                  <c:v>44190</c:v>
                </c:pt>
                <c:pt idx="1058">
                  <c:v>44191</c:v>
                </c:pt>
                <c:pt idx="1059">
                  <c:v>44192</c:v>
                </c:pt>
                <c:pt idx="1060">
                  <c:v>44193</c:v>
                </c:pt>
                <c:pt idx="1061">
                  <c:v>44194</c:v>
                </c:pt>
                <c:pt idx="1062">
                  <c:v>44195</c:v>
                </c:pt>
                <c:pt idx="1063">
                  <c:v>44196</c:v>
                </c:pt>
                <c:pt idx="1064">
                  <c:v>44197</c:v>
                </c:pt>
                <c:pt idx="1065">
                  <c:v>44198</c:v>
                </c:pt>
                <c:pt idx="1066">
                  <c:v>44199</c:v>
                </c:pt>
                <c:pt idx="1067">
                  <c:v>44200</c:v>
                </c:pt>
                <c:pt idx="1068">
                  <c:v>44201</c:v>
                </c:pt>
                <c:pt idx="1069">
                  <c:v>44202</c:v>
                </c:pt>
                <c:pt idx="1070">
                  <c:v>44203</c:v>
                </c:pt>
                <c:pt idx="1071">
                  <c:v>44204</c:v>
                </c:pt>
                <c:pt idx="1072">
                  <c:v>44205</c:v>
                </c:pt>
                <c:pt idx="1073">
                  <c:v>44206</c:v>
                </c:pt>
                <c:pt idx="1074">
                  <c:v>44207</c:v>
                </c:pt>
                <c:pt idx="1075">
                  <c:v>44208</c:v>
                </c:pt>
                <c:pt idx="1076">
                  <c:v>44209</c:v>
                </c:pt>
                <c:pt idx="1077">
                  <c:v>44210</c:v>
                </c:pt>
                <c:pt idx="1078">
                  <c:v>44211</c:v>
                </c:pt>
                <c:pt idx="1079">
                  <c:v>44212</c:v>
                </c:pt>
                <c:pt idx="1080">
                  <c:v>44213</c:v>
                </c:pt>
                <c:pt idx="1081">
                  <c:v>44214</c:v>
                </c:pt>
                <c:pt idx="1082">
                  <c:v>44215</c:v>
                </c:pt>
                <c:pt idx="1083">
                  <c:v>44216</c:v>
                </c:pt>
                <c:pt idx="1084">
                  <c:v>44217</c:v>
                </c:pt>
                <c:pt idx="1085">
                  <c:v>44218</c:v>
                </c:pt>
                <c:pt idx="1086">
                  <c:v>44219</c:v>
                </c:pt>
                <c:pt idx="1087">
                  <c:v>44220</c:v>
                </c:pt>
                <c:pt idx="1088">
                  <c:v>44221</c:v>
                </c:pt>
                <c:pt idx="1089">
                  <c:v>44222</c:v>
                </c:pt>
                <c:pt idx="1090">
                  <c:v>44223</c:v>
                </c:pt>
                <c:pt idx="1091">
                  <c:v>44224</c:v>
                </c:pt>
                <c:pt idx="1092">
                  <c:v>44225</c:v>
                </c:pt>
                <c:pt idx="1093">
                  <c:v>44226</c:v>
                </c:pt>
                <c:pt idx="1094">
                  <c:v>44227</c:v>
                </c:pt>
                <c:pt idx="1095">
                  <c:v>44228</c:v>
                </c:pt>
                <c:pt idx="1096">
                  <c:v>44229</c:v>
                </c:pt>
                <c:pt idx="1097">
                  <c:v>44230</c:v>
                </c:pt>
                <c:pt idx="1098">
                  <c:v>44231</c:v>
                </c:pt>
                <c:pt idx="1099">
                  <c:v>44232</c:v>
                </c:pt>
                <c:pt idx="1100">
                  <c:v>44233</c:v>
                </c:pt>
                <c:pt idx="1101">
                  <c:v>44234</c:v>
                </c:pt>
                <c:pt idx="1102">
                  <c:v>44235</c:v>
                </c:pt>
                <c:pt idx="1103">
                  <c:v>44236</c:v>
                </c:pt>
                <c:pt idx="1104">
                  <c:v>44237</c:v>
                </c:pt>
                <c:pt idx="1105">
                  <c:v>44238</c:v>
                </c:pt>
                <c:pt idx="1106">
                  <c:v>44239</c:v>
                </c:pt>
                <c:pt idx="1107">
                  <c:v>44240</c:v>
                </c:pt>
                <c:pt idx="1108">
                  <c:v>44241</c:v>
                </c:pt>
                <c:pt idx="1109">
                  <c:v>44242</c:v>
                </c:pt>
                <c:pt idx="1110">
                  <c:v>44243</c:v>
                </c:pt>
                <c:pt idx="1111">
                  <c:v>44244</c:v>
                </c:pt>
                <c:pt idx="1112">
                  <c:v>44245</c:v>
                </c:pt>
                <c:pt idx="1113">
                  <c:v>44246</c:v>
                </c:pt>
                <c:pt idx="1114">
                  <c:v>44247</c:v>
                </c:pt>
                <c:pt idx="1115">
                  <c:v>44248</c:v>
                </c:pt>
                <c:pt idx="1116">
                  <c:v>44249</c:v>
                </c:pt>
                <c:pt idx="1117">
                  <c:v>44250</c:v>
                </c:pt>
                <c:pt idx="1118">
                  <c:v>44251</c:v>
                </c:pt>
                <c:pt idx="1119">
                  <c:v>44252</c:v>
                </c:pt>
                <c:pt idx="1120">
                  <c:v>44253</c:v>
                </c:pt>
                <c:pt idx="1121">
                  <c:v>44254</c:v>
                </c:pt>
                <c:pt idx="1122">
                  <c:v>44255</c:v>
                </c:pt>
                <c:pt idx="1123">
                  <c:v>44256</c:v>
                </c:pt>
                <c:pt idx="1124">
                  <c:v>44257</c:v>
                </c:pt>
                <c:pt idx="1125">
                  <c:v>44258</c:v>
                </c:pt>
                <c:pt idx="1126">
                  <c:v>44259</c:v>
                </c:pt>
                <c:pt idx="1127">
                  <c:v>44260</c:v>
                </c:pt>
                <c:pt idx="1128">
                  <c:v>44261</c:v>
                </c:pt>
                <c:pt idx="1129">
                  <c:v>44262</c:v>
                </c:pt>
                <c:pt idx="1130">
                  <c:v>44263</c:v>
                </c:pt>
                <c:pt idx="1131">
                  <c:v>44264</c:v>
                </c:pt>
                <c:pt idx="1132">
                  <c:v>44265</c:v>
                </c:pt>
                <c:pt idx="1133">
                  <c:v>44266</c:v>
                </c:pt>
                <c:pt idx="1134">
                  <c:v>44267</c:v>
                </c:pt>
                <c:pt idx="1135">
                  <c:v>44268</c:v>
                </c:pt>
                <c:pt idx="1136">
                  <c:v>44269</c:v>
                </c:pt>
                <c:pt idx="1137">
                  <c:v>44270</c:v>
                </c:pt>
                <c:pt idx="1138">
                  <c:v>44271</c:v>
                </c:pt>
                <c:pt idx="1139">
                  <c:v>44272</c:v>
                </c:pt>
                <c:pt idx="1140">
                  <c:v>44273</c:v>
                </c:pt>
                <c:pt idx="1141">
                  <c:v>44274</c:v>
                </c:pt>
                <c:pt idx="1142">
                  <c:v>44275</c:v>
                </c:pt>
                <c:pt idx="1143">
                  <c:v>44276</c:v>
                </c:pt>
                <c:pt idx="1144">
                  <c:v>44277</c:v>
                </c:pt>
                <c:pt idx="1145">
                  <c:v>44278</c:v>
                </c:pt>
                <c:pt idx="1146">
                  <c:v>44279</c:v>
                </c:pt>
                <c:pt idx="1147">
                  <c:v>44280</c:v>
                </c:pt>
                <c:pt idx="1148">
                  <c:v>44281</c:v>
                </c:pt>
                <c:pt idx="1149">
                  <c:v>44282</c:v>
                </c:pt>
                <c:pt idx="1150">
                  <c:v>44283</c:v>
                </c:pt>
                <c:pt idx="1151">
                  <c:v>44284</c:v>
                </c:pt>
                <c:pt idx="1152">
                  <c:v>44285</c:v>
                </c:pt>
                <c:pt idx="1153">
                  <c:v>44286</c:v>
                </c:pt>
                <c:pt idx="1154">
                  <c:v>44287</c:v>
                </c:pt>
                <c:pt idx="1155">
                  <c:v>44288</c:v>
                </c:pt>
                <c:pt idx="1156">
                  <c:v>44289</c:v>
                </c:pt>
                <c:pt idx="1157">
                  <c:v>44290</c:v>
                </c:pt>
                <c:pt idx="1158">
                  <c:v>44291</c:v>
                </c:pt>
                <c:pt idx="1159">
                  <c:v>44292</c:v>
                </c:pt>
                <c:pt idx="1160">
                  <c:v>44293</c:v>
                </c:pt>
                <c:pt idx="1161">
                  <c:v>44294</c:v>
                </c:pt>
                <c:pt idx="1162">
                  <c:v>44295</c:v>
                </c:pt>
                <c:pt idx="1163">
                  <c:v>44296</c:v>
                </c:pt>
                <c:pt idx="1164">
                  <c:v>44297</c:v>
                </c:pt>
                <c:pt idx="1165">
                  <c:v>44298</c:v>
                </c:pt>
                <c:pt idx="1166">
                  <c:v>44299</c:v>
                </c:pt>
                <c:pt idx="1167">
                  <c:v>44300</c:v>
                </c:pt>
                <c:pt idx="1168">
                  <c:v>44301</c:v>
                </c:pt>
                <c:pt idx="1169">
                  <c:v>44302</c:v>
                </c:pt>
                <c:pt idx="1170">
                  <c:v>44303</c:v>
                </c:pt>
                <c:pt idx="1171">
                  <c:v>44304</c:v>
                </c:pt>
                <c:pt idx="1172">
                  <c:v>44305</c:v>
                </c:pt>
                <c:pt idx="1173">
                  <c:v>44306</c:v>
                </c:pt>
                <c:pt idx="1174">
                  <c:v>44307</c:v>
                </c:pt>
                <c:pt idx="1175">
                  <c:v>44308</c:v>
                </c:pt>
                <c:pt idx="1176">
                  <c:v>44309</c:v>
                </c:pt>
                <c:pt idx="1177">
                  <c:v>44310</c:v>
                </c:pt>
                <c:pt idx="1178">
                  <c:v>44311</c:v>
                </c:pt>
                <c:pt idx="1179">
                  <c:v>44312</c:v>
                </c:pt>
                <c:pt idx="1180">
                  <c:v>44313</c:v>
                </c:pt>
                <c:pt idx="1181">
                  <c:v>44314</c:v>
                </c:pt>
                <c:pt idx="1182">
                  <c:v>44315</c:v>
                </c:pt>
                <c:pt idx="1183">
                  <c:v>44316</c:v>
                </c:pt>
                <c:pt idx="1184">
                  <c:v>44317</c:v>
                </c:pt>
                <c:pt idx="1185">
                  <c:v>44318</c:v>
                </c:pt>
                <c:pt idx="1186">
                  <c:v>44319</c:v>
                </c:pt>
                <c:pt idx="1187">
                  <c:v>44320</c:v>
                </c:pt>
                <c:pt idx="1188">
                  <c:v>44321</c:v>
                </c:pt>
                <c:pt idx="1189">
                  <c:v>44322</c:v>
                </c:pt>
                <c:pt idx="1190">
                  <c:v>44323</c:v>
                </c:pt>
                <c:pt idx="1191">
                  <c:v>44324</c:v>
                </c:pt>
                <c:pt idx="1192">
                  <c:v>44325</c:v>
                </c:pt>
                <c:pt idx="1193">
                  <c:v>44326</c:v>
                </c:pt>
                <c:pt idx="1194">
                  <c:v>44327</c:v>
                </c:pt>
                <c:pt idx="1195">
                  <c:v>44328</c:v>
                </c:pt>
                <c:pt idx="1196">
                  <c:v>44329</c:v>
                </c:pt>
                <c:pt idx="1197">
                  <c:v>44330</c:v>
                </c:pt>
                <c:pt idx="1198">
                  <c:v>44331</c:v>
                </c:pt>
                <c:pt idx="1199">
                  <c:v>44332</c:v>
                </c:pt>
                <c:pt idx="1200">
                  <c:v>44333</c:v>
                </c:pt>
                <c:pt idx="1201">
                  <c:v>44334</c:v>
                </c:pt>
                <c:pt idx="1202">
                  <c:v>44335</c:v>
                </c:pt>
                <c:pt idx="1203">
                  <c:v>44336</c:v>
                </c:pt>
                <c:pt idx="1204">
                  <c:v>44337</c:v>
                </c:pt>
                <c:pt idx="1205">
                  <c:v>44338</c:v>
                </c:pt>
                <c:pt idx="1206">
                  <c:v>44339</c:v>
                </c:pt>
                <c:pt idx="1207">
                  <c:v>44340</c:v>
                </c:pt>
                <c:pt idx="1208">
                  <c:v>44341</c:v>
                </c:pt>
                <c:pt idx="1209">
                  <c:v>44342</c:v>
                </c:pt>
                <c:pt idx="1210">
                  <c:v>44343</c:v>
                </c:pt>
                <c:pt idx="1211">
                  <c:v>44344</c:v>
                </c:pt>
                <c:pt idx="1212">
                  <c:v>44345</c:v>
                </c:pt>
                <c:pt idx="1213">
                  <c:v>44346</c:v>
                </c:pt>
                <c:pt idx="1214">
                  <c:v>44347</c:v>
                </c:pt>
                <c:pt idx="1215">
                  <c:v>44348</c:v>
                </c:pt>
                <c:pt idx="1216">
                  <c:v>44349</c:v>
                </c:pt>
                <c:pt idx="1217">
                  <c:v>44350</c:v>
                </c:pt>
                <c:pt idx="1218">
                  <c:v>44351</c:v>
                </c:pt>
                <c:pt idx="1219">
                  <c:v>44352</c:v>
                </c:pt>
                <c:pt idx="1220">
                  <c:v>44353</c:v>
                </c:pt>
                <c:pt idx="1221">
                  <c:v>44354</c:v>
                </c:pt>
                <c:pt idx="1222">
                  <c:v>44355</c:v>
                </c:pt>
                <c:pt idx="1223">
                  <c:v>44356</c:v>
                </c:pt>
                <c:pt idx="1224">
                  <c:v>44357</c:v>
                </c:pt>
                <c:pt idx="1225">
                  <c:v>44358</c:v>
                </c:pt>
                <c:pt idx="1226">
                  <c:v>44359</c:v>
                </c:pt>
                <c:pt idx="1227">
                  <c:v>44360</c:v>
                </c:pt>
                <c:pt idx="1228">
                  <c:v>44361</c:v>
                </c:pt>
                <c:pt idx="1229">
                  <c:v>44362</c:v>
                </c:pt>
                <c:pt idx="1230">
                  <c:v>44363</c:v>
                </c:pt>
                <c:pt idx="1231">
                  <c:v>44364</c:v>
                </c:pt>
                <c:pt idx="1232">
                  <c:v>44365</c:v>
                </c:pt>
                <c:pt idx="1233">
                  <c:v>44366</c:v>
                </c:pt>
                <c:pt idx="1234">
                  <c:v>44367</c:v>
                </c:pt>
                <c:pt idx="1235">
                  <c:v>44368</c:v>
                </c:pt>
                <c:pt idx="1236">
                  <c:v>44369</c:v>
                </c:pt>
                <c:pt idx="1237">
                  <c:v>44370</c:v>
                </c:pt>
                <c:pt idx="1238">
                  <c:v>44371</c:v>
                </c:pt>
                <c:pt idx="1239">
                  <c:v>44372</c:v>
                </c:pt>
                <c:pt idx="1240">
                  <c:v>44373</c:v>
                </c:pt>
                <c:pt idx="1241">
                  <c:v>44374</c:v>
                </c:pt>
                <c:pt idx="1242">
                  <c:v>44375</c:v>
                </c:pt>
                <c:pt idx="1243">
                  <c:v>44376</c:v>
                </c:pt>
                <c:pt idx="1244">
                  <c:v>44377</c:v>
                </c:pt>
                <c:pt idx="1245">
                  <c:v>44378</c:v>
                </c:pt>
                <c:pt idx="1246">
                  <c:v>44379</c:v>
                </c:pt>
                <c:pt idx="1247">
                  <c:v>44380</c:v>
                </c:pt>
                <c:pt idx="1248">
                  <c:v>44381</c:v>
                </c:pt>
                <c:pt idx="1249">
                  <c:v>44382</c:v>
                </c:pt>
                <c:pt idx="1250">
                  <c:v>44383</c:v>
                </c:pt>
                <c:pt idx="1251">
                  <c:v>44384</c:v>
                </c:pt>
                <c:pt idx="1252">
                  <c:v>44385</c:v>
                </c:pt>
                <c:pt idx="1253">
                  <c:v>44386</c:v>
                </c:pt>
                <c:pt idx="1254">
                  <c:v>44387</c:v>
                </c:pt>
                <c:pt idx="1255">
                  <c:v>44388</c:v>
                </c:pt>
                <c:pt idx="1256">
                  <c:v>44389</c:v>
                </c:pt>
                <c:pt idx="1257">
                  <c:v>44390</c:v>
                </c:pt>
                <c:pt idx="1258">
                  <c:v>44391</c:v>
                </c:pt>
                <c:pt idx="1259">
                  <c:v>44392</c:v>
                </c:pt>
                <c:pt idx="1260">
                  <c:v>44393</c:v>
                </c:pt>
                <c:pt idx="1261">
                  <c:v>44394</c:v>
                </c:pt>
                <c:pt idx="1262">
                  <c:v>44395</c:v>
                </c:pt>
                <c:pt idx="1263">
                  <c:v>44396</c:v>
                </c:pt>
                <c:pt idx="1264">
                  <c:v>44397</c:v>
                </c:pt>
                <c:pt idx="1265">
                  <c:v>44398</c:v>
                </c:pt>
                <c:pt idx="1266">
                  <c:v>44399</c:v>
                </c:pt>
                <c:pt idx="1267">
                  <c:v>44400</c:v>
                </c:pt>
                <c:pt idx="1268">
                  <c:v>44401</c:v>
                </c:pt>
                <c:pt idx="1269">
                  <c:v>44402</c:v>
                </c:pt>
                <c:pt idx="1270">
                  <c:v>44403</c:v>
                </c:pt>
                <c:pt idx="1271">
                  <c:v>44404</c:v>
                </c:pt>
                <c:pt idx="1272">
                  <c:v>44405</c:v>
                </c:pt>
                <c:pt idx="1273">
                  <c:v>44406</c:v>
                </c:pt>
                <c:pt idx="1274">
                  <c:v>44407</c:v>
                </c:pt>
                <c:pt idx="1275">
                  <c:v>44408</c:v>
                </c:pt>
                <c:pt idx="1276">
                  <c:v>44409</c:v>
                </c:pt>
                <c:pt idx="1277">
                  <c:v>44410</c:v>
                </c:pt>
                <c:pt idx="1278">
                  <c:v>44411</c:v>
                </c:pt>
                <c:pt idx="1279">
                  <c:v>44412</c:v>
                </c:pt>
                <c:pt idx="1280">
                  <c:v>44413</c:v>
                </c:pt>
                <c:pt idx="1281">
                  <c:v>44414</c:v>
                </c:pt>
                <c:pt idx="1282">
                  <c:v>44415</c:v>
                </c:pt>
                <c:pt idx="1283">
                  <c:v>44416</c:v>
                </c:pt>
                <c:pt idx="1284">
                  <c:v>44417</c:v>
                </c:pt>
                <c:pt idx="1285">
                  <c:v>44418</c:v>
                </c:pt>
                <c:pt idx="1286">
                  <c:v>44419</c:v>
                </c:pt>
                <c:pt idx="1287">
                  <c:v>44420</c:v>
                </c:pt>
                <c:pt idx="1288">
                  <c:v>44421</c:v>
                </c:pt>
                <c:pt idx="1289">
                  <c:v>44422</c:v>
                </c:pt>
                <c:pt idx="1290">
                  <c:v>44423</c:v>
                </c:pt>
                <c:pt idx="1291">
                  <c:v>44424</c:v>
                </c:pt>
                <c:pt idx="1292">
                  <c:v>44425</c:v>
                </c:pt>
                <c:pt idx="1293">
                  <c:v>44426</c:v>
                </c:pt>
                <c:pt idx="1294">
                  <c:v>44427</c:v>
                </c:pt>
                <c:pt idx="1295">
                  <c:v>44428</c:v>
                </c:pt>
                <c:pt idx="1296">
                  <c:v>44429</c:v>
                </c:pt>
                <c:pt idx="1297">
                  <c:v>44430</c:v>
                </c:pt>
                <c:pt idx="1298">
                  <c:v>44431</c:v>
                </c:pt>
                <c:pt idx="1299">
                  <c:v>44432</c:v>
                </c:pt>
                <c:pt idx="1300">
                  <c:v>44433</c:v>
                </c:pt>
                <c:pt idx="1301">
                  <c:v>44434</c:v>
                </c:pt>
                <c:pt idx="1302">
                  <c:v>44435</c:v>
                </c:pt>
                <c:pt idx="1303">
                  <c:v>44436</c:v>
                </c:pt>
                <c:pt idx="1304">
                  <c:v>44437</c:v>
                </c:pt>
                <c:pt idx="1305">
                  <c:v>44438</c:v>
                </c:pt>
                <c:pt idx="1306">
                  <c:v>44439</c:v>
                </c:pt>
                <c:pt idx="1307">
                  <c:v>44440</c:v>
                </c:pt>
                <c:pt idx="1308">
                  <c:v>44441</c:v>
                </c:pt>
                <c:pt idx="1309">
                  <c:v>44442</c:v>
                </c:pt>
                <c:pt idx="1310">
                  <c:v>44443</c:v>
                </c:pt>
                <c:pt idx="1311">
                  <c:v>44444</c:v>
                </c:pt>
                <c:pt idx="1312">
                  <c:v>44445</c:v>
                </c:pt>
                <c:pt idx="1313">
                  <c:v>44446</c:v>
                </c:pt>
                <c:pt idx="1314">
                  <c:v>44447</c:v>
                </c:pt>
                <c:pt idx="1315">
                  <c:v>44448</c:v>
                </c:pt>
                <c:pt idx="1316">
                  <c:v>44449</c:v>
                </c:pt>
                <c:pt idx="1317">
                  <c:v>44450</c:v>
                </c:pt>
                <c:pt idx="1318">
                  <c:v>44451</c:v>
                </c:pt>
                <c:pt idx="1319">
                  <c:v>44452</c:v>
                </c:pt>
                <c:pt idx="1320">
                  <c:v>44453</c:v>
                </c:pt>
                <c:pt idx="1321">
                  <c:v>44454</c:v>
                </c:pt>
                <c:pt idx="1322">
                  <c:v>44455</c:v>
                </c:pt>
                <c:pt idx="1323">
                  <c:v>44456</c:v>
                </c:pt>
                <c:pt idx="1324">
                  <c:v>44457</c:v>
                </c:pt>
                <c:pt idx="1325">
                  <c:v>44458</c:v>
                </c:pt>
                <c:pt idx="1326">
                  <c:v>44459</c:v>
                </c:pt>
                <c:pt idx="1327">
                  <c:v>44460</c:v>
                </c:pt>
                <c:pt idx="1328">
                  <c:v>44461</c:v>
                </c:pt>
                <c:pt idx="1329">
                  <c:v>44462</c:v>
                </c:pt>
                <c:pt idx="1330">
                  <c:v>44463</c:v>
                </c:pt>
                <c:pt idx="1331">
                  <c:v>44464</c:v>
                </c:pt>
                <c:pt idx="1332">
                  <c:v>44465</c:v>
                </c:pt>
                <c:pt idx="1333">
                  <c:v>44466</c:v>
                </c:pt>
                <c:pt idx="1334">
                  <c:v>44467</c:v>
                </c:pt>
                <c:pt idx="1335">
                  <c:v>44468</c:v>
                </c:pt>
                <c:pt idx="1336">
                  <c:v>44469</c:v>
                </c:pt>
                <c:pt idx="1337">
                  <c:v>44470</c:v>
                </c:pt>
                <c:pt idx="1338">
                  <c:v>44471</c:v>
                </c:pt>
                <c:pt idx="1339">
                  <c:v>44472</c:v>
                </c:pt>
                <c:pt idx="1340">
                  <c:v>44473</c:v>
                </c:pt>
                <c:pt idx="1341">
                  <c:v>44474</c:v>
                </c:pt>
                <c:pt idx="1342">
                  <c:v>44475</c:v>
                </c:pt>
                <c:pt idx="1343">
                  <c:v>44476</c:v>
                </c:pt>
                <c:pt idx="1344">
                  <c:v>44477</c:v>
                </c:pt>
                <c:pt idx="1345">
                  <c:v>44478</c:v>
                </c:pt>
                <c:pt idx="1346">
                  <c:v>44479</c:v>
                </c:pt>
                <c:pt idx="1347">
                  <c:v>44480</c:v>
                </c:pt>
                <c:pt idx="1348">
                  <c:v>44481</c:v>
                </c:pt>
                <c:pt idx="1349">
                  <c:v>44482</c:v>
                </c:pt>
                <c:pt idx="1350">
                  <c:v>44483</c:v>
                </c:pt>
                <c:pt idx="1351">
                  <c:v>44484</c:v>
                </c:pt>
                <c:pt idx="1352">
                  <c:v>44485</c:v>
                </c:pt>
                <c:pt idx="1353">
                  <c:v>44486</c:v>
                </c:pt>
                <c:pt idx="1354">
                  <c:v>44487</c:v>
                </c:pt>
                <c:pt idx="1355">
                  <c:v>44488</c:v>
                </c:pt>
                <c:pt idx="1356">
                  <c:v>44489</c:v>
                </c:pt>
                <c:pt idx="1357">
                  <c:v>44490</c:v>
                </c:pt>
                <c:pt idx="1358">
                  <c:v>44491</c:v>
                </c:pt>
                <c:pt idx="1359">
                  <c:v>44492</c:v>
                </c:pt>
                <c:pt idx="1360">
                  <c:v>44493</c:v>
                </c:pt>
                <c:pt idx="1361">
                  <c:v>44494</c:v>
                </c:pt>
                <c:pt idx="1362">
                  <c:v>44495</c:v>
                </c:pt>
                <c:pt idx="1363">
                  <c:v>44496</c:v>
                </c:pt>
                <c:pt idx="1364">
                  <c:v>44497</c:v>
                </c:pt>
                <c:pt idx="1365">
                  <c:v>44498</c:v>
                </c:pt>
                <c:pt idx="1366">
                  <c:v>44499</c:v>
                </c:pt>
                <c:pt idx="1367">
                  <c:v>44500</c:v>
                </c:pt>
                <c:pt idx="1368">
                  <c:v>44501</c:v>
                </c:pt>
                <c:pt idx="1369">
                  <c:v>44502</c:v>
                </c:pt>
                <c:pt idx="1370">
                  <c:v>44503</c:v>
                </c:pt>
                <c:pt idx="1371">
                  <c:v>44504</c:v>
                </c:pt>
                <c:pt idx="1372">
                  <c:v>44505</c:v>
                </c:pt>
                <c:pt idx="1373">
                  <c:v>44506</c:v>
                </c:pt>
                <c:pt idx="1374">
                  <c:v>44507</c:v>
                </c:pt>
                <c:pt idx="1375">
                  <c:v>44508</c:v>
                </c:pt>
                <c:pt idx="1376">
                  <c:v>44509</c:v>
                </c:pt>
                <c:pt idx="1377">
                  <c:v>44510</c:v>
                </c:pt>
                <c:pt idx="1378">
                  <c:v>44511</c:v>
                </c:pt>
                <c:pt idx="1379">
                  <c:v>44512</c:v>
                </c:pt>
                <c:pt idx="1380">
                  <c:v>44513</c:v>
                </c:pt>
                <c:pt idx="1381">
                  <c:v>44514</c:v>
                </c:pt>
                <c:pt idx="1382">
                  <c:v>44515</c:v>
                </c:pt>
                <c:pt idx="1383">
                  <c:v>44516</c:v>
                </c:pt>
                <c:pt idx="1384">
                  <c:v>44517</c:v>
                </c:pt>
                <c:pt idx="1385">
                  <c:v>44518</c:v>
                </c:pt>
                <c:pt idx="1386">
                  <c:v>44519</c:v>
                </c:pt>
                <c:pt idx="1387">
                  <c:v>44520</c:v>
                </c:pt>
                <c:pt idx="1388">
                  <c:v>44521</c:v>
                </c:pt>
                <c:pt idx="1389">
                  <c:v>44522</c:v>
                </c:pt>
                <c:pt idx="1390">
                  <c:v>44523</c:v>
                </c:pt>
                <c:pt idx="1391">
                  <c:v>44524</c:v>
                </c:pt>
                <c:pt idx="1392">
                  <c:v>44525</c:v>
                </c:pt>
                <c:pt idx="1393">
                  <c:v>44526</c:v>
                </c:pt>
                <c:pt idx="1394">
                  <c:v>44527</c:v>
                </c:pt>
                <c:pt idx="1395">
                  <c:v>44528</c:v>
                </c:pt>
                <c:pt idx="1396">
                  <c:v>44529</c:v>
                </c:pt>
                <c:pt idx="1397">
                  <c:v>44530</c:v>
                </c:pt>
                <c:pt idx="1398">
                  <c:v>44531</c:v>
                </c:pt>
                <c:pt idx="1399">
                  <c:v>44532</c:v>
                </c:pt>
                <c:pt idx="1400">
                  <c:v>44533</c:v>
                </c:pt>
                <c:pt idx="1401">
                  <c:v>44534</c:v>
                </c:pt>
                <c:pt idx="1402">
                  <c:v>44535</c:v>
                </c:pt>
                <c:pt idx="1403">
                  <c:v>44536</c:v>
                </c:pt>
                <c:pt idx="1404">
                  <c:v>44537</c:v>
                </c:pt>
                <c:pt idx="1405">
                  <c:v>44538</c:v>
                </c:pt>
                <c:pt idx="1406">
                  <c:v>44539</c:v>
                </c:pt>
                <c:pt idx="1407">
                  <c:v>44540</c:v>
                </c:pt>
                <c:pt idx="1408">
                  <c:v>44541</c:v>
                </c:pt>
                <c:pt idx="1409">
                  <c:v>44542</c:v>
                </c:pt>
                <c:pt idx="1410">
                  <c:v>44543</c:v>
                </c:pt>
                <c:pt idx="1411">
                  <c:v>44544</c:v>
                </c:pt>
                <c:pt idx="1412">
                  <c:v>44545</c:v>
                </c:pt>
                <c:pt idx="1413">
                  <c:v>44546</c:v>
                </c:pt>
                <c:pt idx="1414">
                  <c:v>44547</c:v>
                </c:pt>
                <c:pt idx="1415">
                  <c:v>44548</c:v>
                </c:pt>
                <c:pt idx="1416">
                  <c:v>44549</c:v>
                </c:pt>
                <c:pt idx="1417">
                  <c:v>44550</c:v>
                </c:pt>
                <c:pt idx="1418">
                  <c:v>44551</c:v>
                </c:pt>
                <c:pt idx="1419">
                  <c:v>44552</c:v>
                </c:pt>
                <c:pt idx="1420">
                  <c:v>44553</c:v>
                </c:pt>
                <c:pt idx="1421">
                  <c:v>44554</c:v>
                </c:pt>
                <c:pt idx="1422">
                  <c:v>44555</c:v>
                </c:pt>
                <c:pt idx="1423">
                  <c:v>44556</c:v>
                </c:pt>
                <c:pt idx="1424">
                  <c:v>44557</c:v>
                </c:pt>
                <c:pt idx="1425">
                  <c:v>44558</c:v>
                </c:pt>
                <c:pt idx="1426">
                  <c:v>44559</c:v>
                </c:pt>
                <c:pt idx="1427">
                  <c:v>44560</c:v>
                </c:pt>
                <c:pt idx="1428">
                  <c:v>44561</c:v>
                </c:pt>
                <c:pt idx="1429">
                  <c:v>44562</c:v>
                </c:pt>
                <c:pt idx="1430">
                  <c:v>44563</c:v>
                </c:pt>
                <c:pt idx="1431">
                  <c:v>44564</c:v>
                </c:pt>
                <c:pt idx="1432">
                  <c:v>44565</c:v>
                </c:pt>
                <c:pt idx="1433">
                  <c:v>44566</c:v>
                </c:pt>
                <c:pt idx="1434">
                  <c:v>44567</c:v>
                </c:pt>
                <c:pt idx="1435">
                  <c:v>44568</c:v>
                </c:pt>
                <c:pt idx="1436">
                  <c:v>44569</c:v>
                </c:pt>
                <c:pt idx="1437">
                  <c:v>44570</c:v>
                </c:pt>
                <c:pt idx="1438">
                  <c:v>44571</c:v>
                </c:pt>
                <c:pt idx="1439">
                  <c:v>44572</c:v>
                </c:pt>
                <c:pt idx="1440">
                  <c:v>44573</c:v>
                </c:pt>
                <c:pt idx="1441">
                  <c:v>44574</c:v>
                </c:pt>
                <c:pt idx="1442">
                  <c:v>44575</c:v>
                </c:pt>
                <c:pt idx="1443">
                  <c:v>44576</c:v>
                </c:pt>
                <c:pt idx="1444">
                  <c:v>44577</c:v>
                </c:pt>
                <c:pt idx="1445">
                  <c:v>44578</c:v>
                </c:pt>
                <c:pt idx="1446">
                  <c:v>44579</c:v>
                </c:pt>
                <c:pt idx="1447">
                  <c:v>44580</c:v>
                </c:pt>
                <c:pt idx="1448">
                  <c:v>44581</c:v>
                </c:pt>
                <c:pt idx="1449">
                  <c:v>44582</c:v>
                </c:pt>
                <c:pt idx="1450">
                  <c:v>44583</c:v>
                </c:pt>
                <c:pt idx="1451">
                  <c:v>44584</c:v>
                </c:pt>
                <c:pt idx="1452">
                  <c:v>44585</c:v>
                </c:pt>
                <c:pt idx="1453">
                  <c:v>44586</c:v>
                </c:pt>
                <c:pt idx="1454">
                  <c:v>44587</c:v>
                </c:pt>
                <c:pt idx="1455">
                  <c:v>44588</c:v>
                </c:pt>
                <c:pt idx="1456">
                  <c:v>44589</c:v>
                </c:pt>
                <c:pt idx="1457">
                  <c:v>44590</c:v>
                </c:pt>
                <c:pt idx="1458">
                  <c:v>44591</c:v>
                </c:pt>
                <c:pt idx="1459">
                  <c:v>44592</c:v>
                </c:pt>
                <c:pt idx="1460">
                  <c:v>44593</c:v>
                </c:pt>
                <c:pt idx="1461">
                  <c:v>44594</c:v>
                </c:pt>
                <c:pt idx="1462">
                  <c:v>44595</c:v>
                </c:pt>
                <c:pt idx="1463">
                  <c:v>44596</c:v>
                </c:pt>
                <c:pt idx="1464">
                  <c:v>44597</c:v>
                </c:pt>
                <c:pt idx="1465">
                  <c:v>44598</c:v>
                </c:pt>
                <c:pt idx="1466">
                  <c:v>44599</c:v>
                </c:pt>
                <c:pt idx="1467">
                  <c:v>44600</c:v>
                </c:pt>
                <c:pt idx="1468">
                  <c:v>44601</c:v>
                </c:pt>
                <c:pt idx="1469">
                  <c:v>44602</c:v>
                </c:pt>
                <c:pt idx="1470">
                  <c:v>44603</c:v>
                </c:pt>
                <c:pt idx="1471">
                  <c:v>44604</c:v>
                </c:pt>
                <c:pt idx="1472">
                  <c:v>44605</c:v>
                </c:pt>
                <c:pt idx="1473">
                  <c:v>44606</c:v>
                </c:pt>
                <c:pt idx="1474">
                  <c:v>44607</c:v>
                </c:pt>
                <c:pt idx="1475">
                  <c:v>44608</c:v>
                </c:pt>
                <c:pt idx="1476">
                  <c:v>44609</c:v>
                </c:pt>
                <c:pt idx="1477">
                  <c:v>44610</c:v>
                </c:pt>
                <c:pt idx="1478">
                  <c:v>44611</c:v>
                </c:pt>
                <c:pt idx="1479">
                  <c:v>44612</c:v>
                </c:pt>
                <c:pt idx="1480">
                  <c:v>44613</c:v>
                </c:pt>
                <c:pt idx="1481">
                  <c:v>44614</c:v>
                </c:pt>
                <c:pt idx="1482">
                  <c:v>44615</c:v>
                </c:pt>
                <c:pt idx="1483">
                  <c:v>44616</c:v>
                </c:pt>
                <c:pt idx="1484">
                  <c:v>44617</c:v>
                </c:pt>
                <c:pt idx="1485">
                  <c:v>44618</c:v>
                </c:pt>
                <c:pt idx="1486">
                  <c:v>44619</c:v>
                </c:pt>
                <c:pt idx="1487">
                  <c:v>44620</c:v>
                </c:pt>
                <c:pt idx="1488">
                  <c:v>44621</c:v>
                </c:pt>
                <c:pt idx="1489">
                  <c:v>44622</c:v>
                </c:pt>
                <c:pt idx="1490">
                  <c:v>44623</c:v>
                </c:pt>
                <c:pt idx="1491">
                  <c:v>44624</c:v>
                </c:pt>
                <c:pt idx="1492">
                  <c:v>44625</c:v>
                </c:pt>
                <c:pt idx="1493">
                  <c:v>44626</c:v>
                </c:pt>
                <c:pt idx="1494">
                  <c:v>44627</c:v>
                </c:pt>
                <c:pt idx="1495">
                  <c:v>44628</c:v>
                </c:pt>
                <c:pt idx="1496">
                  <c:v>44629</c:v>
                </c:pt>
                <c:pt idx="1497">
                  <c:v>44630</c:v>
                </c:pt>
                <c:pt idx="1498">
                  <c:v>44631</c:v>
                </c:pt>
                <c:pt idx="1499">
                  <c:v>44632</c:v>
                </c:pt>
                <c:pt idx="1500">
                  <c:v>44633</c:v>
                </c:pt>
                <c:pt idx="1501">
                  <c:v>44634</c:v>
                </c:pt>
                <c:pt idx="1502">
                  <c:v>44635</c:v>
                </c:pt>
                <c:pt idx="1503">
                  <c:v>44636</c:v>
                </c:pt>
                <c:pt idx="1504">
                  <c:v>44637</c:v>
                </c:pt>
                <c:pt idx="1505">
                  <c:v>44638</c:v>
                </c:pt>
                <c:pt idx="1506">
                  <c:v>44639</c:v>
                </c:pt>
                <c:pt idx="1507">
                  <c:v>44640</c:v>
                </c:pt>
                <c:pt idx="1508">
                  <c:v>44641</c:v>
                </c:pt>
                <c:pt idx="1509">
                  <c:v>44642</c:v>
                </c:pt>
                <c:pt idx="1510">
                  <c:v>44643</c:v>
                </c:pt>
                <c:pt idx="1511">
                  <c:v>44644</c:v>
                </c:pt>
                <c:pt idx="1512">
                  <c:v>44645</c:v>
                </c:pt>
                <c:pt idx="1513">
                  <c:v>44646</c:v>
                </c:pt>
                <c:pt idx="1514">
                  <c:v>44647</c:v>
                </c:pt>
                <c:pt idx="1515">
                  <c:v>44648</c:v>
                </c:pt>
                <c:pt idx="1516">
                  <c:v>44649</c:v>
                </c:pt>
                <c:pt idx="1517">
                  <c:v>44650</c:v>
                </c:pt>
                <c:pt idx="1518">
                  <c:v>44651</c:v>
                </c:pt>
                <c:pt idx="1519">
                  <c:v>44652</c:v>
                </c:pt>
                <c:pt idx="1520">
                  <c:v>44653</c:v>
                </c:pt>
                <c:pt idx="1521">
                  <c:v>44654</c:v>
                </c:pt>
                <c:pt idx="1522">
                  <c:v>44655</c:v>
                </c:pt>
                <c:pt idx="1523">
                  <c:v>44656</c:v>
                </c:pt>
                <c:pt idx="1524">
                  <c:v>44657</c:v>
                </c:pt>
                <c:pt idx="1525">
                  <c:v>44658</c:v>
                </c:pt>
                <c:pt idx="1526">
                  <c:v>44659</c:v>
                </c:pt>
                <c:pt idx="1527">
                  <c:v>44660</c:v>
                </c:pt>
                <c:pt idx="1528">
                  <c:v>44661</c:v>
                </c:pt>
                <c:pt idx="1529">
                  <c:v>44662</c:v>
                </c:pt>
                <c:pt idx="1530">
                  <c:v>44663</c:v>
                </c:pt>
                <c:pt idx="1531">
                  <c:v>44664</c:v>
                </c:pt>
                <c:pt idx="1532">
                  <c:v>44665</c:v>
                </c:pt>
                <c:pt idx="1533">
                  <c:v>44666</c:v>
                </c:pt>
                <c:pt idx="1534">
                  <c:v>44667</c:v>
                </c:pt>
                <c:pt idx="1535">
                  <c:v>44668</c:v>
                </c:pt>
                <c:pt idx="1536">
                  <c:v>44669</c:v>
                </c:pt>
                <c:pt idx="1537">
                  <c:v>44670</c:v>
                </c:pt>
                <c:pt idx="1538">
                  <c:v>44671</c:v>
                </c:pt>
                <c:pt idx="1539">
                  <c:v>44672</c:v>
                </c:pt>
                <c:pt idx="1540">
                  <c:v>44673</c:v>
                </c:pt>
                <c:pt idx="1541">
                  <c:v>44674</c:v>
                </c:pt>
                <c:pt idx="1542">
                  <c:v>44675</c:v>
                </c:pt>
                <c:pt idx="1543">
                  <c:v>44676</c:v>
                </c:pt>
                <c:pt idx="1544">
                  <c:v>44677</c:v>
                </c:pt>
                <c:pt idx="1545">
                  <c:v>44678</c:v>
                </c:pt>
                <c:pt idx="1546">
                  <c:v>44679</c:v>
                </c:pt>
                <c:pt idx="1547">
                  <c:v>44680</c:v>
                </c:pt>
                <c:pt idx="1548">
                  <c:v>44681</c:v>
                </c:pt>
                <c:pt idx="1549">
                  <c:v>44682</c:v>
                </c:pt>
                <c:pt idx="1550">
                  <c:v>44683</c:v>
                </c:pt>
                <c:pt idx="1551">
                  <c:v>44684</c:v>
                </c:pt>
                <c:pt idx="1552">
                  <c:v>44685</c:v>
                </c:pt>
                <c:pt idx="1553">
                  <c:v>44686</c:v>
                </c:pt>
                <c:pt idx="1554">
                  <c:v>44687</c:v>
                </c:pt>
                <c:pt idx="1555">
                  <c:v>44688</c:v>
                </c:pt>
                <c:pt idx="1556">
                  <c:v>44689</c:v>
                </c:pt>
                <c:pt idx="1557">
                  <c:v>44690</c:v>
                </c:pt>
                <c:pt idx="1558">
                  <c:v>44691</c:v>
                </c:pt>
                <c:pt idx="1559">
                  <c:v>44692</c:v>
                </c:pt>
                <c:pt idx="1560">
                  <c:v>44693</c:v>
                </c:pt>
                <c:pt idx="1561">
                  <c:v>44694</c:v>
                </c:pt>
                <c:pt idx="1562">
                  <c:v>44695</c:v>
                </c:pt>
                <c:pt idx="1563">
                  <c:v>44696</c:v>
                </c:pt>
                <c:pt idx="1564">
                  <c:v>44697</c:v>
                </c:pt>
                <c:pt idx="1565">
                  <c:v>44698</c:v>
                </c:pt>
                <c:pt idx="1566">
                  <c:v>44699</c:v>
                </c:pt>
                <c:pt idx="1567">
                  <c:v>44700</c:v>
                </c:pt>
                <c:pt idx="1568">
                  <c:v>44701</c:v>
                </c:pt>
                <c:pt idx="1569">
                  <c:v>44702</c:v>
                </c:pt>
                <c:pt idx="1570">
                  <c:v>44703</c:v>
                </c:pt>
                <c:pt idx="1571">
                  <c:v>44704</c:v>
                </c:pt>
                <c:pt idx="1572">
                  <c:v>44705</c:v>
                </c:pt>
                <c:pt idx="1573">
                  <c:v>44706</c:v>
                </c:pt>
                <c:pt idx="1574">
                  <c:v>44707</c:v>
                </c:pt>
                <c:pt idx="1575">
                  <c:v>44708</c:v>
                </c:pt>
                <c:pt idx="1576">
                  <c:v>44709</c:v>
                </c:pt>
                <c:pt idx="1577">
                  <c:v>44710</c:v>
                </c:pt>
                <c:pt idx="1578">
                  <c:v>44711</c:v>
                </c:pt>
                <c:pt idx="1579">
                  <c:v>44712</c:v>
                </c:pt>
                <c:pt idx="1580">
                  <c:v>44713</c:v>
                </c:pt>
                <c:pt idx="1581">
                  <c:v>44714</c:v>
                </c:pt>
                <c:pt idx="1582">
                  <c:v>44715</c:v>
                </c:pt>
                <c:pt idx="1583">
                  <c:v>44716</c:v>
                </c:pt>
                <c:pt idx="1584">
                  <c:v>44717</c:v>
                </c:pt>
                <c:pt idx="1585">
                  <c:v>44718</c:v>
                </c:pt>
                <c:pt idx="1586">
                  <c:v>44719</c:v>
                </c:pt>
                <c:pt idx="1587">
                  <c:v>44720</c:v>
                </c:pt>
                <c:pt idx="1588">
                  <c:v>44721</c:v>
                </c:pt>
                <c:pt idx="1589">
                  <c:v>44722</c:v>
                </c:pt>
                <c:pt idx="1590">
                  <c:v>44723</c:v>
                </c:pt>
                <c:pt idx="1591">
                  <c:v>44724</c:v>
                </c:pt>
                <c:pt idx="1592">
                  <c:v>44725</c:v>
                </c:pt>
                <c:pt idx="1593">
                  <c:v>44726</c:v>
                </c:pt>
                <c:pt idx="1594">
                  <c:v>44727</c:v>
                </c:pt>
                <c:pt idx="1595">
                  <c:v>44728</c:v>
                </c:pt>
                <c:pt idx="1596">
                  <c:v>44729</c:v>
                </c:pt>
                <c:pt idx="1597">
                  <c:v>44730</c:v>
                </c:pt>
                <c:pt idx="1598">
                  <c:v>44731</c:v>
                </c:pt>
                <c:pt idx="1599">
                  <c:v>44732</c:v>
                </c:pt>
                <c:pt idx="1600">
                  <c:v>44733</c:v>
                </c:pt>
                <c:pt idx="1601">
                  <c:v>44734</c:v>
                </c:pt>
                <c:pt idx="1602">
                  <c:v>44735</c:v>
                </c:pt>
                <c:pt idx="1603">
                  <c:v>44736</c:v>
                </c:pt>
                <c:pt idx="1604">
                  <c:v>44737</c:v>
                </c:pt>
                <c:pt idx="1605">
                  <c:v>44738</c:v>
                </c:pt>
                <c:pt idx="1606">
                  <c:v>44739</c:v>
                </c:pt>
                <c:pt idx="1607">
                  <c:v>44740</c:v>
                </c:pt>
                <c:pt idx="1608">
                  <c:v>44741</c:v>
                </c:pt>
                <c:pt idx="1609">
                  <c:v>44742</c:v>
                </c:pt>
                <c:pt idx="1610">
                  <c:v>44743</c:v>
                </c:pt>
                <c:pt idx="1611">
                  <c:v>44744</c:v>
                </c:pt>
                <c:pt idx="1612">
                  <c:v>44745</c:v>
                </c:pt>
                <c:pt idx="1613">
                  <c:v>44746</c:v>
                </c:pt>
                <c:pt idx="1614">
                  <c:v>44747</c:v>
                </c:pt>
                <c:pt idx="1615">
                  <c:v>44748</c:v>
                </c:pt>
                <c:pt idx="1616">
                  <c:v>44749</c:v>
                </c:pt>
                <c:pt idx="1617">
                  <c:v>44750</c:v>
                </c:pt>
                <c:pt idx="1618">
                  <c:v>44751</c:v>
                </c:pt>
                <c:pt idx="1619">
                  <c:v>44752</c:v>
                </c:pt>
                <c:pt idx="1620">
                  <c:v>44753</c:v>
                </c:pt>
                <c:pt idx="1621">
                  <c:v>44754</c:v>
                </c:pt>
                <c:pt idx="1622">
                  <c:v>44755</c:v>
                </c:pt>
                <c:pt idx="1623">
                  <c:v>44756</c:v>
                </c:pt>
                <c:pt idx="1624">
                  <c:v>44757</c:v>
                </c:pt>
                <c:pt idx="1625">
                  <c:v>44758</c:v>
                </c:pt>
                <c:pt idx="1626">
                  <c:v>44759</c:v>
                </c:pt>
                <c:pt idx="1627">
                  <c:v>44760</c:v>
                </c:pt>
                <c:pt idx="1628">
                  <c:v>44761</c:v>
                </c:pt>
                <c:pt idx="1629">
                  <c:v>44762</c:v>
                </c:pt>
                <c:pt idx="1630">
                  <c:v>44763</c:v>
                </c:pt>
                <c:pt idx="1631">
                  <c:v>44764</c:v>
                </c:pt>
                <c:pt idx="1632">
                  <c:v>44765</c:v>
                </c:pt>
                <c:pt idx="1633">
                  <c:v>44766</c:v>
                </c:pt>
                <c:pt idx="1634">
                  <c:v>44767</c:v>
                </c:pt>
                <c:pt idx="1635">
                  <c:v>44768</c:v>
                </c:pt>
                <c:pt idx="1636">
                  <c:v>44769</c:v>
                </c:pt>
                <c:pt idx="1637">
                  <c:v>44770</c:v>
                </c:pt>
                <c:pt idx="1638">
                  <c:v>44771</c:v>
                </c:pt>
                <c:pt idx="1639">
                  <c:v>44772</c:v>
                </c:pt>
                <c:pt idx="1640">
                  <c:v>44773</c:v>
                </c:pt>
                <c:pt idx="1641">
                  <c:v>44774</c:v>
                </c:pt>
                <c:pt idx="1642">
                  <c:v>44775</c:v>
                </c:pt>
                <c:pt idx="1643">
                  <c:v>44776</c:v>
                </c:pt>
                <c:pt idx="1644">
                  <c:v>44777</c:v>
                </c:pt>
                <c:pt idx="1645">
                  <c:v>44778</c:v>
                </c:pt>
                <c:pt idx="1646">
                  <c:v>44779</c:v>
                </c:pt>
                <c:pt idx="1647">
                  <c:v>44780</c:v>
                </c:pt>
                <c:pt idx="1648">
                  <c:v>44781</c:v>
                </c:pt>
                <c:pt idx="1649">
                  <c:v>44782</c:v>
                </c:pt>
                <c:pt idx="1650">
                  <c:v>44783</c:v>
                </c:pt>
                <c:pt idx="1651">
                  <c:v>44784</c:v>
                </c:pt>
                <c:pt idx="1652">
                  <c:v>44785</c:v>
                </c:pt>
                <c:pt idx="1653">
                  <c:v>44786</c:v>
                </c:pt>
                <c:pt idx="1654">
                  <c:v>44787</c:v>
                </c:pt>
                <c:pt idx="1655">
                  <c:v>44788</c:v>
                </c:pt>
                <c:pt idx="1656">
                  <c:v>44789</c:v>
                </c:pt>
                <c:pt idx="1657">
                  <c:v>44790</c:v>
                </c:pt>
                <c:pt idx="1658">
                  <c:v>44791</c:v>
                </c:pt>
                <c:pt idx="1659">
                  <c:v>44792</c:v>
                </c:pt>
                <c:pt idx="1660">
                  <c:v>44793</c:v>
                </c:pt>
                <c:pt idx="1661">
                  <c:v>44794</c:v>
                </c:pt>
                <c:pt idx="1662">
                  <c:v>44795</c:v>
                </c:pt>
                <c:pt idx="1663">
                  <c:v>44796</c:v>
                </c:pt>
                <c:pt idx="1664">
                  <c:v>44797</c:v>
                </c:pt>
                <c:pt idx="1665">
                  <c:v>44798</c:v>
                </c:pt>
                <c:pt idx="1666">
                  <c:v>44799</c:v>
                </c:pt>
                <c:pt idx="1667">
                  <c:v>44800</c:v>
                </c:pt>
                <c:pt idx="1668">
                  <c:v>44801</c:v>
                </c:pt>
                <c:pt idx="1669">
                  <c:v>44802</c:v>
                </c:pt>
                <c:pt idx="1670">
                  <c:v>44803</c:v>
                </c:pt>
                <c:pt idx="1671">
                  <c:v>44804</c:v>
                </c:pt>
                <c:pt idx="1672">
                  <c:v>44805</c:v>
                </c:pt>
                <c:pt idx="1673">
                  <c:v>44806</c:v>
                </c:pt>
                <c:pt idx="1674">
                  <c:v>44807</c:v>
                </c:pt>
                <c:pt idx="1675">
                  <c:v>44808</c:v>
                </c:pt>
                <c:pt idx="1676">
                  <c:v>44809</c:v>
                </c:pt>
                <c:pt idx="1677">
                  <c:v>44810</c:v>
                </c:pt>
                <c:pt idx="1678">
                  <c:v>44811</c:v>
                </c:pt>
                <c:pt idx="1679">
                  <c:v>44812</c:v>
                </c:pt>
                <c:pt idx="1680">
                  <c:v>44813</c:v>
                </c:pt>
                <c:pt idx="1681">
                  <c:v>44814</c:v>
                </c:pt>
                <c:pt idx="1682">
                  <c:v>44815</c:v>
                </c:pt>
                <c:pt idx="1683">
                  <c:v>44816</c:v>
                </c:pt>
                <c:pt idx="1684">
                  <c:v>44817</c:v>
                </c:pt>
                <c:pt idx="1685">
                  <c:v>44818</c:v>
                </c:pt>
                <c:pt idx="1686">
                  <c:v>44819</c:v>
                </c:pt>
                <c:pt idx="1687">
                  <c:v>44820</c:v>
                </c:pt>
                <c:pt idx="1688">
                  <c:v>44821</c:v>
                </c:pt>
                <c:pt idx="1689">
                  <c:v>44822</c:v>
                </c:pt>
                <c:pt idx="1690">
                  <c:v>44823</c:v>
                </c:pt>
                <c:pt idx="1691">
                  <c:v>44824</c:v>
                </c:pt>
                <c:pt idx="1692">
                  <c:v>44825</c:v>
                </c:pt>
                <c:pt idx="1693">
                  <c:v>44826</c:v>
                </c:pt>
                <c:pt idx="1694">
                  <c:v>44827</c:v>
                </c:pt>
                <c:pt idx="1695">
                  <c:v>44828</c:v>
                </c:pt>
                <c:pt idx="1696">
                  <c:v>44829</c:v>
                </c:pt>
                <c:pt idx="1697">
                  <c:v>44830</c:v>
                </c:pt>
                <c:pt idx="1698">
                  <c:v>44831</c:v>
                </c:pt>
                <c:pt idx="1699">
                  <c:v>44832</c:v>
                </c:pt>
                <c:pt idx="1700">
                  <c:v>44833</c:v>
                </c:pt>
                <c:pt idx="1701">
                  <c:v>44834</c:v>
                </c:pt>
                <c:pt idx="1702">
                  <c:v>44835</c:v>
                </c:pt>
                <c:pt idx="1703">
                  <c:v>44836</c:v>
                </c:pt>
                <c:pt idx="1704">
                  <c:v>44837</c:v>
                </c:pt>
                <c:pt idx="1705">
                  <c:v>44838</c:v>
                </c:pt>
                <c:pt idx="1706">
                  <c:v>44839</c:v>
                </c:pt>
                <c:pt idx="1707">
                  <c:v>44840</c:v>
                </c:pt>
                <c:pt idx="1708">
                  <c:v>44841</c:v>
                </c:pt>
                <c:pt idx="1709">
                  <c:v>44842</c:v>
                </c:pt>
                <c:pt idx="1710">
                  <c:v>44843</c:v>
                </c:pt>
                <c:pt idx="1711">
                  <c:v>44844</c:v>
                </c:pt>
                <c:pt idx="1712">
                  <c:v>44845</c:v>
                </c:pt>
                <c:pt idx="1713">
                  <c:v>44846</c:v>
                </c:pt>
                <c:pt idx="1714">
                  <c:v>44847</c:v>
                </c:pt>
                <c:pt idx="1715">
                  <c:v>44848</c:v>
                </c:pt>
                <c:pt idx="1716">
                  <c:v>44849</c:v>
                </c:pt>
                <c:pt idx="1717">
                  <c:v>44850</c:v>
                </c:pt>
                <c:pt idx="1718">
                  <c:v>44851</c:v>
                </c:pt>
                <c:pt idx="1719">
                  <c:v>44852</c:v>
                </c:pt>
                <c:pt idx="1720">
                  <c:v>44853</c:v>
                </c:pt>
                <c:pt idx="1721">
                  <c:v>44854</c:v>
                </c:pt>
                <c:pt idx="1722">
                  <c:v>44855</c:v>
                </c:pt>
                <c:pt idx="1723">
                  <c:v>44856</c:v>
                </c:pt>
                <c:pt idx="1724">
                  <c:v>44857</c:v>
                </c:pt>
                <c:pt idx="1725">
                  <c:v>44858</c:v>
                </c:pt>
                <c:pt idx="1726">
                  <c:v>44859</c:v>
                </c:pt>
                <c:pt idx="1727">
                  <c:v>44860</c:v>
                </c:pt>
                <c:pt idx="1728">
                  <c:v>44861</c:v>
                </c:pt>
                <c:pt idx="1729">
                  <c:v>44862</c:v>
                </c:pt>
                <c:pt idx="1730">
                  <c:v>44863</c:v>
                </c:pt>
                <c:pt idx="1731">
                  <c:v>44864</c:v>
                </c:pt>
                <c:pt idx="1732">
                  <c:v>44865</c:v>
                </c:pt>
                <c:pt idx="1733">
                  <c:v>44866</c:v>
                </c:pt>
                <c:pt idx="1734">
                  <c:v>44867</c:v>
                </c:pt>
                <c:pt idx="1735">
                  <c:v>44868</c:v>
                </c:pt>
                <c:pt idx="1736">
                  <c:v>44869</c:v>
                </c:pt>
                <c:pt idx="1737">
                  <c:v>44870</c:v>
                </c:pt>
                <c:pt idx="1738">
                  <c:v>44871</c:v>
                </c:pt>
                <c:pt idx="1739">
                  <c:v>44872</c:v>
                </c:pt>
                <c:pt idx="1740">
                  <c:v>44873</c:v>
                </c:pt>
                <c:pt idx="1741">
                  <c:v>44874</c:v>
                </c:pt>
                <c:pt idx="1742">
                  <c:v>44875</c:v>
                </c:pt>
                <c:pt idx="1743">
                  <c:v>44876</c:v>
                </c:pt>
                <c:pt idx="1744">
                  <c:v>44877</c:v>
                </c:pt>
                <c:pt idx="1745">
                  <c:v>44878</c:v>
                </c:pt>
                <c:pt idx="1746">
                  <c:v>44879</c:v>
                </c:pt>
                <c:pt idx="1747">
                  <c:v>44880</c:v>
                </c:pt>
                <c:pt idx="1748">
                  <c:v>44881</c:v>
                </c:pt>
                <c:pt idx="1749">
                  <c:v>44882</c:v>
                </c:pt>
                <c:pt idx="1750">
                  <c:v>44883</c:v>
                </c:pt>
                <c:pt idx="1751">
                  <c:v>44884</c:v>
                </c:pt>
                <c:pt idx="1752">
                  <c:v>44885</c:v>
                </c:pt>
                <c:pt idx="1753">
                  <c:v>44886</c:v>
                </c:pt>
                <c:pt idx="1754">
                  <c:v>44887</c:v>
                </c:pt>
                <c:pt idx="1755">
                  <c:v>44888</c:v>
                </c:pt>
                <c:pt idx="1756">
                  <c:v>44889</c:v>
                </c:pt>
                <c:pt idx="1757">
                  <c:v>44890</c:v>
                </c:pt>
                <c:pt idx="1758">
                  <c:v>44891</c:v>
                </c:pt>
                <c:pt idx="1759">
                  <c:v>44892</c:v>
                </c:pt>
                <c:pt idx="1760">
                  <c:v>44893</c:v>
                </c:pt>
                <c:pt idx="1761">
                  <c:v>44894</c:v>
                </c:pt>
                <c:pt idx="1762">
                  <c:v>44895</c:v>
                </c:pt>
                <c:pt idx="1763">
                  <c:v>44896</c:v>
                </c:pt>
                <c:pt idx="1764">
                  <c:v>44897</c:v>
                </c:pt>
                <c:pt idx="1765">
                  <c:v>44898</c:v>
                </c:pt>
                <c:pt idx="1766">
                  <c:v>44899</c:v>
                </c:pt>
                <c:pt idx="1767">
                  <c:v>44900</c:v>
                </c:pt>
                <c:pt idx="1768">
                  <c:v>44901</c:v>
                </c:pt>
                <c:pt idx="1769">
                  <c:v>44902</c:v>
                </c:pt>
                <c:pt idx="1770">
                  <c:v>44903</c:v>
                </c:pt>
                <c:pt idx="1771">
                  <c:v>44904</c:v>
                </c:pt>
                <c:pt idx="1772">
                  <c:v>44905</c:v>
                </c:pt>
                <c:pt idx="1773">
                  <c:v>44906</c:v>
                </c:pt>
                <c:pt idx="1774">
                  <c:v>44907</c:v>
                </c:pt>
                <c:pt idx="1775">
                  <c:v>44908</c:v>
                </c:pt>
                <c:pt idx="1776">
                  <c:v>44909</c:v>
                </c:pt>
                <c:pt idx="1777">
                  <c:v>44910</c:v>
                </c:pt>
                <c:pt idx="1778">
                  <c:v>44911</c:v>
                </c:pt>
                <c:pt idx="1779">
                  <c:v>44912</c:v>
                </c:pt>
                <c:pt idx="1780">
                  <c:v>44913</c:v>
                </c:pt>
                <c:pt idx="1781">
                  <c:v>44914</c:v>
                </c:pt>
                <c:pt idx="1782">
                  <c:v>44915</c:v>
                </c:pt>
                <c:pt idx="1783">
                  <c:v>44916</c:v>
                </c:pt>
                <c:pt idx="1784">
                  <c:v>44917</c:v>
                </c:pt>
                <c:pt idx="1785">
                  <c:v>44918</c:v>
                </c:pt>
                <c:pt idx="1786">
                  <c:v>44919</c:v>
                </c:pt>
                <c:pt idx="1787">
                  <c:v>44920</c:v>
                </c:pt>
                <c:pt idx="1788">
                  <c:v>44921</c:v>
                </c:pt>
                <c:pt idx="1789">
                  <c:v>44922</c:v>
                </c:pt>
                <c:pt idx="1790">
                  <c:v>44923</c:v>
                </c:pt>
                <c:pt idx="1791">
                  <c:v>44924</c:v>
                </c:pt>
                <c:pt idx="1792">
                  <c:v>44925</c:v>
                </c:pt>
                <c:pt idx="1793">
                  <c:v>44926</c:v>
                </c:pt>
                <c:pt idx="1794">
                  <c:v>44927</c:v>
                </c:pt>
                <c:pt idx="1795">
                  <c:v>44928</c:v>
                </c:pt>
                <c:pt idx="1796">
                  <c:v>44929</c:v>
                </c:pt>
                <c:pt idx="1797">
                  <c:v>44930</c:v>
                </c:pt>
                <c:pt idx="1798">
                  <c:v>44931</c:v>
                </c:pt>
                <c:pt idx="1799">
                  <c:v>44932</c:v>
                </c:pt>
                <c:pt idx="1800">
                  <c:v>44933</c:v>
                </c:pt>
                <c:pt idx="1801">
                  <c:v>44934</c:v>
                </c:pt>
                <c:pt idx="1802">
                  <c:v>44935</c:v>
                </c:pt>
                <c:pt idx="1803">
                  <c:v>44936</c:v>
                </c:pt>
                <c:pt idx="1804">
                  <c:v>44937</c:v>
                </c:pt>
                <c:pt idx="1805">
                  <c:v>44938</c:v>
                </c:pt>
                <c:pt idx="1806">
                  <c:v>44939</c:v>
                </c:pt>
                <c:pt idx="1807">
                  <c:v>44940</c:v>
                </c:pt>
                <c:pt idx="1808">
                  <c:v>44941</c:v>
                </c:pt>
                <c:pt idx="1809">
                  <c:v>44942</c:v>
                </c:pt>
                <c:pt idx="1810">
                  <c:v>44943</c:v>
                </c:pt>
                <c:pt idx="1811">
                  <c:v>44944</c:v>
                </c:pt>
                <c:pt idx="1812">
                  <c:v>44945</c:v>
                </c:pt>
                <c:pt idx="1813">
                  <c:v>44946</c:v>
                </c:pt>
                <c:pt idx="1814">
                  <c:v>44947</c:v>
                </c:pt>
                <c:pt idx="1815">
                  <c:v>44948</c:v>
                </c:pt>
                <c:pt idx="1816">
                  <c:v>44949</c:v>
                </c:pt>
                <c:pt idx="1817">
                  <c:v>44950</c:v>
                </c:pt>
                <c:pt idx="1818">
                  <c:v>44951</c:v>
                </c:pt>
                <c:pt idx="1819">
                  <c:v>44952</c:v>
                </c:pt>
                <c:pt idx="1820">
                  <c:v>44953</c:v>
                </c:pt>
                <c:pt idx="1821">
                  <c:v>44954</c:v>
                </c:pt>
                <c:pt idx="1822">
                  <c:v>44955</c:v>
                </c:pt>
                <c:pt idx="1823">
                  <c:v>44956</c:v>
                </c:pt>
                <c:pt idx="1824">
                  <c:v>44957</c:v>
                </c:pt>
                <c:pt idx="1825">
                  <c:v>44958</c:v>
                </c:pt>
                <c:pt idx="1826">
                  <c:v>44959</c:v>
                </c:pt>
                <c:pt idx="1827">
                  <c:v>44960</c:v>
                </c:pt>
                <c:pt idx="1828">
                  <c:v>44961</c:v>
                </c:pt>
                <c:pt idx="1829">
                  <c:v>44962</c:v>
                </c:pt>
                <c:pt idx="1830">
                  <c:v>44963</c:v>
                </c:pt>
                <c:pt idx="1831">
                  <c:v>44964</c:v>
                </c:pt>
                <c:pt idx="1832" formatCode="m/d/yyyy">
                  <c:v>44965</c:v>
                </c:pt>
                <c:pt idx="1833" formatCode="m/d/yyyy">
                  <c:v>44966</c:v>
                </c:pt>
                <c:pt idx="1834" formatCode="m/d/yyyy">
                  <c:v>44967</c:v>
                </c:pt>
                <c:pt idx="1835" formatCode="m/d/yyyy">
                  <c:v>44968</c:v>
                </c:pt>
                <c:pt idx="1836" formatCode="m/d/yyyy">
                  <c:v>44969</c:v>
                </c:pt>
                <c:pt idx="1837" formatCode="m/d/yyyy">
                  <c:v>44970</c:v>
                </c:pt>
                <c:pt idx="1838" formatCode="m/d/yyyy">
                  <c:v>44971</c:v>
                </c:pt>
                <c:pt idx="1839" formatCode="m/d/yyyy">
                  <c:v>44972</c:v>
                </c:pt>
                <c:pt idx="1840" formatCode="m/d/yyyy">
                  <c:v>44973</c:v>
                </c:pt>
                <c:pt idx="1841" formatCode="m/d/yyyy">
                  <c:v>44974</c:v>
                </c:pt>
                <c:pt idx="1842" formatCode="m/d/yyyy">
                  <c:v>44975</c:v>
                </c:pt>
                <c:pt idx="1843" formatCode="m/d/yyyy">
                  <c:v>44976</c:v>
                </c:pt>
                <c:pt idx="1844" formatCode="m/d/yyyy">
                  <c:v>44977</c:v>
                </c:pt>
                <c:pt idx="1845" formatCode="m/d/yyyy">
                  <c:v>44978</c:v>
                </c:pt>
                <c:pt idx="1846" formatCode="m/d/yyyy">
                  <c:v>44979</c:v>
                </c:pt>
                <c:pt idx="1847" formatCode="m/d/yyyy">
                  <c:v>44980</c:v>
                </c:pt>
                <c:pt idx="1848" formatCode="m/d/yyyy">
                  <c:v>44981</c:v>
                </c:pt>
                <c:pt idx="1849" formatCode="m/d/yyyy">
                  <c:v>44982</c:v>
                </c:pt>
                <c:pt idx="1850" formatCode="m/d/yyyy">
                  <c:v>44983</c:v>
                </c:pt>
                <c:pt idx="1851" formatCode="m/d/yyyy">
                  <c:v>44984</c:v>
                </c:pt>
                <c:pt idx="1852" formatCode="m/d/yyyy">
                  <c:v>44985</c:v>
                </c:pt>
                <c:pt idx="1853" formatCode="m/d/yyyy">
                  <c:v>44986</c:v>
                </c:pt>
                <c:pt idx="1854" formatCode="m/d/yyyy">
                  <c:v>44987</c:v>
                </c:pt>
                <c:pt idx="1855" formatCode="m/d/yyyy">
                  <c:v>44988</c:v>
                </c:pt>
                <c:pt idx="1856" formatCode="m/d/yyyy">
                  <c:v>44989</c:v>
                </c:pt>
                <c:pt idx="1857" formatCode="m/d/yyyy">
                  <c:v>44990</c:v>
                </c:pt>
                <c:pt idx="1858" formatCode="m/d/yyyy">
                  <c:v>44991</c:v>
                </c:pt>
                <c:pt idx="1859" formatCode="m/d/yyyy">
                  <c:v>44992</c:v>
                </c:pt>
                <c:pt idx="1860" formatCode="m/d/yyyy">
                  <c:v>44993</c:v>
                </c:pt>
                <c:pt idx="1861" formatCode="m/d/yyyy">
                  <c:v>44994</c:v>
                </c:pt>
                <c:pt idx="1862" formatCode="m/d/yyyy">
                  <c:v>44995</c:v>
                </c:pt>
                <c:pt idx="1863" formatCode="m/d/yyyy">
                  <c:v>44996</c:v>
                </c:pt>
                <c:pt idx="1864" formatCode="m/d/yyyy">
                  <c:v>44997</c:v>
                </c:pt>
                <c:pt idx="1865" formatCode="m/d/yyyy">
                  <c:v>44998</c:v>
                </c:pt>
                <c:pt idx="1866" formatCode="m/d/yyyy">
                  <c:v>44999</c:v>
                </c:pt>
                <c:pt idx="1867" formatCode="m/d/yyyy">
                  <c:v>45000</c:v>
                </c:pt>
                <c:pt idx="1868" formatCode="m/d/yyyy">
                  <c:v>45001</c:v>
                </c:pt>
                <c:pt idx="1869" formatCode="m/d/yyyy">
                  <c:v>45002</c:v>
                </c:pt>
                <c:pt idx="1870" formatCode="m/d/yyyy">
                  <c:v>45003</c:v>
                </c:pt>
                <c:pt idx="1871" formatCode="m/d/yyyy">
                  <c:v>45004</c:v>
                </c:pt>
                <c:pt idx="1872" formatCode="m/d/yyyy">
                  <c:v>45005</c:v>
                </c:pt>
                <c:pt idx="1873" formatCode="m/d/yyyy">
                  <c:v>45006</c:v>
                </c:pt>
                <c:pt idx="1874" formatCode="m/d/yyyy">
                  <c:v>45007</c:v>
                </c:pt>
                <c:pt idx="1875" formatCode="m/d/yyyy">
                  <c:v>45008</c:v>
                </c:pt>
                <c:pt idx="1876" formatCode="m/d/yyyy">
                  <c:v>45009</c:v>
                </c:pt>
                <c:pt idx="1877" formatCode="m/d/yyyy">
                  <c:v>45010</c:v>
                </c:pt>
                <c:pt idx="1878" formatCode="m/d/yyyy">
                  <c:v>45011</c:v>
                </c:pt>
                <c:pt idx="1879" formatCode="m/d/yyyy">
                  <c:v>45012</c:v>
                </c:pt>
                <c:pt idx="1880" formatCode="m/d/yyyy">
                  <c:v>45013</c:v>
                </c:pt>
                <c:pt idx="1881" formatCode="m/d/yyyy">
                  <c:v>45014</c:v>
                </c:pt>
                <c:pt idx="1882" formatCode="m/d/yyyy">
                  <c:v>45015</c:v>
                </c:pt>
                <c:pt idx="1883" formatCode="m/d/yyyy">
                  <c:v>45016</c:v>
                </c:pt>
                <c:pt idx="1884" formatCode="m/d/yyyy">
                  <c:v>45017</c:v>
                </c:pt>
                <c:pt idx="1885" formatCode="m/d/yyyy">
                  <c:v>45018</c:v>
                </c:pt>
                <c:pt idx="1886" formatCode="m/d/yyyy">
                  <c:v>45019</c:v>
                </c:pt>
                <c:pt idx="1887" formatCode="m/d/yyyy">
                  <c:v>45020</c:v>
                </c:pt>
                <c:pt idx="1888" formatCode="m/d/yyyy">
                  <c:v>45021</c:v>
                </c:pt>
                <c:pt idx="1889" formatCode="m/d/yyyy">
                  <c:v>45022</c:v>
                </c:pt>
                <c:pt idx="1890" formatCode="m/d/yyyy">
                  <c:v>45023</c:v>
                </c:pt>
                <c:pt idx="1891" formatCode="m/d/yyyy">
                  <c:v>45024</c:v>
                </c:pt>
                <c:pt idx="1892" formatCode="m/d/yyyy">
                  <c:v>45025</c:v>
                </c:pt>
                <c:pt idx="1893" formatCode="m/d/yyyy">
                  <c:v>45026</c:v>
                </c:pt>
                <c:pt idx="1894" formatCode="m/d/yyyy">
                  <c:v>45027</c:v>
                </c:pt>
                <c:pt idx="1895" formatCode="m/d/yyyy">
                  <c:v>45028</c:v>
                </c:pt>
                <c:pt idx="1896" formatCode="m/d/yyyy">
                  <c:v>45029</c:v>
                </c:pt>
                <c:pt idx="1897" formatCode="m/d/yyyy">
                  <c:v>45030</c:v>
                </c:pt>
                <c:pt idx="1898" formatCode="m/d/yyyy">
                  <c:v>45031</c:v>
                </c:pt>
                <c:pt idx="1899" formatCode="m/d/yyyy">
                  <c:v>45032</c:v>
                </c:pt>
                <c:pt idx="1900" formatCode="m/d/yyyy">
                  <c:v>45033</c:v>
                </c:pt>
                <c:pt idx="1901" formatCode="m/d/yyyy">
                  <c:v>45034</c:v>
                </c:pt>
                <c:pt idx="1902" formatCode="m/d/yyyy">
                  <c:v>45035</c:v>
                </c:pt>
                <c:pt idx="1903" formatCode="m/d/yyyy">
                  <c:v>45036</c:v>
                </c:pt>
                <c:pt idx="1904" formatCode="m/d/yyyy">
                  <c:v>45037</c:v>
                </c:pt>
                <c:pt idx="1905" formatCode="m/d/yyyy">
                  <c:v>45038</c:v>
                </c:pt>
                <c:pt idx="1906" formatCode="m/d/yyyy">
                  <c:v>45039</c:v>
                </c:pt>
                <c:pt idx="1907" formatCode="m/d/yyyy">
                  <c:v>45040</c:v>
                </c:pt>
                <c:pt idx="1908" formatCode="m/d/yyyy">
                  <c:v>45041</c:v>
                </c:pt>
                <c:pt idx="1909" formatCode="m/d/yyyy">
                  <c:v>45042</c:v>
                </c:pt>
                <c:pt idx="1910" formatCode="m/d/yyyy">
                  <c:v>45043</c:v>
                </c:pt>
                <c:pt idx="1911" formatCode="m/d/yyyy">
                  <c:v>45044</c:v>
                </c:pt>
                <c:pt idx="1912" formatCode="m/d/yyyy">
                  <c:v>45045</c:v>
                </c:pt>
                <c:pt idx="1913" formatCode="m/d/yyyy">
                  <c:v>45046</c:v>
                </c:pt>
                <c:pt idx="1914" formatCode="m/d/yyyy">
                  <c:v>45047</c:v>
                </c:pt>
                <c:pt idx="1915" formatCode="m/d/yyyy">
                  <c:v>45048</c:v>
                </c:pt>
                <c:pt idx="1916" formatCode="m/d/yyyy">
                  <c:v>45049</c:v>
                </c:pt>
                <c:pt idx="1917" formatCode="m/d/yyyy">
                  <c:v>45050</c:v>
                </c:pt>
                <c:pt idx="1918" formatCode="m/d/yyyy">
                  <c:v>45051</c:v>
                </c:pt>
                <c:pt idx="1919" formatCode="m/d/yyyy">
                  <c:v>45052</c:v>
                </c:pt>
                <c:pt idx="1920" formatCode="m/d/yyyy">
                  <c:v>45053</c:v>
                </c:pt>
                <c:pt idx="1921" formatCode="m/d/yyyy">
                  <c:v>45054</c:v>
                </c:pt>
                <c:pt idx="1922" formatCode="m/d/yyyy">
                  <c:v>45055</c:v>
                </c:pt>
                <c:pt idx="1923" formatCode="m/d/yyyy">
                  <c:v>45056</c:v>
                </c:pt>
                <c:pt idx="1924" formatCode="m/d/yyyy">
                  <c:v>45057</c:v>
                </c:pt>
                <c:pt idx="1925" formatCode="m/d/yyyy">
                  <c:v>45058</c:v>
                </c:pt>
                <c:pt idx="1926" formatCode="m/d/yyyy">
                  <c:v>45059</c:v>
                </c:pt>
                <c:pt idx="1927" formatCode="m/d/yyyy">
                  <c:v>45060</c:v>
                </c:pt>
                <c:pt idx="1928" formatCode="m/d/yyyy">
                  <c:v>45061</c:v>
                </c:pt>
                <c:pt idx="1929" formatCode="m/d/yyyy">
                  <c:v>45062</c:v>
                </c:pt>
                <c:pt idx="1930" formatCode="m/d/yyyy">
                  <c:v>45063</c:v>
                </c:pt>
                <c:pt idx="1931" formatCode="m/d/yyyy">
                  <c:v>45064</c:v>
                </c:pt>
                <c:pt idx="1932" formatCode="m/d/yyyy">
                  <c:v>45065</c:v>
                </c:pt>
                <c:pt idx="1933" formatCode="m/d/yyyy">
                  <c:v>45066</c:v>
                </c:pt>
                <c:pt idx="1934" formatCode="m/d/yyyy">
                  <c:v>45067</c:v>
                </c:pt>
                <c:pt idx="1935" formatCode="m/d/yyyy">
                  <c:v>45068</c:v>
                </c:pt>
                <c:pt idx="1936" formatCode="m/d/yyyy">
                  <c:v>45069</c:v>
                </c:pt>
                <c:pt idx="1937" formatCode="m/d/yyyy">
                  <c:v>45070</c:v>
                </c:pt>
                <c:pt idx="1938" formatCode="m/d/yyyy">
                  <c:v>45071</c:v>
                </c:pt>
                <c:pt idx="1939" formatCode="m/d/yyyy">
                  <c:v>45072</c:v>
                </c:pt>
                <c:pt idx="1940" formatCode="m/d/yyyy">
                  <c:v>45073</c:v>
                </c:pt>
                <c:pt idx="1941" formatCode="m/d/yyyy">
                  <c:v>45074</c:v>
                </c:pt>
                <c:pt idx="1942" formatCode="m/d/yyyy">
                  <c:v>45075</c:v>
                </c:pt>
                <c:pt idx="1943" formatCode="m/d/yyyy">
                  <c:v>45076</c:v>
                </c:pt>
                <c:pt idx="1944" formatCode="m/d/yyyy">
                  <c:v>45077</c:v>
                </c:pt>
                <c:pt idx="1945" formatCode="m/d/yyyy">
                  <c:v>45078</c:v>
                </c:pt>
                <c:pt idx="1946" formatCode="m/d/yyyy">
                  <c:v>45079</c:v>
                </c:pt>
                <c:pt idx="1947" formatCode="m/d/yyyy">
                  <c:v>45080</c:v>
                </c:pt>
                <c:pt idx="1948" formatCode="m/d/yyyy">
                  <c:v>45081</c:v>
                </c:pt>
                <c:pt idx="1949" formatCode="m/d/yyyy">
                  <c:v>45082</c:v>
                </c:pt>
                <c:pt idx="1950" formatCode="m/d/yyyy">
                  <c:v>45083</c:v>
                </c:pt>
                <c:pt idx="1951" formatCode="m/d/yyyy">
                  <c:v>45084</c:v>
                </c:pt>
                <c:pt idx="1952" formatCode="m/d/yyyy">
                  <c:v>45085</c:v>
                </c:pt>
                <c:pt idx="1953" formatCode="m/d/yyyy">
                  <c:v>45086</c:v>
                </c:pt>
                <c:pt idx="1954" formatCode="m/d/yyyy">
                  <c:v>45087</c:v>
                </c:pt>
                <c:pt idx="1955" formatCode="m/d/yyyy">
                  <c:v>45088</c:v>
                </c:pt>
                <c:pt idx="1956" formatCode="m/d/yyyy">
                  <c:v>45089</c:v>
                </c:pt>
                <c:pt idx="1957" formatCode="m/d/yyyy">
                  <c:v>45090</c:v>
                </c:pt>
                <c:pt idx="1958" formatCode="m/d/yyyy">
                  <c:v>45091</c:v>
                </c:pt>
                <c:pt idx="1959" formatCode="m/d/yyyy">
                  <c:v>45092</c:v>
                </c:pt>
                <c:pt idx="1960" formatCode="m/d/yyyy">
                  <c:v>45093</c:v>
                </c:pt>
                <c:pt idx="1961" formatCode="m/d/yyyy">
                  <c:v>45094</c:v>
                </c:pt>
                <c:pt idx="1962" formatCode="m/d/yyyy">
                  <c:v>45095</c:v>
                </c:pt>
                <c:pt idx="1963" formatCode="m/d/yyyy">
                  <c:v>45096</c:v>
                </c:pt>
                <c:pt idx="1964" formatCode="m/d/yyyy">
                  <c:v>45097</c:v>
                </c:pt>
                <c:pt idx="1965" formatCode="m/d/yyyy">
                  <c:v>45098</c:v>
                </c:pt>
                <c:pt idx="1966" formatCode="m/d/yyyy">
                  <c:v>45099</c:v>
                </c:pt>
                <c:pt idx="1967" formatCode="m/d/yyyy">
                  <c:v>45100</c:v>
                </c:pt>
                <c:pt idx="1968" formatCode="m/d/yyyy">
                  <c:v>45101</c:v>
                </c:pt>
                <c:pt idx="1969" formatCode="m/d/yyyy">
                  <c:v>45102</c:v>
                </c:pt>
                <c:pt idx="1970" formatCode="m/d/yyyy">
                  <c:v>45103</c:v>
                </c:pt>
                <c:pt idx="1971" formatCode="m/d/yyyy">
                  <c:v>45104</c:v>
                </c:pt>
                <c:pt idx="1972" formatCode="m/d/yyyy">
                  <c:v>45105</c:v>
                </c:pt>
                <c:pt idx="1973" formatCode="m/d/yyyy">
                  <c:v>45106</c:v>
                </c:pt>
                <c:pt idx="1974" formatCode="m/d/yyyy">
                  <c:v>45107</c:v>
                </c:pt>
                <c:pt idx="1975" formatCode="m/d/yyyy">
                  <c:v>45108</c:v>
                </c:pt>
                <c:pt idx="1976" formatCode="m/d/yyyy">
                  <c:v>45109</c:v>
                </c:pt>
                <c:pt idx="1977" formatCode="m/d/yyyy">
                  <c:v>45110</c:v>
                </c:pt>
                <c:pt idx="1978" formatCode="m/d/yyyy">
                  <c:v>45111</c:v>
                </c:pt>
                <c:pt idx="1979" formatCode="m/d/yyyy">
                  <c:v>45112</c:v>
                </c:pt>
                <c:pt idx="1980" formatCode="m/d/yyyy">
                  <c:v>45113</c:v>
                </c:pt>
                <c:pt idx="1981" formatCode="m/d/yyyy">
                  <c:v>45114</c:v>
                </c:pt>
                <c:pt idx="1982" formatCode="m/d/yyyy">
                  <c:v>45115</c:v>
                </c:pt>
                <c:pt idx="1983" formatCode="m/d/yyyy">
                  <c:v>45116</c:v>
                </c:pt>
                <c:pt idx="1984" formatCode="m/d/yyyy">
                  <c:v>45117</c:v>
                </c:pt>
                <c:pt idx="1985" formatCode="m/d/yyyy">
                  <c:v>45118</c:v>
                </c:pt>
                <c:pt idx="1986" formatCode="m/d/yyyy">
                  <c:v>45119</c:v>
                </c:pt>
                <c:pt idx="1987" formatCode="m/d/yyyy">
                  <c:v>45120</c:v>
                </c:pt>
                <c:pt idx="1988" formatCode="m/d/yyyy">
                  <c:v>45121</c:v>
                </c:pt>
                <c:pt idx="1989" formatCode="m/d/yyyy">
                  <c:v>45122</c:v>
                </c:pt>
                <c:pt idx="1990" formatCode="m/d/yyyy">
                  <c:v>45123</c:v>
                </c:pt>
                <c:pt idx="1991" formatCode="m/d/yyyy">
                  <c:v>45124</c:v>
                </c:pt>
                <c:pt idx="1992" formatCode="m/d/yyyy">
                  <c:v>45125</c:v>
                </c:pt>
                <c:pt idx="1993" formatCode="m/d/yyyy">
                  <c:v>45126</c:v>
                </c:pt>
                <c:pt idx="1994" formatCode="m/d/yyyy">
                  <c:v>45127</c:v>
                </c:pt>
                <c:pt idx="1995" formatCode="m/d/yyyy">
                  <c:v>45128</c:v>
                </c:pt>
                <c:pt idx="1996" formatCode="m/d/yyyy">
                  <c:v>45129</c:v>
                </c:pt>
                <c:pt idx="1997" formatCode="m/d/yyyy">
                  <c:v>45130</c:v>
                </c:pt>
                <c:pt idx="1998" formatCode="m/d/yyyy">
                  <c:v>45131</c:v>
                </c:pt>
                <c:pt idx="1999" formatCode="m/d/yyyy">
                  <c:v>45132</c:v>
                </c:pt>
                <c:pt idx="2000" formatCode="m/d/yyyy">
                  <c:v>45133</c:v>
                </c:pt>
                <c:pt idx="2001" formatCode="m/d/yyyy">
                  <c:v>45134</c:v>
                </c:pt>
                <c:pt idx="2002" formatCode="m/d/yyyy">
                  <c:v>45135</c:v>
                </c:pt>
                <c:pt idx="2003" formatCode="m/d/yyyy">
                  <c:v>45136</c:v>
                </c:pt>
                <c:pt idx="2004" formatCode="m/d/yyyy">
                  <c:v>45137</c:v>
                </c:pt>
                <c:pt idx="2005" formatCode="m/d/yyyy">
                  <c:v>45138</c:v>
                </c:pt>
                <c:pt idx="2006" formatCode="m/d/yyyy">
                  <c:v>45139</c:v>
                </c:pt>
                <c:pt idx="2007" formatCode="m/d/yyyy">
                  <c:v>45140</c:v>
                </c:pt>
                <c:pt idx="2008" formatCode="m/d/yyyy">
                  <c:v>45141</c:v>
                </c:pt>
                <c:pt idx="2009" formatCode="m/d/yyyy">
                  <c:v>45142</c:v>
                </c:pt>
                <c:pt idx="2010" formatCode="m/d/yyyy">
                  <c:v>45143</c:v>
                </c:pt>
                <c:pt idx="2011" formatCode="m/d/yyyy">
                  <c:v>45144</c:v>
                </c:pt>
                <c:pt idx="2012" formatCode="m/d/yyyy">
                  <c:v>45145</c:v>
                </c:pt>
                <c:pt idx="2013" formatCode="m/d/yyyy">
                  <c:v>45146</c:v>
                </c:pt>
                <c:pt idx="2014" formatCode="m/d/yyyy">
                  <c:v>45147</c:v>
                </c:pt>
                <c:pt idx="2015" formatCode="m/d/yyyy">
                  <c:v>45148</c:v>
                </c:pt>
                <c:pt idx="2016" formatCode="m/d/yyyy">
                  <c:v>45149</c:v>
                </c:pt>
                <c:pt idx="2017" formatCode="m/d/yyyy">
                  <c:v>45150</c:v>
                </c:pt>
                <c:pt idx="2018" formatCode="m/d/yyyy">
                  <c:v>45151</c:v>
                </c:pt>
                <c:pt idx="2019" formatCode="m/d/yyyy">
                  <c:v>45152</c:v>
                </c:pt>
                <c:pt idx="2020" formatCode="m/d/yyyy">
                  <c:v>45153</c:v>
                </c:pt>
                <c:pt idx="2021" formatCode="m/d/yyyy">
                  <c:v>45154</c:v>
                </c:pt>
                <c:pt idx="2022" formatCode="m/d/yyyy">
                  <c:v>45155</c:v>
                </c:pt>
                <c:pt idx="2023" formatCode="m/d/yyyy">
                  <c:v>45156</c:v>
                </c:pt>
                <c:pt idx="2024" formatCode="m/d/yyyy">
                  <c:v>45157</c:v>
                </c:pt>
                <c:pt idx="2025" formatCode="m/d/yyyy">
                  <c:v>45158</c:v>
                </c:pt>
                <c:pt idx="2026" formatCode="m/d/yyyy">
                  <c:v>45159</c:v>
                </c:pt>
                <c:pt idx="2027" formatCode="m/d/yyyy">
                  <c:v>45160</c:v>
                </c:pt>
                <c:pt idx="2028" formatCode="m/d/yyyy">
                  <c:v>45161</c:v>
                </c:pt>
                <c:pt idx="2029" formatCode="m/d/yyyy">
                  <c:v>45162</c:v>
                </c:pt>
                <c:pt idx="2030" formatCode="m/d/yyyy">
                  <c:v>45163</c:v>
                </c:pt>
                <c:pt idx="2031" formatCode="m/d/yyyy">
                  <c:v>45164</c:v>
                </c:pt>
                <c:pt idx="2032" formatCode="m/d/yyyy">
                  <c:v>45165</c:v>
                </c:pt>
                <c:pt idx="2033" formatCode="m/d/yyyy">
                  <c:v>45166</c:v>
                </c:pt>
                <c:pt idx="2034" formatCode="m/d/yyyy">
                  <c:v>45167</c:v>
                </c:pt>
                <c:pt idx="2035" formatCode="m/d/yyyy">
                  <c:v>45168</c:v>
                </c:pt>
                <c:pt idx="2036" formatCode="m/d/yyyy">
                  <c:v>45169</c:v>
                </c:pt>
                <c:pt idx="2037" formatCode="m/d/yyyy">
                  <c:v>45170</c:v>
                </c:pt>
                <c:pt idx="2038" formatCode="m/d/yyyy">
                  <c:v>45171</c:v>
                </c:pt>
                <c:pt idx="2039" formatCode="m/d/yyyy">
                  <c:v>45172</c:v>
                </c:pt>
                <c:pt idx="2040" formatCode="m/d/yyyy">
                  <c:v>45173</c:v>
                </c:pt>
                <c:pt idx="2041" formatCode="m/d/yyyy">
                  <c:v>45174</c:v>
                </c:pt>
                <c:pt idx="2042" formatCode="m/d/yyyy">
                  <c:v>45175</c:v>
                </c:pt>
                <c:pt idx="2043" formatCode="m/d/yyyy">
                  <c:v>45176</c:v>
                </c:pt>
                <c:pt idx="2044" formatCode="m/d/yyyy">
                  <c:v>45177</c:v>
                </c:pt>
                <c:pt idx="2045" formatCode="m/d/yyyy">
                  <c:v>45178</c:v>
                </c:pt>
                <c:pt idx="2046" formatCode="m/d/yyyy">
                  <c:v>45179</c:v>
                </c:pt>
                <c:pt idx="2047" formatCode="m/d/yyyy">
                  <c:v>45180</c:v>
                </c:pt>
                <c:pt idx="2048" formatCode="m/d/yyyy">
                  <c:v>45181</c:v>
                </c:pt>
                <c:pt idx="2049" formatCode="m/d/yyyy">
                  <c:v>45182</c:v>
                </c:pt>
                <c:pt idx="2050" formatCode="m/d/yyyy">
                  <c:v>45183</c:v>
                </c:pt>
                <c:pt idx="2051" formatCode="m/d/yyyy">
                  <c:v>45184</c:v>
                </c:pt>
                <c:pt idx="2052" formatCode="m/d/yyyy">
                  <c:v>45185</c:v>
                </c:pt>
                <c:pt idx="2053" formatCode="m/d/yyyy">
                  <c:v>45186</c:v>
                </c:pt>
                <c:pt idx="2054" formatCode="m/d/yyyy">
                  <c:v>45187</c:v>
                </c:pt>
                <c:pt idx="2055" formatCode="m/d/yyyy">
                  <c:v>45188</c:v>
                </c:pt>
                <c:pt idx="2056" formatCode="m/d/yyyy">
                  <c:v>45189</c:v>
                </c:pt>
                <c:pt idx="2057" formatCode="m/d/yyyy">
                  <c:v>45190</c:v>
                </c:pt>
                <c:pt idx="2058" formatCode="m/d/yyyy">
                  <c:v>45191</c:v>
                </c:pt>
                <c:pt idx="2059" formatCode="m/d/yyyy">
                  <c:v>45192</c:v>
                </c:pt>
                <c:pt idx="2060" formatCode="m/d/yyyy">
                  <c:v>45193</c:v>
                </c:pt>
                <c:pt idx="2061" formatCode="m/d/yyyy">
                  <c:v>45194</c:v>
                </c:pt>
                <c:pt idx="2062" formatCode="m/d/yyyy">
                  <c:v>45195</c:v>
                </c:pt>
                <c:pt idx="2063" formatCode="m/d/yyyy">
                  <c:v>45196</c:v>
                </c:pt>
                <c:pt idx="2064" formatCode="m/d/yyyy">
                  <c:v>45197</c:v>
                </c:pt>
                <c:pt idx="2065" formatCode="m/d/yyyy">
                  <c:v>45198</c:v>
                </c:pt>
                <c:pt idx="2066" formatCode="m/d/yyyy">
                  <c:v>45199</c:v>
                </c:pt>
                <c:pt idx="2067" formatCode="m/d/yyyy">
                  <c:v>45200</c:v>
                </c:pt>
                <c:pt idx="2068" formatCode="m/d/yyyy">
                  <c:v>45201</c:v>
                </c:pt>
                <c:pt idx="2069" formatCode="m/d/yyyy">
                  <c:v>45202</c:v>
                </c:pt>
                <c:pt idx="2070" formatCode="m/d/yyyy">
                  <c:v>45203</c:v>
                </c:pt>
                <c:pt idx="2071" formatCode="m/d/yyyy">
                  <c:v>45204</c:v>
                </c:pt>
                <c:pt idx="2072" formatCode="m/d/yyyy">
                  <c:v>45205</c:v>
                </c:pt>
                <c:pt idx="2073" formatCode="m/d/yyyy">
                  <c:v>45206</c:v>
                </c:pt>
                <c:pt idx="2074" formatCode="m/d/yyyy">
                  <c:v>45207</c:v>
                </c:pt>
                <c:pt idx="2075" formatCode="m/d/yyyy">
                  <c:v>45208</c:v>
                </c:pt>
                <c:pt idx="2076" formatCode="m/d/yyyy">
                  <c:v>45209</c:v>
                </c:pt>
                <c:pt idx="2077" formatCode="m/d/yyyy">
                  <c:v>45210</c:v>
                </c:pt>
                <c:pt idx="2078" formatCode="m/d/yyyy">
                  <c:v>45211</c:v>
                </c:pt>
                <c:pt idx="2079" formatCode="m/d/yyyy">
                  <c:v>45212</c:v>
                </c:pt>
                <c:pt idx="2080" formatCode="m/d/yyyy">
                  <c:v>45213</c:v>
                </c:pt>
                <c:pt idx="2081" formatCode="m/d/yyyy">
                  <c:v>45214</c:v>
                </c:pt>
                <c:pt idx="2082" formatCode="m/d/yyyy">
                  <c:v>45215</c:v>
                </c:pt>
                <c:pt idx="2083" formatCode="m/d/yyyy">
                  <c:v>45216</c:v>
                </c:pt>
                <c:pt idx="2084" formatCode="m/d/yyyy">
                  <c:v>45217</c:v>
                </c:pt>
                <c:pt idx="2085" formatCode="m/d/yyyy">
                  <c:v>45218</c:v>
                </c:pt>
                <c:pt idx="2086" formatCode="m/d/yyyy">
                  <c:v>45219</c:v>
                </c:pt>
                <c:pt idx="2087" formatCode="m/d/yyyy">
                  <c:v>45220</c:v>
                </c:pt>
                <c:pt idx="2088" formatCode="m/d/yyyy">
                  <c:v>45221</c:v>
                </c:pt>
                <c:pt idx="2089" formatCode="m/d/yyyy">
                  <c:v>45222</c:v>
                </c:pt>
                <c:pt idx="2090" formatCode="m/d/yyyy">
                  <c:v>45223</c:v>
                </c:pt>
                <c:pt idx="2091" formatCode="m/d/yyyy">
                  <c:v>45224</c:v>
                </c:pt>
                <c:pt idx="2092" formatCode="m/d/yyyy">
                  <c:v>45225</c:v>
                </c:pt>
                <c:pt idx="2093" formatCode="m/d/yyyy">
                  <c:v>45226</c:v>
                </c:pt>
                <c:pt idx="2094" formatCode="m/d/yyyy">
                  <c:v>45227</c:v>
                </c:pt>
                <c:pt idx="2095" formatCode="m/d/yyyy">
                  <c:v>45228</c:v>
                </c:pt>
                <c:pt idx="2096" formatCode="m/d/yyyy">
                  <c:v>45229</c:v>
                </c:pt>
              </c:numCache>
            </c:numRef>
          </c:cat>
          <c:val>
            <c:numRef>
              <c:f>'FRED Graph'!$B$12:$B$2122</c:f>
              <c:numCache>
                <c:formatCode>0.00</c:formatCode>
                <c:ptCount val="2111"/>
                <c:pt idx="0">
                  <c:v>1.42</c:v>
                </c:pt>
                <c:pt idx="1">
                  <c:v>1.42</c:v>
                </c:pt>
                <c:pt idx="2">
                  <c:v>1.42</c:v>
                </c:pt>
                <c:pt idx="3">
                  <c:v>1.42</c:v>
                </c:pt>
                <c:pt idx="4">
                  <c:v>1.42</c:v>
                </c:pt>
                <c:pt idx="5">
                  <c:v>1.42</c:v>
                </c:pt>
                <c:pt idx="6">
                  <c:v>1.42</c:v>
                </c:pt>
                <c:pt idx="7">
                  <c:v>1.42</c:v>
                </c:pt>
                <c:pt idx="8">
                  <c:v>1.42</c:v>
                </c:pt>
                <c:pt idx="9">
                  <c:v>1.42</c:v>
                </c:pt>
                <c:pt idx="10">
                  <c:v>1.42</c:v>
                </c:pt>
                <c:pt idx="11">
                  <c:v>1.42</c:v>
                </c:pt>
                <c:pt idx="12">
                  <c:v>1.42</c:v>
                </c:pt>
                <c:pt idx="13">
                  <c:v>1.42</c:v>
                </c:pt>
                <c:pt idx="14">
                  <c:v>1.42</c:v>
                </c:pt>
                <c:pt idx="15">
                  <c:v>1.42</c:v>
                </c:pt>
                <c:pt idx="16">
                  <c:v>1.42</c:v>
                </c:pt>
                <c:pt idx="17">
                  <c:v>1.42</c:v>
                </c:pt>
                <c:pt idx="18">
                  <c:v>1.42</c:v>
                </c:pt>
                <c:pt idx="19">
                  <c:v>1.42</c:v>
                </c:pt>
                <c:pt idx="20">
                  <c:v>1.42</c:v>
                </c:pt>
                <c:pt idx="21">
                  <c:v>1.42</c:v>
                </c:pt>
                <c:pt idx="22">
                  <c:v>1.42</c:v>
                </c:pt>
                <c:pt idx="23">
                  <c:v>1.42</c:v>
                </c:pt>
                <c:pt idx="24">
                  <c:v>1.42</c:v>
                </c:pt>
                <c:pt idx="25">
                  <c:v>1.42</c:v>
                </c:pt>
                <c:pt idx="26">
                  <c:v>1.35</c:v>
                </c:pt>
                <c:pt idx="27">
                  <c:v>1.42</c:v>
                </c:pt>
                <c:pt idx="28">
                  <c:v>1.42</c:v>
                </c:pt>
                <c:pt idx="29">
                  <c:v>1.42</c:v>
                </c:pt>
                <c:pt idx="30">
                  <c:v>1.42</c:v>
                </c:pt>
                <c:pt idx="31">
                  <c:v>1.42</c:v>
                </c:pt>
                <c:pt idx="32">
                  <c:v>1.42</c:v>
                </c:pt>
                <c:pt idx="33">
                  <c:v>1.42</c:v>
                </c:pt>
                <c:pt idx="34">
                  <c:v>1.42</c:v>
                </c:pt>
                <c:pt idx="35">
                  <c:v>1.42</c:v>
                </c:pt>
                <c:pt idx="36">
                  <c:v>1.42</c:v>
                </c:pt>
                <c:pt idx="37">
                  <c:v>1.42</c:v>
                </c:pt>
                <c:pt idx="38">
                  <c:v>1.42</c:v>
                </c:pt>
                <c:pt idx="39">
                  <c:v>1.42</c:v>
                </c:pt>
                <c:pt idx="40">
                  <c:v>1.42</c:v>
                </c:pt>
                <c:pt idx="41">
                  <c:v>1.43</c:v>
                </c:pt>
                <c:pt idx="42">
                  <c:v>1.43</c:v>
                </c:pt>
                <c:pt idx="43">
                  <c:v>1.43</c:v>
                </c:pt>
                <c:pt idx="44">
                  <c:v>1.43</c:v>
                </c:pt>
                <c:pt idx="45">
                  <c:v>1.43</c:v>
                </c:pt>
                <c:pt idx="46">
                  <c:v>1.44</c:v>
                </c:pt>
                <c:pt idx="47">
                  <c:v>1.44</c:v>
                </c:pt>
                <c:pt idx="48">
                  <c:v>1.68</c:v>
                </c:pt>
                <c:pt idx="49">
                  <c:v>1.68</c:v>
                </c:pt>
                <c:pt idx="50">
                  <c:v>1.68</c:v>
                </c:pt>
                <c:pt idx="51">
                  <c:v>1.68</c:v>
                </c:pt>
                <c:pt idx="52">
                  <c:v>1.68</c:v>
                </c:pt>
                <c:pt idx="53">
                  <c:v>1.68</c:v>
                </c:pt>
                <c:pt idx="54">
                  <c:v>1.68</c:v>
                </c:pt>
                <c:pt idx="55">
                  <c:v>1.68</c:v>
                </c:pt>
                <c:pt idx="56">
                  <c:v>1.67</c:v>
                </c:pt>
                <c:pt idx="57">
                  <c:v>1.67</c:v>
                </c:pt>
                <c:pt idx="58">
                  <c:v>1.67</c:v>
                </c:pt>
                <c:pt idx="59">
                  <c:v>1.68</c:v>
                </c:pt>
                <c:pt idx="60">
                  <c:v>1.69</c:v>
                </c:pt>
                <c:pt idx="61">
                  <c:v>1.69</c:v>
                </c:pt>
                <c:pt idx="62">
                  <c:v>1.69</c:v>
                </c:pt>
                <c:pt idx="63">
                  <c:v>1.69</c:v>
                </c:pt>
                <c:pt idx="64">
                  <c:v>1.69</c:v>
                </c:pt>
                <c:pt idx="65">
                  <c:v>1.69</c:v>
                </c:pt>
                <c:pt idx="66">
                  <c:v>1.69</c:v>
                </c:pt>
                <c:pt idx="67">
                  <c:v>1.69</c:v>
                </c:pt>
                <c:pt idx="68">
                  <c:v>1.69</c:v>
                </c:pt>
                <c:pt idx="69">
                  <c:v>1.69</c:v>
                </c:pt>
                <c:pt idx="70">
                  <c:v>1.69</c:v>
                </c:pt>
                <c:pt idx="71">
                  <c:v>1.69</c:v>
                </c:pt>
                <c:pt idx="72">
                  <c:v>1.69</c:v>
                </c:pt>
                <c:pt idx="73">
                  <c:v>1.69</c:v>
                </c:pt>
                <c:pt idx="74">
                  <c:v>1.69</c:v>
                </c:pt>
                <c:pt idx="75">
                  <c:v>1.69</c:v>
                </c:pt>
                <c:pt idx="76">
                  <c:v>1.69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1.69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1.9</c:v>
                </c:pt>
                <c:pt idx="133">
                  <c:v>1.9</c:v>
                </c:pt>
                <c:pt idx="134">
                  <c:v>1.9</c:v>
                </c:pt>
                <c:pt idx="135">
                  <c:v>1.9</c:v>
                </c:pt>
                <c:pt idx="136">
                  <c:v>1.9</c:v>
                </c:pt>
                <c:pt idx="137">
                  <c:v>1.91</c:v>
                </c:pt>
                <c:pt idx="138">
                  <c:v>1.92</c:v>
                </c:pt>
                <c:pt idx="139">
                  <c:v>1.92</c:v>
                </c:pt>
                <c:pt idx="140">
                  <c:v>1.92</c:v>
                </c:pt>
                <c:pt idx="141">
                  <c:v>1.92</c:v>
                </c:pt>
                <c:pt idx="142">
                  <c:v>1.92</c:v>
                </c:pt>
                <c:pt idx="143">
                  <c:v>1.92</c:v>
                </c:pt>
                <c:pt idx="144">
                  <c:v>1.92</c:v>
                </c:pt>
                <c:pt idx="145">
                  <c:v>1.91</c:v>
                </c:pt>
                <c:pt idx="146">
                  <c:v>1.91</c:v>
                </c:pt>
                <c:pt idx="147">
                  <c:v>1.91</c:v>
                </c:pt>
                <c:pt idx="148">
                  <c:v>1.91</c:v>
                </c:pt>
                <c:pt idx="149">
                  <c:v>1.91</c:v>
                </c:pt>
                <c:pt idx="150">
                  <c:v>1.91</c:v>
                </c:pt>
                <c:pt idx="151">
                  <c:v>1.91</c:v>
                </c:pt>
                <c:pt idx="152">
                  <c:v>1.91</c:v>
                </c:pt>
                <c:pt idx="153">
                  <c:v>1.91</c:v>
                </c:pt>
                <c:pt idx="154">
                  <c:v>1.91</c:v>
                </c:pt>
                <c:pt idx="155">
                  <c:v>1.91</c:v>
                </c:pt>
                <c:pt idx="156">
                  <c:v>1.91</c:v>
                </c:pt>
                <c:pt idx="157">
                  <c:v>1.91</c:v>
                </c:pt>
                <c:pt idx="158">
                  <c:v>1.91</c:v>
                </c:pt>
                <c:pt idx="159">
                  <c:v>1.91</c:v>
                </c:pt>
                <c:pt idx="160">
                  <c:v>1.91</c:v>
                </c:pt>
                <c:pt idx="161">
                  <c:v>1.91</c:v>
                </c:pt>
                <c:pt idx="162">
                  <c:v>1.91</c:v>
                </c:pt>
                <c:pt idx="163">
                  <c:v>1.91</c:v>
                </c:pt>
                <c:pt idx="164">
                  <c:v>1.91</c:v>
                </c:pt>
                <c:pt idx="165">
                  <c:v>1.91</c:v>
                </c:pt>
                <c:pt idx="166">
                  <c:v>1.91</c:v>
                </c:pt>
                <c:pt idx="167">
                  <c:v>1.91</c:v>
                </c:pt>
                <c:pt idx="168">
                  <c:v>1.91</c:v>
                </c:pt>
                <c:pt idx="169">
                  <c:v>1.91</c:v>
                </c:pt>
                <c:pt idx="170">
                  <c:v>1.91</c:v>
                </c:pt>
                <c:pt idx="171">
                  <c:v>1.91</c:v>
                </c:pt>
                <c:pt idx="172">
                  <c:v>1.91</c:v>
                </c:pt>
                <c:pt idx="173">
                  <c:v>1.91</c:v>
                </c:pt>
                <c:pt idx="174">
                  <c:v>1.91</c:v>
                </c:pt>
                <c:pt idx="175">
                  <c:v>1.91</c:v>
                </c:pt>
                <c:pt idx="176">
                  <c:v>1.91</c:v>
                </c:pt>
                <c:pt idx="177">
                  <c:v>1.91</c:v>
                </c:pt>
                <c:pt idx="178">
                  <c:v>1.91</c:v>
                </c:pt>
                <c:pt idx="179">
                  <c:v>1.91</c:v>
                </c:pt>
                <c:pt idx="180">
                  <c:v>1.91</c:v>
                </c:pt>
                <c:pt idx="181">
                  <c:v>1.91</c:v>
                </c:pt>
                <c:pt idx="182">
                  <c:v>1.91</c:v>
                </c:pt>
                <c:pt idx="183">
                  <c:v>1.91</c:v>
                </c:pt>
                <c:pt idx="184">
                  <c:v>1.91</c:v>
                </c:pt>
                <c:pt idx="185">
                  <c:v>1.91</c:v>
                </c:pt>
                <c:pt idx="186">
                  <c:v>1.91</c:v>
                </c:pt>
                <c:pt idx="187">
                  <c:v>1.91</c:v>
                </c:pt>
                <c:pt idx="188">
                  <c:v>1.91</c:v>
                </c:pt>
                <c:pt idx="189">
                  <c:v>1.91</c:v>
                </c:pt>
                <c:pt idx="190">
                  <c:v>1.91</c:v>
                </c:pt>
                <c:pt idx="191">
                  <c:v>1.91</c:v>
                </c:pt>
                <c:pt idx="192">
                  <c:v>1.91</c:v>
                </c:pt>
                <c:pt idx="193">
                  <c:v>1.91</c:v>
                </c:pt>
                <c:pt idx="194">
                  <c:v>1.91</c:v>
                </c:pt>
                <c:pt idx="195">
                  <c:v>1.92</c:v>
                </c:pt>
                <c:pt idx="196">
                  <c:v>1.92</c:v>
                </c:pt>
                <c:pt idx="197">
                  <c:v>1.92</c:v>
                </c:pt>
                <c:pt idx="198">
                  <c:v>1.92</c:v>
                </c:pt>
                <c:pt idx="199">
                  <c:v>1.92</c:v>
                </c:pt>
                <c:pt idx="200">
                  <c:v>1.92</c:v>
                </c:pt>
                <c:pt idx="201">
                  <c:v>1.92</c:v>
                </c:pt>
                <c:pt idx="202">
                  <c:v>1.92</c:v>
                </c:pt>
                <c:pt idx="203">
                  <c:v>1.92</c:v>
                </c:pt>
                <c:pt idx="204">
                  <c:v>1.92</c:v>
                </c:pt>
                <c:pt idx="205">
                  <c:v>1.92</c:v>
                </c:pt>
                <c:pt idx="206">
                  <c:v>1.92</c:v>
                </c:pt>
                <c:pt idx="207">
                  <c:v>1.92</c:v>
                </c:pt>
                <c:pt idx="208">
                  <c:v>1.92</c:v>
                </c:pt>
                <c:pt idx="209">
                  <c:v>1.92</c:v>
                </c:pt>
                <c:pt idx="210">
                  <c:v>1.91</c:v>
                </c:pt>
                <c:pt idx="211">
                  <c:v>1.91</c:v>
                </c:pt>
                <c:pt idx="212">
                  <c:v>1.91</c:v>
                </c:pt>
                <c:pt idx="213">
                  <c:v>1.91</c:v>
                </c:pt>
                <c:pt idx="214">
                  <c:v>1.92</c:v>
                </c:pt>
                <c:pt idx="215">
                  <c:v>1.92</c:v>
                </c:pt>
                <c:pt idx="216">
                  <c:v>1.92</c:v>
                </c:pt>
                <c:pt idx="217">
                  <c:v>1.92</c:v>
                </c:pt>
                <c:pt idx="218">
                  <c:v>1.92</c:v>
                </c:pt>
                <c:pt idx="219">
                  <c:v>1.92</c:v>
                </c:pt>
                <c:pt idx="220">
                  <c:v>1.92</c:v>
                </c:pt>
                <c:pt idx="221">
                  <c:v>1.92</c:v>
                </c:pt>
                <c:pt idx="222">
                  <c:v>1.92</c:v>
                </c:pt>
                <c:pt idx="223">
                  <c:v>1.92</c:v>
                </c:pt>
                <c:pt idx="224">
                  <c:v>1.92</c:v>
                </c:pt>
                <c:pt idx="225">
                  <c:v>1.92</c:v>
                </c:pt>
                <c:pt idx="226">
                  <c:v>1.92</c:v>
                </c:pt>
                <c:pt idx="227">
                  <c:v>1.92</c:v>
                </c:pt>
                <c:pt idx="228">
                  <c:v>1.92</c:v>
                </c:pt>
                <c:pt idx="229">
                  <c:v>1.92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1.93</c:v>
                </c:pt>
                <c:pt idx="235">
                  <c:v>1.93</c:v>
                </c:pt>
                <c:pt idx="236">
                  <c:v>1.93</c:v>
                </c:pt>
                <c:pt idx="237">
                  <c:v>2.1800000000000002</c:v>
                </c:pt>
                <c:pt idx="238">
                  <c:v>2.1800000000000002</c:v>
                </c:pt>
                <c:pt idx="239">
                  <c:v>2.1800000000000002</c:v>
                </c:pt>
                <c:pt idx="240">
                  <c:v>2.1800000000000002</c:v>
                </c:pt>
                <c:pt idx="241">
                  <c:v>2.1800000000000002</c:v>
                </c:pt>
                <c:pt idx="242">
                  <c:v>2.1800000000000002</c:v>
                </c:pt>
                <c:pt idx="243">
                  <c:v>2.1800000000000002</c:v>
                </c:pt>
                <c:pt idx="244">
                  <c:v>2.1800000000000002</c:v>
                </c:pt>
                <c:pt idx="245">
                  <c:v>2.1800000000000002</c:v>
                </c:pt>
                <c:pt idx="246">
                  <c:v>2.1800000000000002</c:v>
                </c:pt>
                <c:pt idx="247">
                  <c:v>2.1800000000000002</c:v>
                </c:pt>
                <c:pt idx="248">
                  <c:v>2.1800000000000002</c:v>
                </c:pt>
                <c:pt idx="249">
                  <c:v>2.1800000000000002</c:v>
                </c:pt>
                <c:pt idx="250">
                  <c:v>2.1800000000000002</c:v>
                </c:pt>
                <c:pt idx="251">
                  <c:v>2.1800000000000002</c:v>
                </c:pt>
                <c:pt idx="252">
                  <c:v>2.1800000000000002</c:v>
                </c:pt>
                <c:pt idx="253">
                  <c:v>2.1800000000000002</c:v>
                </c:pt>
                <c:pt idx="254">
                  <c:v>2.1800000000000002</c:v>
                </c:pt>
                <c:pt idx="255">
                  <c:v>2.1800000000000002</c:v>
                </c:pt>
                <c:pt idx="256">
                  <c:v>2.1800000000000002</c:v>
                </c:pt>
                <c:pt idx="257">
                  <c:v>2.19</c:v>
                </c:pt>
                <c:pt idx="258">
                  <c:v>2.19</c:v>
                </c:pt>
                <c:pt idx="259">
                  <c:v>2.19</c:v>
                </c:pt>
                <c:pt idx="260">
                  <c:v>2.19</c:v>
                </c:pt>
                <c:pt idx="261">
                  <c:v>2.19</c:v>
                </c:pt>
                <c:pt idx="262">
                  <c:v>2.19</c:v>
                </c:pt>
                <c:pt idx="263">
                  <c:v>2.2000000000000002</c:v>
                </c:pt>
                <c:pt idx="264">
                  <c:v>2.2000000000000002</c:v>
                </c:pt>
                <c:pt idx="265">
                  <c:v>2.2000000000000002</c:v>
                </c:pt>
                <c:pt idx="266">
                  <c:v>2.2000000000000002</c:v>
                </c:pt>
                <c:pt idx="267">
                  <c:v>2.2000000000000002</c:v>
                </c:pt>
                <c:pt idx="268">
                  <c:v>2.2000000000000002</c:v>
                </c:pt>
                <c:pt idx="269">
                  <c:v>2.2000000000000002</c:v>
                </c:pt>
                <c:pt idx="270">
                  <c:v>2.2000000000000002</c:v>
                </c:pt>
                <c:pt idx="271">
                  <c:v>2.2000000000000002</c:v>
                </c:pt>
                <c:pt idx="272">
                  <c:v>2.2000000000000002</c:v>
                </c:pt>
                <c:pt idx="273">
                  <c:v>2.19</c:v>
                </c:pt>
                <c:pt idx="274">
                  <c:v>2.19</c:v>
                </c:pt>
                <c:pt idx="275">
                  <c:v>2.19</c:v>
                </c:pt>
                <c:pt idx="276">
                  <c:v>2.2000000000000002</c:v>
                </c:pt>
                <c:pt idx="277">
                  <c:v>2.2000000000000002</c:v>
                </c:pt>
                <c:pt idx="278">
                  <c:v>2.2000000000000002</c:v>
                </c:pt>
                <c:pt idx="279">
                  <c:v>2.2000000000000002</c:v>
                </c:pt>
                <c:pt idx="280">
                  <c:v>2.19</c:v>
                </c:pt>
                <c:pt idx="281">
                  <c:v>2.19</c:v>
                </c:pt>
                <c:pt idx="282">
                  <c:v>2.19</c:v>
                </c:pt>
                <c:pt idx="283">
                  <c:v>2.19</c:v>
                </c:pt>
                <c:pt idx="284">
                  <c:v>2.2000000000000002</c:v>
                </c:pt>
                <c:pt idx="285">
                  <c:v>2.2000000000000002</c:v>
                </c:pt>
                <c:pt idx="286">
                  <c:v>2.2000000000000002</c:v>
                </c:pt>
                <c:pt idx="287">
                  <c:v>2.2000000000000002</c:v>
                </c:pt>
                <c:pt idx="288">
                  <c:v>2.2000000000000002</c:v>
                </c:pt>
                <c:pt idx="289">
                  <c:v>2.2000000000000002</c:v>
                </c:pt>
                <c:pt idx="290">
                  <c:v>2.2000000000000002</c:v>
                </c:pt>
                <c:pt idx="291">
                  <c:v>2.2000000000000002</c:v>
                </c:pt>
                <c:pt idx="292">
                  <c:v>2.2000000000000002</c:v>
                </c:pt>
                <c:pt idx="293">
                  <c:v>2.2000000000000002</c:v>
                </c:pt>
                <c:pt idx="294">
                  <c:v>2.2000000000000002</c:v>
                </c:pt>
                <c:pt idx="295">
                  <c:v>2.2000000000000002</c:v>
                </c:pt>
                <c:pt idx="296">
                  <c:v>2.2000000000000002</c:v>
                </c:pt>
                <c:pt idx="297">
                  <c:v>2.2000000000000002</c:v>
                </c:pt>
                <c:pt idx="298">
                  <c:v>2.2000000000000002</c:v>
                </c:pt>
                <c:pt idx="299">
                  <c:v>2.2000000000000002</c:v>
                </c:pt>
                <c:pt idx="300">
                  <c:v>2.2000000000000002</c:v>
                </c:pt>
                <c:pt idx="301">
                  <c:v>2.2000000000000002</c:v>
                </c:pt>
                <c:pt idx="302">
                  <c:v>2.2000000000000002</c:v>
                </c:pt>
                <c:pt idx="303">
                  <c:v>2.2000000000000002</c:v>
                </c:pt>
                <c:pt idx="304">
                  <c:v>2.19</c:v>
                </c:pt>
                <c:pt idx="305">
                  <c:v>2.2000000000000002</c:v>
                </c:pt>
                <c:pt idx="306">
                  <c:v>2.2000000000000002</c:v>
                </c:pt>
                <c:pt idx="307">
                  <c:v>2.2000000000000002</c:v>
                </c:pt>
                <c:pt idx="308">
                  <c:v>2.19</c:v>
                </c:pt>
                <c:pt idx="309">
                  <c:v>2.19</c:v>
                </c:pt>
                <c:pt idx="310">
                  <c:v>2.19</c:v>
                </c:pt>
                <c:pt idx="311">
                  <c:v>2.2000000000000002</c:v>
                </c:pt>
                <c:pt idx="312">
                  <c:v>2.19</c:v>
                </c:pt>
                <c:pt idx="313">
                  <c:v>2.19</c:v>
                </c:pt>
                <c:pt idx="314">
                  <c:v>2.19</c:v>
                </c:pt>
                <c:pt idx="315">
                  <c:v>2.19</c:v>
                </c:pt>
                <c:pt idx="316">
                  <c:v>2.19</c:v>
                </c:pt>
                <c:pt idx="317">
                  <c:v>2.19</c:v>
                </c:pt>
                <c:pt idx="318">
                  <c:v>2.2000000000000002</c:v>
                </c:pt>
                <c:pt idx="319">
                  <c:v>2.2000000000000002</c:v>
                </c:pt>
                <c:pt idx="320">
                  <c:v>2.2000000000000002</c:v>
                </c:pt>
                <c:pt idx="321">
                  <c:v>2.4</c:v>
                </c:pt>
                <c:pt idx="322">
                  <c:v>2.4</c:v>
                </c:pt>
                <c:pt idx="323">
                  <c:v>2.4</c:v>
                </c:pt>
                <c:pt idx="324">
                  <c:v>2.4</c:v>
                </c:pt>
                <c:pt idx="325">
                  <c:v>2.4</c:v>
                </c:pt>
                <c:pt idx="326">
                  <c:v>2.4</c:v>
                </c:pt>
                <c:pt idx="327">
                  <c:v>2.4</c:v>
                </c:pt>
                <c:pt idx="328">
                  <c:v>2.4</c:v>
                </c:pt>
                <c:pt idx="329">
                  <c:v>2.4</c:v>
                </c:pt>
                <c:pt idx="330">
                  <c:v>2.4</c:v>
                </c:pt>
                <c:pt idx="331">
                  <c:v>2.4</c:v>
                </c:pt>
                <c:pt idx="332">
                  <c:v>2.4</c:v>
                </c:pt>
                <c:pt idx="333">
                  <c:v>2.4</c:v>
                </c:pt>
                <c:pt idx="334">
                  <c:v>2.4</c:v>
                </c:pt>
                <c:pt idx="335">
                  <c:v>2.4</c:v>
                </c:pt>
                <c:pt idx="336">
                  <c:v>2.4</c:v>
                </c:pt>
                <c:pt idx="337">
                  <c:v>2.4</c:v>
                </c:pt>
                <c:pt idx="338">
                  <c:v>2.4</c:v>
                </c:pt>
                <c:pt idx="339">
                  <c:v>2.4</c:v>
                </c:pt>
                <c:pt idx="340">
                  <c:v>2.4</c:v>
                </c:pt>
                <c:pt idx="341">
                  <c:v>2.4</c:v>
                </c:pt>
                <c:pt idx="342">
                  <c:v>2.4</c:v>
                </c:pt>
                <c:pt idx="343">
                  <c:v>2.4</c:v>
                </c:pt>
                <c:pt idx="344">
                  <c:v>2.4</c:v>
                </c:pt>
                <c:pt idx="345">
                  <c:v>2.4</c:v>
                </c:pt>
                <c:pt idx="346">
                  <c:v>2.4</c:v>
                </c:pt>
                <c:pt idx="347">
                  <c:v>2.4</c:v>
                </c:pt>
                <c:pt idx="348">
                  <c:v>2.4</c:v>
                </c:pt>
                <c:pt idx="349">
                  <c:v>2.4</c:v>
                </c:pt>
                <c:pt idx="350">
                  <c:v>2.4</c:v>
                </c:pt>
                <c:pt idx="351">
                  <c:v>2.4</c:v>
                </c:pt>
                <c:pt idx="352">
                  <c:v>2.4</c:v>
                </c:pt>
                <c:pt idx="353">
                  <c:v>2.4</c:v>
                </c:pt>
                <c:pt idx="354">
                  <c:v>2.4</c:v>
                </c:pt>
                <c:pt idx="355">
                  <c:v>2.4</c:v>
                </c:pt>
                <c:pt idx="356">
                  <c:v>2.4</c:v>
                </c:pt>
                <c:pt idx="357">
                  <c:v>2.4</c:v>
                </c:pt>
                <c:pt idx="358">
                  <c:v>2.4</c:v>
                </c:pt>
                <c:pt idx="359">
                  <c:v>2.4</c:v>
                </c:pt>
                <c:pt idx="360">
                  <c:v>2.4</c:v>
                </c:pt>
                <c:pt idx="361">
                  <c:v>2.4</c:v>
                </c:pt>
                <c:pt idx="362">
                  <c:v>2.4</c:v>
                </c:pt>
                <c:pt idx="363">
                  <c:v>2.4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2.4</c:v>
                </c:pt>
                <c:pt idx="372">
                  <c:v>2.4</c:v>
                </c:pt>
                <c:pt idx="373">
                  <c:v>2.4</c:v>
                </c:pt>
                <c:pt idx="374">
                  <c:v>2.4</c:v>
                </c:pt>
                <c:pt idx="375">
                  <c:v>2.4</c:v>
                </c:pt>
                <c:pt idx="376">
                  <c:v>2.4</c:v>
                </c:pt>
                <c:pt idx="377">
                  <c:v>2.4</c:v>
                </c:pt>
                <c:pt idx="378">
                  <c:v>2.4</c:v>
                </c:pt>
                <c:pt idx="379">
                  <c:v>2.4</c:v>
                </c:pt>
                <c:pt idx="380">
                  <c:v>2.4</c:v>
                </c:pt>
                <c:pt idx="381">
                  <c:v>2.4</c:v>
                </c:pt>
                <c:pt idx="382">
                  <c:v>2.4</c:v>
                </c:pt>
                <c:pt idx="383">
                  <c:v>2.4</c:v>
                </c:pt>
                <c:pt idx="384">
                  <c:v>2.4</c:v>
                </c:pt>
                <c:pt idx="385">
                  <c:v>2.4</c:v>
                </c:pt>
                <c:pt idx="386">
                  <c:v>2.4</c:v>
                </c:pt>
                <c:pt idx="387">
                  <c:v>2.4</c:v>
                </c:pt>
                <c:pt idx="388">
                  <c:v>2.4</c:v>
                </c:pt>
                <c:pt idx="389">
                  <c:v>2.4</c:v>
                </c:pt>
                <c:pt idx="390">
                  <c:v>2.4</c:v>
                </c:pt>
                <c:pt idx="391">
                  <c:v>2.4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2.41</c:v>
                </c:pt>
                <c:pt idx="412">
                  <c:v>2.41</c:v>
                </c:pt>
                <c:pt idx="413">
                  <c:v>2.41</c:v>
                </c:pt>
                <c:pt idx="414">
                  <c:v>2.41</c:v>
                </c:pt>
                <c:pt idx="415">
                  <c:v>2.41</c:v>
                </c:pt>
                <c:pt idx="416">
                  <c:v>2.4</c:v>
                </c:pt>
                <c:pt idx="417">
                  <c:v>2.4</c:v>
                </c:pt>
                <c:pt idx="418">
                  <c:v>2.41</c:v>
                </c:pt>
                <c:pt idx="419">
                  <c:v>2.41</c:v>
                </c:pt>
                <c:pt idx="420">
                  <c:v>2.4300000000000002</c:v>
                </c:pt>
                <c:pt idx="421">
                  <c:v>2.4300000000000002</c:v>
                </c:pt>
                <c:pt idx="422">
                  <c:v>2.4300000000000002</c:v>
                </c:pt>
                <c:pt idx="423">
                  <c:v>2.41</c:v>
                </c:pt>
                <c:pt idx="424">
                  <c:v>2.41</c:v>
                </c:pt>
                <c:pt idx="425">
                  <c:v>2.41</c:v>
                </c:pt>
                <c:pt idx="426">
                  <c:v>2.41</c:v>
                </c:pt>
                <c:pt idx="427">
                  <c:v>2.41</c:v>
                </c:pt>
                <c:pt idx="428">
                  <c:v>2.41</c:v>
                </c:pt>
                <c:pt idx="429">
                  <c:v>2.41</c:v>
                </c:pt>
                <c:pt idx="430">
                  <c:v>2.41</c:v>
                </c:pt>
                <c:pt idx="431">
                  <c:v>2.41</c:v>
                </c:pt>
                <c:pt idx="432">
                  <c:v>2.41</c:v>
                </c:pt>
                <c:pt idx="433">
                  <c:v>2.41</c:v>
                </c:pt>
                <c:pt idx="434">
                  <c:v>2.41</c:v>
                </c:pt>
                <c:pt idx="435">
                  <c:v>2.41</c:v>
                </c:pt>
                <c:pt idx="436">
                  <c:v>2.41</c:v>
                </c:pt>
                <c:pt idx="437">
                  <c:v>2.41</c:v>
                </c:pt>
                <c:pt idx="438">
                  <c:v>2.41</c:v>
                </c:pt>
                <c:pt idx="439">
                  <c:v>2.42</c:v>
                </c:pt>
                <c:pt idx="440">
                  <c:v>2.4300000000000002</c:v>
                </c:pt>
                <c:pt idx="441">
                  <c:v>2.44</c:v>
                </c:pt>
                <c:pt idx="442">
                  <c:v>2.44</c:v>
                </c:pt>
                <c:pt idx="443">
                  <c:v>2.44</c:v>
                </c:pt>
                <c:pt idx="444">
                  <c:v>2.44</c:v>
                </c:pt>
                <c:pt idx="445">
                  <c:v>2.44</c:v>
                </c:pt>
                <c:pt idx="446">
                  <c:v>2.44</c:v>
                </c:pt>
                <c:pt idx="447">
                  <c:v>2.44</c:v>
                </c:pt>
                <c:pt idx="448">
                  <c:v>2.44</c:v>
                </c:pt>
                <c:pt idx="449">
                  <c:v>2.44</c:v>
                </c:pt>
                <c:pt idx="450">
                  <c:v>2.44</c:v>
                </c:pt>
                <c:pt idx="451">
                  <c:v>2.4500000000000002</c:v>
                </c:pt>
                <c:pt idx="452">
                  <c:v>2.4500000000000002</c:v>
                </c:pt>
                <c:pt idx="453">
                  <c:v>2.4500000000000002</c:v>
                </c:pt>
                <c:pt idx="454">
                  <c:v>2.41</c:v>
                </c:pt>
                <c:pt idx="455">
                  <c:v>2.4</c:v>
                </c:pt>
                <c:pt idx="456">
                  <c:v>2.4</c:v>
                </c:pt>
                <c:pt idx="457">
                  <c:v>2.4</c:v>
                </c:pt>
                <c:pt idx="458">
                  <c:v>2.4</c:v>
                </c:pt>
                <c:pt idx="459">
                  <c:v>2.4</c:v>
                </c:pt>
                <c:pt idx="460">
                  <c:v>2.39</c:v>
                </c:pt>
                <c:pt idx="461">
                  <c:v>2.38</c:v>
                </c:pt>
                <c:pt idx="462">
                  <c:v>2.38</c:v>
                </c:pt>
                <c:pt idx="463">
                  <c:v>2.38</c:v>
                </c:pt>
                <c:pt idx="464">
                  <c:v>2.38</c:v>
                </c:pt>
                <c:pt idx="465">
                  <c:v>2.38</c:v>
                </c:pt>
                <c:pt idx="466">
                  <c:v>2.38</c:v>
                </c:pt>
                <c:pt idx="467">
                  <c:v>2.4</c:v>
                </c:pt>
                <c:pt idx="468">
                  <c:v>2.39</c:v>
                </c:pt>
                <c:pt idx="469">
                  <c:v>2.39</c:v>
                </c:pt>
                <c:pt idx="470">
                  <c:v>2.39</c:v>
                </c:pt>
                <c:pt idx="471">
                  <c:v>2.39</c:v>
                </c:pt>
                <c:pt idx="472">
                  <c:v>2.39</c:v>
                </c:pt>
                <c:pt idx="473">
                  <c:v>2.39</c:v>
                </c:pt>
                <c:pt idx="474">
                  <c:v>2.38</c:v>
                </c:pt>
                <c:pt idx="475">
                  <c:v>2.38</c:v>
                </c:pt>
                <c:pt idx="476">
                  <c:v>2.38</c:v>
                </c:pt>
                <c:pt idx="477">
                  <c:v>2.38</c:v>
                </c:pt>
                <c:pt idx="478">
                  <c:v>2.38</c:v>
                </c:pt>
                <c:pt idx="479">
                  <c:v>2.38</c:v>
                </c:pt>
                <c:pt idx="480">
                  <c:v>2.39</c:v>
                </c:pt>
                <c:pt idx="481">
                  <c:v>2.39</c:v>
                </c:pt>
                <c:pt idx="482">
                  <c:v>2.39</c:v>
                </c:pt>
                <c:pt idx="483">
                  <c:v>2.4</c:v>
                </c:pt>
                <c:pt idx="484">
                  <c:v>2.4</c:v>
                </c:pt>
                <c:pt idx="485">
                  <c:v>2.4</c:v>
                </c:pt>
                <c:pt idx="486">
                  <c:v>2.38</c:v>
                </c:pt>
                <c:pt idx="487">
                  <c:v>2.38</c:v>
                </c:pt>
                <c:pt idx="488">
                  <c:v>2.38</c:v>
                </c:pt>
                <c:pt idx="489">
                  <c:v>2.37</c:v>
                </c:pt>
                <c:pt idx="490">
                  <c:v>2.37</c:v>
                </c:pt>
                <c:pt idx="491">
                  <c:v>2.37</c:v>
                </c:pt>
                <c:pt idx="492">
                  <c:v>2.37</c:v>
                </c:pt>
                <c:pt idx="493">
                  <c:v>2.37</c:v>
                </c:pt>
                <c:pt idx="494">
                  <c:v>2.37</c:v>
                </c:pt>
                <c:pt idx="495">
                  <c:v>2.37</c:v>
                </c:pt>
                <c:pt idx="496">
                  <c:v>2.37</c:v>
                </c:pt>
                <c:pt idx="497">
                  <c:v>2.36</c:v>
                </c:pt>
                <c:pt idx="498">
                  <c:v>2.36</c:v>
                </c:pt>
                <c:pt idx="499">
                  <c:v>2.36</c:v>
                </c:pt>
                <c:pt idx="500">
                  <c:v>2.38</c:v>
                </c:pt>
                <c:pt idx="501">
                  <c:v>2.37</c:v>
                </c:pt>
                <c:pt idx="502">
                  <c:v>2.37</c:v>
                </c:pt>
                <c:pt idx="503">
                  <c:v>2.37</c:v>
                </c:pt>
                <c:pt idx="504">
                  <c:v>2.38</c:v>
                </c:pt>
                <c:pt idx="505">
                  <c:v>2.38</c:v>
                </c:pt>
                <c:pt idx="506">
                  <c:v>2.38</c:v>
                </c:pt>
                <c:pt idx="507">
                  <c:v>2.38</c:v>
                </c:pt>
                <c:pt idx="508">
                  <c:v>2.38</c:v>
                </c:pt>
                <c:pt idx="509">
                  <c:v>2.38</c:v>
                </c:pt>
                <c:pt idx="510">
                  <c:v>2.38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2.39</c:v>
                </c:pt>
                <c:pt idx="515">
                  <c:v>2.4</c:v>
                </c:pt>
                <c:pt idx="516">
                  <c:v>2.41</c:v>
                </c:pt>
                <c:pt idx="517">
                  <c:v>2.41</c:v>
                </c:pt>
                <c:pt idx="518">
                  <c:v>2.42</c:v>
                </c:pt>
                <c:pt idx="519">
                  <c:v>2.42</c:v>
                </c:pt>
                <c:pt idx="520">
                  <c:v>2.42</c:v>
                </c:pt>
                <c:pt idx="521">
                  <c:v>2.41</c:v>
                </c:pt>
                <c:pt idx="522">
                  <c:v>2.41</c:v>
                </c:pt>
                <c:pt idx="523">
                  <c:v>2.41</c:v>
                </c:pt>
                <c:pt idx="524">
                  <c:v>2.4</c:v>
                </c:pt>
                <c:pt idx="525">
                  <c:v>2.38</c:v>
                </c:pt>
                <c:pt idx="526">
                  <c:v>2.38</c:v>
                </c:pt>
                <c:pt idx="527">
                  <c:v>2.38</c:v>
                </c:pt>
                <c:pt idx="528">
                  <c:v>2.4</c:v>
                </c:pt>
                <c:pt idx="529">
                  <c:v>2.41</c:v>
                </c:pt>
                <c:pt idx="530">
                  <c:v>2.41</c:v>
                </c:pt>
                <c:pt idx="531">
                  <c:v>2.41</c:v>
                </c:pt>
                <c:pt idx="532">
                  <c:v>2.41</c:v>
                </c:pt>
                <c:pt idx="533">
                  <c:v>2.41</c:v>
                </c:pt>
                <c:pt idx="534">
                  <c:v>2.41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2.39</c:v>
                </c:pt>
                <c:pt idx="544">
                  <c:v>2.4</c:v>
                </c:pt>
                <c:pt idx="545">
                  <c:v>2.14</c:v>
                </c:pt>
                <c:pt idx="546">
                  <c:v>2.14</c:v>
                </c:pt>
                <c:pt idx="547">
                  <c:v>2.14</c:v>
                </c:pt>
                <c:pt idx="548">
                  <c:v>2.14</c:v>
                </c:pt>
                <c:pt idx="549">
                  <c:v>2.13</c:v>
                </c:pt>
                <c:pt idx="550">
                  <c:v>2.13</c:v>
                </c:pt>
                <c:pt idx="551">
                  <c:v>2.12</c:v>
                </c:pt>
                <c:pt idx="552">
                  <c:v>2.12</c:v>
                </c:pt>
                <c:pt idx="553">
                  <c:v>2.12</c:v>
                </c:pt>
                <c:pt idx="554">
                  <c:v>2.12</c:v>
                </c:pt>
                <c:pt idx="555">
                  <c:v>2.12</c:v>
                </c:pt>
                <c:pt idx="556">
                  <c:v>2.12</c:v>
                </c:pt>
                <c:pt idx="557">
                  <c:v>2.12</c:v>
                </c:pt>
                <c:pt idx="558">
                  <c:v>2.12</c:v>
                </c:pt>
                <c:pt idx="559">
                  <c:v>2.13</c:v>
                </c:pt>
                <c:pt idx="560">
                  <c:v>2.13</c:v>
                </c:pt>
                <c:pt idx="561">
                  <c:v>2.13</c:v>
                </c:pt>
                <c:pt idx="562">
                  <c:v>2.13</c:v>
                </c:pt>
                <c:pt idx="563">
                  <c:v>2.13</c:v>
                </c:pt>
                <c:pt idx="564">
                  <c:v>2.13</c:v>
                </c:pt>
                <c:pt idx="565">
                  <c:v>2.12</c:v>
                </c:pt>
                <c:pt idx="566">
                  <c:v>2.12</c:v>
                </c:pt>
                <c:pt idx="567">
                  <c:v>2.12</c:v>
                </c:pt>
                <c:pt idx="568">
                  <c:v>2.12</c:v>
                </c:pt>
                <c:pt idx="569">
                  <c:v>2.12</c:v>
                </c:pt>
                <c:pt idx="570">
                  <c:v>2.12</c:v>
                </c:pt>
                <c:pt idx="571">
                  <c:v>2.12</c:v>
                </c:pt>
                <c:pt idx="572">
                  <c:v>2.12</c:v>
                </c:pt>
                <c:pt idx="573">
                  <c:v>2.12</c:v>
                </c:pt>
                <c:pt idx="574">
                  <c:v>2.13</c:v>
                </c:pt>
                <c:pt idx="575">
                  <c:v>2.13</c:v>
                </c:pt>
                <c:pt idx="576">
                  <c:v>2.13</c:v>
                </c:pt>
                <c:pt idx="577">
                  <c:v>2.13</c:v>
                </c:pt>
                <c:pt idx="578">
                  <c:v>2.13</c:v>
                </c:pt>
                <c:pt idx="579">
                  <c:v>2.13</c:v>
                </c:pt>
                <c:pt idx="580">
                  <c:v>2.13</c:v>
                </c:pt>
                <c:pt idx="581">
                  <c:v>2.12</c:v>
                </c:pt>
                <c:pt idx="582">
                  <c:v>2.12</c:v>
                </c:pt>
                <c:pt idx="583">
                  <c:v>2.12</c:v>
                </c:pt>
                <c:pt idx="584">
                  <c:v>2.13</c:v>
                </c:pt>
                <c:pt idx="585">
                  <c:v>2.13</c:v>
                </c:pt>
                <c:pt idx="586">
                  <c:v>2.13</c:v>
                </c:pt>
                <c:pt idx="587">
                  <c:v>2.13</c:v>
                </c:pt>
                <c:pt idx="588">
                  <c:v>2.14</c:v>
                </c:pt>
                <c:pt idx="589">
                  <c:v>2.14</c:v>
                </c:pt>
                <c:pt idx="590">
                  <c:v>2.14</c:v>
                </c:pt>
                <c:pt idx="591">
                  <c:v>2.25</c:v>
                </c:pt>
                <c:pt idx="592">
                  <c:v>2.2999999999999998</c:v>
                </c:pt>
                <c:pt idx="593">
                  <c:v>2.25</c:v>
                </c:pt>
                <c:pt idx="594">
                  <c:v>1.9</c:v>
                </c:pt>
                <c:pt idx="595">
                  <c:v>1.9</c:v>
                </c:pt>
                <c:pt idx="596">
                  <c:v>1.9</c:v>
                </c:pt>
                <c:pt idx="597">
                  <c:v>1.9</c:v>
                </c:pt>
                <c:pt idx="598">
                  <c:v>1.9</c:v>
                </c:pt>
                <c:pt idx="599">
                  <c:v>1.9</c:v>
                </c:pt>
                <c:pt idx="600">
                  <c:v>1.9</c:v>
                </c:pt>
                <c:pt idx="601">
                  <c:v>1.85</c:v>
                </c:pt>
                <c:pt idx="602">
                  <c:v>1.83</c:v>
                </c:pt>
                <c:pt idx="603">
                  <c:v>1.83</c:v>
                </c:pt>
                <c:pt idx="604">
                  <c:v>1.83</c:v>
                </c:pt>
                <c:pt idx="605">
                  <c:v>1.9</c:v>
                </c:pt>
                <c:pt idx="606">
                  <c:v>1.88</c:v>
                </c:pt>
                <c:pt idx="607">
                  <c:v>1.85</c:v>
                </c:pt>
                <c:pt idx="608">
                  <c:v>1.83</c:v>
                </c:pt>
                <c:pt idx="609">
                  <c:v>1.82</c:v>
                </c:pt>
                <c:pt idx="610">
                  <c:v>1.82</c:v>
                </c:pt>
                <c:pt idx="611">
                  <c:v>1.82</c:v>
                </c:pt>
                <c:pt idx="612">
                  <c:v>1.82</c:v>
                </c:pt>
                <c:pt idx="613">
                  <c:v>1.82</c:v>
                </c:pt>
                <c:pt idx="614">
                  <c:v>1.82</c:v>
                </c:pt>
                <c:pt idx="615">
                  <c:v>1.82</c:v>
                </c:pt>
                <c:pt idx="616">
                  <c:v>1.82</c:v>
                </c:pt>
                <c:pt idx="617">
                  <c:v>1.82</c:v>
                </c:pt>
                <c:pt idx="618">
                  <c:v>1.82</c:v>
                </c:pt>
                <c:pt idx="619">
                  <c:v>1.82</c:v>
                </c:pt>
                <c:pt idx="620">
                  <c:v>1.9</c:v>
                </c:pt>
                <c:pt idx="621">
                  <c:v>1.9</c:v>
                </c:pt>
                <c:pt idx="622">
                  <c:v>1.85</c:v>
                </c:pt>
                <c:pt idx="623">
                  <c:v>1.85</c:v>
                </c:pt>
                <c:pt idx="624">
                  <c:v>1.85</c:v>
                </c:pt>
                <c:pt idx="625">
                  <c:v>1.85</c:v>
                </c:pt>
                <c:pt idx="626">
                  <c:v>1.85</c:v>
                </c:pt>
                <c:pt idx="627">
                  <c:v>1.85</c:v>
                </c:pt>
                <c:pt idx="628">
                  <c:v>1.85</c:v>
                </c:pt>
                <c:pt idx="629">
                  <c:v>1.85</c:v>
                </c:pt>
                <c:pt idx="630">
                  <c:v>1.83</c:v>
                </c:pt>
                <c:pt idx="631">
                  <c:v>1.83</c:v>
                </c:pt>
                <c:pt idx="632">
                  <c:v>1.83</c:v>
                </c:pt>
                <c:pt idx="633">
                  <c:v>1.83</c:v>
                </c:pt>
                <c:pt idx="634">
                  <c:v>1.82</c:v>
                </c:pt>
                <c:pt idx="635">
                  <c:v>1.82</c:v>
                </c:pt>
                <c:pt idx="636">
                  <c:v>1.58</c:v>
                </c:pt>
                <c:pt idx="637">
                  <c:v>1.57</c:v>
                </c:pt>
                <c:pt idx="638">
                  <c:v>1.57</c:v>
                </c:pt>
                <c:pt idx="639">
                  <c:v>1.57</c:v>
                </c:pt>
                <c:pt idx="640">
                  <c:v>1.56</c:v>
                </c:pt>
                <c:pt idx="641">
                  <c:v>1.56</c:v>
                </c:pt>
                <c:pt idx="642">
                  <c:v>1.55</c:v>
                </c:pt>
                <c:pt idx="643">
                  <c:v>1.55</c:v>
                </c:pt>
                <c:pt idx="644">
                  <c:v>1.55</c:v>
                </c:pt>
                <c:pt idx="645">
                  <c:v>1.55</c:v>
                </c:pt>
                <c:pt idx="646">
                  <c:v>1.55</c:v>
                </c:pt>
                <c:pt idx="647">
                  <c:v>1.55</c:v>
                </c:pt>
                <c:pt idx="648">
                  <c:v>1.55</c:v>
                </c:pt>
                <c:pt idx="649">
                  <c:v>1.55</c:v>
                </c:pt>
                <c:pt idx="650">
                  <c:v>1.55</c:v>
                </c:pt>
                <c:pt idx="651">
                  <c:v>1.55</c:v>
                </c:pt>
                <c:pt idx="652">
                  <c:v>1.55</c:v>
                </c:pt>
                <c:pt idx="653">
                  <c:v>1.55</c:v>
                </c:pt>
                <c:pt idx="654">
                  <c:v>1.55</c:v>
                </c:pt>
                <c:pt idx="655">
                  <c:v>1.55</c:v>
                </c:pt>
                <c:pt idx="656">
                  <c:v>1.55</c:v>
                </c:pt>
                <c:pt idx="657">
                  <c:v>1.55</c:v>
                </c:pt>
                <c:pt idx="658">
                  <c:v>1.55</c:v>
                </c:pt>
                <c:pt idx="659">
                  <c:v>1.55</c:v>
                </c:pt>
                <c:pt idx="660">
                  <c:v>1.55</c:v>
                </c:pt>
                <c:pt idx="661">
                  <c:v>1.55</c:v>
                </c:pt>
                <c:pt idx="662">
                  <c:v>1.55</c:v>
                </c:pt>
                <c:pt idx="663">
                  <c:v>1.55</c:v>
                </c:pt>
                <c:pt idx="664">
                  <c:v>1.55</c:v>
                </c:pt>
                <c:pt idx="665">
                  <c:v>1.56</c:v>
                </c:pt>
                <c:pt idx="666">
                  <c:v>1.56</c:v>
                </c:pt>
                <c:pt idx="667">
                  <c:v>1.56</c:v>
                </c:pt>
                <c:pt idx="668">
                  <c:v>1.56</c:v>
                </c:pt>
                <c:pt idx="669">
                  <c:v>1.55</c:v>
                </c:pt>
                <c:pt idx="670">
                  <c:v>1.55</c:v>
                </c:pt>
                <c:pt idx="671">
                  <c:v>1.55</c:v>
                </c:pt>
                <c:pt idx="672">
                  <c:v>1.55</c:v>
                </c:pt>
                <c:pt idx="673">
                  <c:v>1.55</c:v>
                </c:pt>
                <c:pt idx="674">
                  <c:v>1.55</c:v>
                </c:pt>
                <c:pt idx="675">
                  <c:v>1.55</c:v>
                </c:pt>
                <c:pt idx="676">
                  <c:v>1.55</c:v>
                </c:pt>
                <c:pt idx="677">
                  <c:v>1.55</c:v>
                </c:pt>
                <c:pt idx="678">
                  <c:v>1.55</c:v>
                </c:pt>
                <c:pt idx="679">
                  <c:v>1.55</c:v>
                </c:pt>
                <c:pt idx="680">
                  <c:v>1.55</c:v>
                </c:pt>
                <c:pt idx="681">
                  <c:v>1.55</c:v>
                </c:pt>
                <c:pt idx="682">
                  <c:v>1.56</c:v>
                </c:pt>
                <c:pt idx="683">
                  <c:v>1.55</c:v>
                </c:pt>
                <c:pt idx="684">
                  <c:v>1.55</c:v>
                </c:pt>
                <c:pt idx="685">
                  <c:v>1.55</c:v>
                </c:pt>
                <c:pt idx="686">
                  <c:v>1.55</c:v>
                </c:pt>
                <c:pt idx="687">
                  <c:v>1.55</c:v>
                </c:pt>
                <c:pt idx="688">
                  <c:v>1.55</c:v>
                </c:pt>
                <c:pt idx="689">
                  <c:v>1.55</c:v>
                </c:pt>
                <c:pt idx="690">
                  <c:v>1.55</c:v>
                </c:pt>
                <c:pt idx="691">
                  <c:v>1.55</c:v>
                </c:pt>
                <c:pt idx="692">
                  <c:v>1.55</c:v>
                </c:pt>
                <c:pt idx="693">
                  <c:v>1.55</c:v>
                </c:pt>
                <c:pt idx="694">
                  <c:v>1.55</c:v>
                </c:pt>
                <c:pt idx="695">
                  <c:v>1.55</c:v>
                </c:pt>
                <c:pt idx="696">
                  <c:v>1.55</c:v>
                </c:pt>
                <c:pt idx="697">
                  <c:v>1.55</c:v>
                </c:pt>
                <c:pt idx="698">
                  <c:v>1.55</c:v>
                </c:pt>
                <c:pt idx="699">
                  <c:v>1.55</c:v>
                </c:pt>
                <c:pt idx="700">
                  <c:v>1.55</c:v>
                </c:pt>
                <c:pt idx="701">
                  <c:v>1.55</c:v>
                </c:pt>
                <c:pt idx="702">
                  <c:v>1.55</c:v>
                </c:pt>
                <c:pt idx="703">
                  <c:v>1.55</c:v>
                </c:pt>
                <c:pt idx="704">
                  <c:v>1.55</c:v>
                </c:pt>
                <c:pt idx="705">
                  <c:v>1.55</c:v>
                </c:pt>
                <c:pt idx="706">
                  <c:v>1.55</c:v>
                </c:pt>
                <c:pt idx="707">
                  <c:v>1.54</c:v>
                </c:pt>
                <c:pt idx="708">
                  <c:v>1.54</c:v>
                </c:pt>
                <c:pt idx="709">
                  <c:v>1.54</c:v>
                </c:pt>
                <c:pt idx="710">
                  <c:v>1.54</c:v>
                </c:pt>
                <c:pt idx="711">
                  <c:v>1.54</c:v>
                </c:pt>
                <c:pt idx="712">
                  <c:v>1.54</c:v>
                </c:pt>
                <c:pt idx="713">
                  <c:v>1.54</c:v>
                </c:pt>
                <c:pt idx="714">
                  <c:v>1.55</c:v>
                </c:pt>
                <c:pt idx="715">
                  <c:v>1.55</c:v>
                </c:pt>
                <c:pt idx="716">
                  <c:v>1.55</c:v>
                </c:pt>
                <c:pt idx="717">
                  <c:v>1.55</c:v>
                </c:pt>
                <c:pt idx="718">
                  <c:v>1.55</c:v>
                </c:pt>
                <c:pt idx="719">
                  <c:v>1.55</c:v>
                </c:pt>
                <c:pt idx="720">
                  <c:v>1.55</c:v>
                </c:pt>
                <c:pt idx="721">
                  <c:v>1.55</c:v>
                </c:pt>
                <c:pt idx="722">
                  <c:v>1.55</c:v>
                </c:pt>
                <c:pt idx="723">
                  <c:v>1.55</c:v>
                </c:pt>
                <c:pt idx="724">
                  <c:v>1.55</c:v>
                </c:pt>
                <c:pt idx="725">
                  <c:v>1.55</c:v>
                </c:pt>
                <c:pt idx="726">
                  <c:v>1.55</c:v>
                </c:pt>
                <c:pt idx="727">
                  <c:v>1.6</c:v>
                </c:pt>
                <c:pt idx="728">
                  <c:v>1.59</c:v>
                </c:pt>
                <c:pt idx="729">
                  <c:v>1.59</c:v>
                </c:pt>
                <c:pt idx="730">
                  <c:v>1.59</c:v>
                </c:pt>
                <c:pt idx="731">
                  <c:v>1.59</c:v>
                </c:pt>
                <c:pt idx="732">
                  <c:v>1.59</c:v>
                </c:pt>
                <c:pt idx="733">
                  <c:v>1.59</c:v>
                </c:pt>
                <c:pt idx="734">
                  <c:v>1.59</c:v>
                </c:pt>
                <c:pt idx="735">
                  <c:v>1.58</c:v>
                </c:pt>
                <c:pt idx="736">
                  <c:v>1.58</c:v>
                </c:pt>
                <c:pt idx="737">
                  <c:v>1.58</c:v>
                </c:pt>
                <c:pt idx="738">
                  <c:v>1.58</c:v>
                </c:pt>
                <c:pt idx="739">
                  <c:v>1.58</c:v>
                </c:pt>
                <c:pt idx="740">
                  <c:v>1.58</c:v>
                </c:pt>
                <c:pt idx="741">
                  <c:v>1.58</c:v>
                </c:pt>
                <c:pt idx="742">
                  <c:v>1.58</c:v>
                </c:pt>
                <c:pt idx="743">
                  <c:v>1.58</c:v>
                </c:pt>
                <c:pt idx="744">
                  <c:v>1.58</c:v>
                </c:pt>
                <c:pt idx="745">
                  <c:v>1.58</c:v>
                </c:pt>
                <c:pt idx="746">
                  <c:v>1.59</c:v>
                </c:pt>
                <c:pt idx="747">
                  <c:v>1.59</c:v>
                </c:pt>
                <c:pt idx="748">
                  <c:v>1.59</c:v>
                </c:pt>
                <c:pt idx="749">
                  <c:v>1.58</c:v>
                </c:pt>
                <c:pt idx="750">
                  <c:v>1.58</c:v>
                </c:pt>
                <c:pt idx="751">
                  <c:v>1.58</c:v>
                </c:pt>
                <c:pt idx="752">
                  <c:v>1.58</c:v>
                </c:pt>
                <c:pt idx="753">
                  <c:v>1.58</c:v>
                </c:pt>
                <c:pt idx="754">
                  <c:v>1.58</c:v>
                </c:pt>
                <c:pt idx="755">
                  <c:v>1.58</c:v>
                </c:pt>
                <c:pt idx="756">
                  <c:v>1.58</c:v>
                </c:pt>
                <c:pt idx="757">
                  <c:v>1.58</c:v>
                </c:pt>
                <c:pt idx="758">
                  <c:v>1.58</c:v>
                </c:pt>
                <c:pt idx="759">
                  <c:v>1.59</c:v>
                </c:pt>
                <c:pt idx="760">
                  <c:v>1.59</c:v>
                </c:pt>
                <c:pt idx="761">
                  <c:v>1.0900000000000001</c:v>
                </c:pt>
                <c:pt idx="762">
                  <c:v>1.0900000000000001</c:v>
                </c:pt>
                <c:pt idx="763">
                  <c:v>1.0900000000000001</c:v>
                </c:pt>
                <c:pt idx="764">
                  <c:v>1.0900000000000001</c:v>
                </c:pt>
                <c:pt idx="765">
                  <c:v>1.0900000000000001</c:v>
                </c:pt>
                <c:pt idx="766">
                  <c:v>1.0900000000000001</c:v>
                </c:pt>
                <c:pt idx="767">
                  <c:v>1.0900000000000001</c:v>
                </c:pt>
                <c:pt idx="768">
                  <c:v>1.0900000000000001</c:v>
                </c:pt>
                <c:pt idx="769">
                  <c:v>1.1000000000000001</c:v>
                </c:pt>
                <c:pt idx="770">
                  <c:v>1.1000000000000001</c:v>
                </c:pt>
                <c:pt idx="771">
                  <c:v>1.1000000000000001</c:v>
                </c:pt>
                <c:pt idx="772">
                  <c:v>1.1000000000000001</c:v>
                </c:pt>
                <c:pt idx="773">
                  <c:v>0.25</c:v>
                </c:pt>
                <c:pt idx="774">
                  <c:v>0.25</c:v>
                </c:pt>
                <c:pt idx="775">
                  <c:v>0.25</c:v>
                </c:pt>
                <c:pt idx="776">
                  <c:v>0.2</c:v>
                </c:pt>
                <c:pt idx="777">
                  <c:v>0.15</c:v>
                </c:pt>
                <c:pt idx="778">
                  <c:v>0.15</c:v>
                </c:pt>
                <c:pt idx="779">
                  <c:v>0.15</c:v>
                </c:pt>
                <c:pt idx="780">
                  <c:v>0.15</c:v>
                </c:pt>
                <c:pt idx="781">
                  <c:v>0.12</c:v>
                </c:pt>
                <c:pt idx="782">
                  <c:v>0.1</c:v>
                </c:pt>
                <c:pt idx="783">
                  <c:v>0.1</c:v>
                </c:pt>
                <c:pt idx="784">
                  <c:v>0.1</c:v>
                </c:pt>
                <c:pt idx="785">
                  <c:v>0.1</c:v>
                </c:pt>
                <c:pt idx="786">
                  <c:v>0.1</c:v>
                </c:pt>
                <c:pt idx="787">
                  <c:v>0.09</c:v>
                </c:pt>
                <c:pt idx="788">
                  <c:v>0.08</c:v>
                </c:pt>
                <c:pt idx="789">
                  <c:v>0.06</c:v>
                </c:pt>
                <c:pt idx="790">
                  <c:v>0.05</c:v>
                </c:pt>
                <c:pt idx="791">
                  <c:v>0.05</c:v>
                </c:pt>
                <c:pt idx="792">
                  <c:v>0.05</c:v>
                </c:pt>
                <c:pt idx="793">
                  <c:v>0.05</c:v>
                </c:pt>
                <c:pt idx="794">
                  <c:v>0.05</c:v>
                </c:pt>
                <c:pt idx="795">
                  <c:v>0.05</c:v>
                </c:pt>
                <c:pt idx="796">
                  <c:v>0.05</c:v>
                </c:pt>
                <c:pt idx="797">
                  <c:v>0.05</c:v>
                </c:pt>
                <c:pt idx="798">
                  <c:v>0.05</c:v>
                </c:pt>
                <c:pt idx="799">
                  <c:v>0.05</c:v>
                </c:pt>
                <c:pt idx="800">
                  <c:v>0.05</c:v>
                </c:pt>
                <c:pt idx="801">
                  <c:v>0.05</c:v>
                </c:pt>
                <c:pt idx="802">
                  <c:v>0.05</c:v>
                </c:pt>
                <c:pt idx="803">
                  <c:v>0.05</c:v>
                </c:pt>
                <c:pt idx="804">
                  <c:v>0.05</c:v>
                </c:pt>
                <c:pt idx="805">
                  <c:v>0.05</c:v>
                </c:pt>
                <c:pt idx="806">
                  <c:v>0.05</c:v>
                </c:pt>
                <c:pt idx="807">
                  <c:v>0.05</c:v>
                </c:pt>
                <c:pt idx="808">
                  <c:v>0.05</c:v>
                </c:pt>
                <c:pt idx="809">
                  <c:v>0.05</c:v>
                </c:pt>
                <c:pt idx="810">
                  <c:v>0.05</c:v>
                </c:pt>
                <c:pt idx="811">
                  <c:v>0.04</c:v>
                </c:pt>
                <c:pt idx="812">
                  <c:v>0.05</c:v>
                </c:pt>
                <c:pt idx="813">
                  <c:v>0.05</c:v>
                </c:pt>
                <c:pt idx="814">
                  <c:v>0.05</c:v>
                </c:pt>
                <c:pt idx="815">
                  <c:v>0.04</c:v>
                </c:pt>
                <c:pt idx="816">
                  <c:v>0.04</c:v>
                </c:pt>
                <c:pt idx="817">
                  <c:v>0.04</c:v>
                </c:pt>
                <c:pt idx="818">
                  <c:v>0.05</c:v>
                </c:pt>
                <c:pt idx="819">
                  <c:v>0.05</c:v>
                </c:pt>
                <c:pt idx="820">
                  <c:v>0.05</c:v>
                </c:pt>
                <c:pt idx="821">
                  <c:v>0.05</c:v>
                </c:pt>
                <c:pt idx="822">
                  <c:v>0.05</c:v>
                </c:pt>
                <c:pt idx="823">
                  <c:v>0.05</c:v>
                </c:pt>
                <c:pt idx="824">
                  <c:v>0.05</c:v>
                </c:pt>
                <c:pt idx="825">
                  <c:v>0.05</c:v>
                </c:pt>
                <c:pt idx="826">
                  <c:v>0.05</c:v>
                </c:pt>
                <c:pt idx="827">
                  <c:v>0.05</c:v>
                </c:pt>
                <c:pt idx="828">
                  <c:v>0.05</c:v>
                </c:pt>
                <c:pt idx="829">
                  <c:v>0.05</c:v>
                </c:pt>
                <c:pt idx="830">
                  <c:v>0.05</c:v>
                </c:pt>
                <c:pt idx="831">
                  <c:v>0.05</c:v>
                </c:pt>
                <c:pt idx="832">
                  <c:v>0.05</c:v>
                </c:pt>
                <c:pt idx="833">
                  <c:v>0.05</c:v>
                </c:pt>
                <c:pt idx="834">
                  <c:v>0.05</c:v>
                </c:pt>
                <c:pt idx="835">
                  <c:v>0.05</c:v>
                </c:pt>
                <c:pt idx="836">
                  <c:v>0.05</c:v>
                </c:pt>
                <c:pt idx="837">
                  <c:v>0.05</c:v>
                </c:pt>
                <c:pt idx="838">
                  <c:v>0.05</c:v>
                </c:pt>
                <c:pt idx="839">
                  <c:v>0.05</c:v>
                </c:pt>
                <c:pt idx="840">
                  <c:v>0.05</c:v>
                </c:pt>
                <c:pt idx="841">
                  <c:v>0.05</c:v>
                </c:pt>
                <c:pt idx="842">
                  <c:v>0.05</c:v>
                </c:pt>
                <c:pt idx="843">
                  <c:v>0.05</c:v>
                </c:pt>
                <c:pt idx="844">
                  <c:v>0.05</c:v>
                </c:pt>
                <c:pt idx="845">
                  <c:v>0.05</c:v>
                </c:pt>
                <c:pt idx="846">
                  <c:v>0.05</c:v>
                </c:pt>
                <c:pt idx="847">
                  <c:v>0.05</c:v>
                </c:pt>
                <c:pt idx="848">
                  <c:v>0.05</c:v>
                </c:pt>
                <c:pt idx="849">
                  <c:v>0.05</c:v>
                </c:pt>
                <c:pt idx="850">
                  <c:v>0.05</c:v>
                </c:pt>
                <c:pt idx="851">
                  <c:v>0.06</c:v>
                </c:pt>
                <c:pt idx="852">
                  <c:v>0.06</c:v>
                </c:pt>
                <c:pt idx="853">
                  <c:v>0.06</c:v>
                </c:pt>
                <c:pt idx="854">
                  <c:v>7.0000000000000007E-2</c:v>
                </c:pt>
                <c:pt idx="855">
                  <c:v>7.0000000000000007E-2</c:v>
                </c:pt>
                <c:pt idx="856">
                  <c:v>7.0000000000000007E-2</c:v>
                </c:pt>
                <c:pt idx="857">
                  <c:v>7.0000000000000007E-2</c:v>
                </c:pt>
                <c:pt idx="858">
                  <c:v>7.0000000000000007E-2</c:v>
                </c:pt>
                <c:pt idx="859">
                  <c:v>0.08</c:v>
                </c:pt>
                <c:pt idx="860">
                  <c:v>0.08</c:v>
                </c:pt>
                <c:pt idx="861">
                  <c:v>0.08</c:v>
                </c:pt>
                <c:pt idx="862">
                  <c:v>0.08</c:v>
                </c:pt>
                <c:pt idx="863">
                  <c:v>0.08</c:v>
                </c:pt>
                <c:pt idx="864">
                  <c:v>0.09</c:v>
                </c:pt>
                <c:pt idx="865">
                  <c:v>0.09</c:v>
                </c:pt>
                <c:pt idx="866">
                  <c:v>0.09</c:v>
                </c:pt>
                <c:pt idx="867">
                  <c:v>0.09</c:v>
                </c:pt>
                <c:pt idx="868">
                  <c:v>0.09</c:v>
                </c:pt>
                <c:pt idx="869">
                  <c:v>0.09</c:v>
                </c:pt>
                <c:pt idx="870">
                  <c:v>0.09</c:v>
                </c:pt>
                <c:pt idx="871">
                  <c:v>0.08</c:v>
                </c:pt>
                <c:pt idx="872">
                  <c:v>0.08</c:v>
                </c:pt>
                <c:pt idx="873">
                  <c:v>0.08</c:v>
                </c:pt>
                <c:pt idx="874">
                  <c:v>0.08</c:v>
                </c:pt>
                <c:pt idx="875">
                  <c:v>0.08</c:v>
                </c:pt>
                <c:pt idx="876">
                  <c:v>0.08</c:v>
                </c:pt>
                <c:pt idx="877">
                  <c:v>0.08</c:v>
                </c:pt>
                <c:pt idx="878">
                  <c:v>0.08</c:v>
                </c:pt>
                <c:pt idx="879">
                  <c:v>0.08</c:v>
                </c:pt>
                <c:pt idx="880">
                  <c:v>0.08</c:v>
                </c:pt>
                <c:pt idx="881">
                  <c:v>0.09</c:v>
                </c:pt>
                <c:pt idx="882">
                  <c:v>0.09</c:v>
                </c:pt>
                <c:pt idx="883">
                  <c:v>0.09</c:v>
                </c:pt>
                <c:pt idx="884">
                  <c:v>0.09</c:v>
                </c:pt>
                <c:pt idx="885">
                  <c:v>0.09</c:v>
                </c:pt>
                <c:pt idx="886">
                  <c:v>0.09</c:v>
                </c:pt>
                <c:pt idx="887">
                  <c:v>0.09</c:v>
                </c:pt>
                <c:pt idx="888">
                  <c:v>0.09</c:v>
                </c:pt>
                <c:pt idx="889">
                  <c:v>0.09</c:v>
                </c:pt>
                <c:pt idx="890">
                  <c:v>0.09</c:v>
                </c:pt>
                <c:pt idx="891">
                  <c:v>0.09</c:v>
                </c:pt>
                <c:pt idx="892">
                  <c:v>0.09</c:v>
                </c:pt>
                <c:pt idx="893">
                  <c:v>0.09</c:v>
                </c:pt>
                <c:pt idx="894">
                  <c:v>0.1</c:v>
                </c:pt>
                <c:pt idx="895">
                  <c:v>0.1</c:v>
                </c:pt>
                <c:pt idx="896">
                  <c:v>0.09</c:v>
                </c:pt>
                <c:pt idx="897">
                  <c:v>0.09</c:v>
                </c:pt>
                <c:pt idx="898">
                  <c:v>0.09</c:v>
                </c:pt>
                <c:pt idx="899">
                  <c:v>0.1</c:v>
                </c:pt>
                <c:pt idx="900">
                  <c:v>0.1</c:v>
                </c:pt>
                <c:pt idx="901">
                  <c:v>0.09</c:v>
                </c:pt>
                <c:pt idx="902">
                  <c:v>0.09</c:v>
                </c:pt>
                <c:pt idx="903">
                  <c:v>0.09</c:v>
                </c:pt>
                <c:pt idx="904">
                  <c:v>0.09</c:v>
                </c:pt>
                <c:pt idx="905">
                  <c:v>0.09</c:v>
                </c:pt>
                <c:pt idx="906">
                  <c:v>0.1</c:v>
                </c:pt>
                <c:pt idx="907">
                  <c:v>0.1</c:v>
                </c:pt>
                <c:pt idx="908">
                  <c:v>0.1</c:v>
                </c:pt>
                <c:pt idx="909">
                  <c:v>0.1</c:v>
                </c:pt>
                <c:pt idx="910">
                  <c:v>0.1</c:v>
                </c:pt>
                <c:pt idx="911">
                  <c:v>0.1</c:v>
                </c:pt>
                <c:pt idx="912">
                  <c:v>0.1</c:v>
                </c:pt>
                <c:pt idx="913">
                  <c:v>0.1</c:v>
                </c:pt>
                <c:pt idx="914">
                  <c:v>0.1</c:v>
                </c:pt>
                <c:pt idx="915">
                  <c:v>0.1</c:v>
                </c:pt>
                <c:pt idx="916">
                  <c:v>0.1</c:v>
                </c:pt>
                <c:pt idx="917">
                  <c:v>0.1</c:v>
                </c:pt>
                <c:pt idx="918">
                  <c:v>0.1</c:v>
                </c:pt>
                <c:pt idx="919">
                  <c:v>0.1</c:v>
                </c:pt>
                <c:pt idx="920">
                  <c:v>0.1</c:v>
                </c:pt>
                <c:pt idx="921">
                  <c:v>0.1</c:v>
                </c:pt>
                <c:pt idx="922">
                  <c:v>0.1</c:v>
                </c:pt>
                <c:pt idx="923">
                  <c:v>0.1</c:v>
                </c:pt>
                <c:pt idx="924">
                  <c:v>0.1</c:v>
                </c:pt>
                <c:pt idx="925">
                  <c:v>0.1</c:v>
                </c:pt>
                <c:pt idx="926">
                  <c:v>0.1</c:v>
                </c:pt>
                <c:pt idx="927">
                  <c:v>0.1</c:v>
                </c:pt>
                <c:pt idx="928">
                  <c:v>0.09</c:v>
                </c:pt>
                <c:pt idx="929">
                  <c:v>0.09</c:v>
                </c:pt>
                <c:pt idx="930">
                  <c:v>0.09</c:v>
                </c:pt>
                <c:pt idx="931">
                  <c:v>0.09</c:v>
                </c:pt>
                <c:pt idx="932">
                  <c:v>0.09</c:v>
                </c:pt>
                <c:pt idx="933">
                  <c:v>0.09</c:v>
                </c:pt>
                <c:pt idx="934">
                  <c:v>0.09</c:v>
                </c:pt>
                <c:pt idx="935">
                  <c:v>0.09</c:v>
                </c:pt>
                <c:pt idx="936">
                  <c:v>0.09</c:v>
                </c:pt>
                <c:pt idx="937">
                  <c:v>0.08</c:v>
                </c:pt>
                <c:pt idx="938">
                  <c:v>0.09</c:v>
                </c:pt>
                <c:pt idx="939">
                  <c:v>0.09</c:v>
                </c:pt>
                <c:pt idx="940">
                  <c:v>0.09</c:v>
                </c:pt>
                <c:pt idx="941">
                  <c:v>0.09</c:v>
                </c:pt>
                <c:pt idx="942">
                  <c:v>0.09</c:v>
                </c:pt>
                <c:pt idx="943">
                  <c:v>0.09</c:v>
                </c:pt>
                <c:pt idx="944">
                  <c:v>0.09</c:v>
                </c:pt>
                <c:pt idx="945">
                  <c:v>0.09</c:v>
                </c:pt>
                <c:pt idx="946">
                  <c:v>0.09</c:v>
                </c:pt>
                <c:pt idx="947">
                  <c:v>0.09</c:v>
                </c:pt>
                <c:pt idx="948">
                  <c:v>0.09</c:v>
                </c:pt>
                <c:pt idx="949">
                  <c:v>0.09</c:v>
                </c:pt>
                <c:pt idx="950">
                  <c:v>0.09</c:v>
                </c:pt>
                <c:pt idx="951">
                  <c:v>0.09</c:v>
                </c:pt>
                <c:pt idx="952">
                  <c:v>0.09</c:v>
                </c:pt>
                <c:pt idx="953">
                  <c:v>0.09</c:v>
                </c:pt>
                <c:pt idx="954">
                  <c:v>0.09</c:v>
                </c:pt>
                <c:pt idx="955">
                  <c:v>0.09</c:v>
                </c:pt>
                <c:pt idx="956">
                  <c:v>0.09</c:v>
                </c:pt>
                <c:pt idx="957">
                  <c:v>0.09</c:v>
                </c:pt>
                <c:pt idx="958">
                  <c:v>0.09</c:v>
                </c:pt>
                <c:pt idx="959">
                  <c:v>0.09</c:v>
                </c:pt>
                <c:pt idx="960">
                  <c:v>0.09</c:v>
                </c:pt>
                <c:pt idx="961">
                  <c:v>0.09</c:v>
                </c:pt>
                <c:pt idx="962">
                  <c:v>0.09</c:v>
                </c:pt>
                <c:pt idx="963">
                  <c:v>0.09</c:v>
                </c:pt>
                <c:pt idx="964">
                  <c:v>0.09</c:v>
                </c:pt>
                <c:pt idx="965">
                  <c:v>0.09</c:v>
                </c:pt>
                <c:pt idx="966">
                  <c:v>0.09</c:v>
                </c:pt>
                <c:pt idx="967">
                  <c:v>0.09</c:v>
                </c:pt>
                <c:pt idx="968">
                  <c:v>0.09</c:v>
                </c:pt>
                <c:pt idx="969">
                  <c:v>0.09</c:v>
                </c:pt>
                <c:pt idx="970">
                  <c:v>0.09</c:v>
                </c:pt>
                <c:pt idx="971">
                  <c:v>0.09</c:v>
                </c:pt>
                <c:pt idx="972">
                  <c:v>0.09</c:v>
                </c:pt>
                <c:pt idx="973">
                  <c:v>0.09</c:v>
                </c:pt>
                <c:pt idx="974">
                  <c:v>0.09</c:v>
                </c:pt>
                <c:pt idx="975">
                  <c:v>0.09</c:v>
                </c:pt>
                <c:pt idx="976">
                  <c:v>0.09</c:v>
                </c:pt>
                <c:pt idx="977">
                  <c:v>0.09</c:v>
                </c:pt>
                <c:pt idx="978">
                  <c:v>0.09</c:v>
                </c:pt>
                <c:pt idx="979">
                  <c:v>0.09</c:v>
                </c:pt>
                <c:pt idx="980">
                  <c:v>0.09</c:v>
                </c:pt>
                <c:pt idx="981">
                  <c:v>0.09</c:v>
                </c:pt>
                <c:pt idx="982">
                  <c:v>0.09</c:v>
                </c:pt>
                <c:pt idx="983">
                  <c:v>0.09</c:v>
                </c:pt>
                <c:pt idx="984">
                  <c:v>0.09</c:v>
                </c:pt>
                <c:pt idx="985">
                  <c:v>0.09</c:v>
                </c:pt>
                <c:pt idx="986">
                  <c:v>0.09</c:v>
                </c:pt>
                <c:pt idx="987">
                  <c:v>0.09</c:v>
                </c:pt>
                <c:pt idx="988">
                  <c:v>0.09</c:v>
                </c:pt>
                <c:pt idx="989">
                  <c:v>0.09</c:v>
                </c:pt>
                <c:pt idx="990">
                  <c:v>0.09</c:v>
                </c:pt>
                <c:pt idx="991">
                  <c:v>0.09</c:v>
                </c:pt>
                <c:pt idx="992">
                  <c:v>0.09</c:v>
                </c:pt>
                <c:pt idx="993">
                  <c:v>0.09</c:v>
                </c:pt>
                <c:pt idx="994">
                  <c:v>0.09</c:v>
                </c:pt>
                <c:pt idx="995">
                  <c:v>0.09</c:v>
                </c:pt>
                <c:pt idx="996">
                  <c:v>0.09</c:v>
                </c:pt>
                <c:pt idx="997">
                  <c:v>0.09</c:v>
                </c:pt>
                <c:pt idx="998">
                  <c:v>0.09</c:v>
                </c:pt>
                <c:pt idx="999">
                  <c:v>0.09</c:v>
                </c:pt>
                <c:pt idx="1000">
                  <c:v>0.09</c:v>
                </c:pt>
                <c:pt idx="1001">
                  <c:v>0.09</c:v>
                </c:pt>
                <c:pt idx="1002">
                  <c:v>0.09</c:v>
                </c:pt>
                <c:pt idx="1003">
                  <c:v>0.09</c:v>
                </c:pt>
                <c:pt idx="1004">
                  <c:v>0.09</c:v>
                </c:pt>
                <c:pt idx="1005">
                  <c:v>0.09</c:v>
                </c:pt>
                <c:pt idx="1006">
                  <c:v>0.09</c:v>
                </c:pt>
                <c:pt idx="1007">
                  <c:v>0.09</c:v>
                </c:pt>
                <c:pt idx="1008">
                  <c:v>0.09</c:v>
                </c:pt>
                <c:pt idx="1009">
                  <c:v>0.09</c:v>
                </c:pt>
                <c:pt idx="1010">
                  <c:v>0.09</c:v>
                </c:pt>
                <c:pt idx="1011">
                  <c:v>0.09</c:v>
                </c:pt>
                <c:pt idx="1012">
                  <c:v>0.09</c:v>
                </c:pt>
                <c:pt idx="1013">
                  <c:v>0.09</c:v>
                </c:pt>
                <c:pt idx="1014">
                  <c:v>0.09</c:v>
                </c:pt>
                <c:pt idx="1015">
                  <c:v>0.09</c:v>
                </c:pt>
                <c:pt idx="1016">
                  <c:v>0.09</c:v>
                </c:pt>
                <c:pt idx="1017">
                  <c:v>0.09</c:v>
                </c:pt>
                <c:pt idx="1018">
                  <c:v>0.09</c:v>
                </c:pt>
                <c:pt idx="1019">
                  <c:v>0.09</c:v>
                </c:pt>
                <c:pt idx="1020">
                  <c:v>0.09</c:v>
                </c:pt>
                <c:pt idx="1021">
                  <c:v>0.08</c:v>
                </c:pt>
                <c:pt idx="1022">
                  <c:v>0.08</c:v>
                </c:pt>
                <c:pt idx="1023">
                  <c:v>0.08</c:v>
                </c:pt>
                <c:pt idx="1024">
                  <c:v>0.08</c:v>
                </c:pt>
                <c:pt idx="1025">
                  <c:v>0.08</c:v>
                </c:pt>
                <c:pt idx="1026">
                  <c:v>0.08</c:v>
                </c:pt>
                <c:pt idx="1027">
                  <c:v>0.08</c:v>
                </c:pt>
                <c:pt idx="1028">
                  <c:v>0.08</c:v>
                </c:pt>
                <c:pt idx="1029">
                  <c:v>0.08</c:v>
                </c:pt>
                <c:pt idx="1030">
                  <c:v>0.08</c:v>
                </c:pt>
                <c:pt idx="1031">
                  <c:v>0.08</c:v>
                </c:pt>
                <c:pt idx="1032">
                  <c:v>0.09</c:v>
                </c:pt>
                <c:pt idx="1033">
                  <c:v>0.09</c:v>
                </c:pt>
                <c:pt idx="1034">
                  <c:v>0.09</c:v>
                </c:pt>
                <c:pt idx="1035">
                  <c:v>0.09</c:v>
                </c:pt>
                <c:pt idx="1036">
                  <c:v>0.09</c:v>
                </c:pt>
                <c:pt idx="1037">
                  <c:v>0.09</c:v>
                </c:pt>
                <c:pt idx="1038">
                  <c:v>0.09</c:v>
                </c:pt>
                <c:pt idx="1039">
                  <c:v>0.09</c:v>
                </c:pt>
                <c:pt idx="1040">
                  <c:v>0.09</c:v>
                </c:pt>
                <c:pt idx="1041">
                  <c:v>0.09</c:v>
                </c:pt>
                <c:pt idx="1042">
                  <c:v>0.09</c:v>
                </c:pt>
                <c:pt idx="1043">
                  <c:v>0.09</c:v>
                </c:pt>
                <c:pt idx="1044">
                  <c:v>0.09</c:v>
                </c:pt>
                <c:pt idx="1045">
                  <c:v>0.09</c:v>
                </c:pt>
                <c:pt idx="1046">
                  <c:v>0.09</c:v>
                </c:pt>
                <c:pt idx="1047">
                  <c:v>0.09</c:v>
                </c:pt>
                <c:pt idx="1048">
                  <c:v>0.09</c:v>
                </c:pt>
                <c:pt idx="1049">
                  <c:v>0.09</c:v>
                </c:pt>
                <c:pt idx="1050">
                  <c:v>0.09</c:v>
                </c:pt>
                <c:pt idx="1051">
                  <c:v>0.09</c:v>
                </c:pt>
                <c:pt idx="1052">
                  <c:v>0.09</c:v>
                </c:pt>
                <c:pt idx="1053">
                  <c:v>0.09</c:v>
                </c:pt>
                <c:pt idx="1054">
                  <c:v>0.09</c:v>
                </c:pt>
                <c:pt idx="1055">
                  <c:v>0.09</c:v>
                </c:pt>
                <c:pt idx="1056">
                  <c:v>0.09</c:v>
                </c:pt>
                <c:pt idx="1057">
                  <c:v>0.09</c:v>
                </c:pt>
                <c:pt idx="1058">
                  <c:v>0.09</c:v>
                </c:pt>
                <c:pt idx="1059">
                  <c:v>0.09</c:v>
                </c:pt>
                <c:pt idx="1060">
                  <c:v>0.09</c:v>
                </c:pt>
                <c:pt idx="1061">
                  <c:v>0.09</c:v>
                </c:pt>
                <c:pt idx="1062">
                  <c:v>0.09</c:v>
                </c:pt>
                <c:pt idx="1063">
                  <c:v>0.09</c:v>
                </c:pt>
                <c:pt idx="1064">
                  <c:v>0.09</c:v>
                </c:pt>
                <c:pt idx="1065">
                  <c:v>0.09</c:v>
                </c:pt>
                <c:pt idx="1066">
                  <c:v>0.09</c:v>
                </c:pt>
                <c:pt idx="1067">
                  <c:v>0.09</c:v>
                </c:pt>
                <c:pt idx="1068">
                  <c:v>0.09</c:v>
                </c:pt>
                <c:pt idx="1069">
                  <c:v>0.09</c:v>
                </c:pt>
                <c:pt idx="1070">
                  <c:v>0.09</c:v>
                </c:pt>
                <c:pt idx="1071">
                  <c:v>0.09</c:v>
                </c:pt>
                <c:pt idx="1072">
                  <c:v>0.09</c:v>
                </c:pt>
                <c:pt idx="1073">
                  <c:v>0.09</c:v>
                </c:pt>
                <c:pt idx="1074">
                  <c:v>0.09</c:v>
                </c:pt>
                <c:pt idx="1075">
                  <c:v>0.09</c:v>
                </c:pt>
                <c:pt idx="1076">
                  <c:v>0.09</c:v>
                </c:pt>
                <c:pt idx="1077">
                  <c:v>0.09</c:v>
                </c:pt>
                <c:pt idx="1078">
                  <c:v>0.09</c:v>
                </c:pt>
                <c:pt idx="1079">
                  <c:v>0.09</c:v>
                </c:pt>
                <c:pt idx="1080">
                  <c:v>0.09</c:v>
                </c:pt>
                <c:pt idx="1081">
                  <c:v>0.09</c:v>
                </c:pt>
                <c:pt idx="1082">
                  <c:v>0.09</c:v>
                </c:pt>
                <c:pt idx="1083">
                  <c:v>0.09</c:v>
                </c:pt>
                <c:pt idx="1084">
                  <c:v>0.08</c:v>
                </c:pt>
                <c:pt idx="1085">
                  <c:v>0.08</c:v>
                </c:pt>
                <c:pt idx="1086">
                  <c:v>0.08</c:v>
                </c:pt>
                <c:pt idx="1087">
                  <c:v>0.08</c:v>
                </c:pt>
                <c:pt idx="1088">
                  <c:v>0.08</c:v>
                </c:pt>
                <c:pt idx="1089">
                  <c:v>0.08</c:v>
                </c:pt>
                <c:pt idx="1090">
                  <c:v>0.08</c:v>
                </c:pt>
                <c:pt idx="1091">
                  <c:v>7.0000000000000007E-2</c:v>
                </c:pt>
                <c:pt idx="1092">
                  <c:v>7.0000000000000007E-2</c:v>
                </c:pt>
                <c:pt idx="1093">
                  <c:v>7.0000000000000007E-2</c:v>
                </c:pt>
                <c:pt idx="1094">
                  <c:v>7.0000000000000007E-2</c:v>
                </c:pt>
                <c:pt idx="1095">
                  <c:v>0.08</c:v>
                </c:pt>
                <c:pt idx="1096">
                  <c:v>0.08</c:v>
                </c:pt>
                <c:pt idx="1097">
                  <c:v>0.08</c:v>
                </c:pt>
                <c:pt idx="1098">
                  <c:v>0.08</c:v>
                </c:pt>
                <c:pt idx="1099">
                  <c:v>0.08</c:v>
                </c:pt>
                <c:pt idx="1100">
                  <c:v>0.08</c:v>
                </c:pt>
                <c:pt idx="1101">
                  <c:v>0.08</c:v>
                </c:pt>
                <c:pt idx="1102">
                  <c:v>7.0000000000000007E-2</c:v>
                </c:pt>
                <c:pt idx="1103">
                  <c:v>0.08</c:v>
                </c:pt>
                <c:pt idx="1104">
                  <c:v>0.08</c:v>
                </c:pt>
                <c:pt idx="1105">
                  <c:v>0.08</c:v>
                </c:pt>
                <c:pt idx="1106">
                  <c:v>0.08</c:v>
                </c:pt>
                <c:pt idx="1107">
                  <c:v>0.08</c:v>
                </c:pt>
                <c:pt idx="1108">
                  <c:v>0.08</c:v>
                </c:pt>
                <c:pt idx="1109">
                  <c:v>0.08</c:v>
                </c:pt>
                <c:pt idx="1110">
                  <c:v>0.08</c:v>
                </c:pt>
                <c:pt idx="1111">
                  <c:v>0.08</c:v>
                </c:pt>
                <c:pt idx="1112">
                  <c:v>7.0000000000000007E-2</c:v>
                </c:pt>
                <c:pt idx="1113">
                  <c:v>7.0000000000000007E-2</c:v>
                </c:pt>
                <c:pt idx="1114">
                  <c:v>7.0000000000000007E-2</c:v>
                </c:pt>
                <c:pt idx="1115">
                  <c:v>7.0000000000000007E-2</c:v>
                </c:pt>
                <c:pt idx="1116">
                  <c:v>7.0000000000000007E-2</c:v>
                </c:pt>
                <c:pt idx="1117">
                  <c:v>7.0000000000000007E-2</c:v>
                </c:pt>
                <c:pt idx="1118">
                  <c:v>7.0000000000000007E-2</c:v>
                </c:pt>
                <c:pt idx="1119">
                  <c:v>7.0000000000000007E-2</c:v>
                </c:pt>
                <c:pt idx="1120">
                  <c:v>7.0000000000000007E-2</c:v>
                </c:pt>
                <c:pt idx="1121">
                  <c:v>7.0000000000000007E-2</c:v>
                </c:pt>
                <c:pt idx="1122">
                  <c:v>7.0000000000000007E-2</c:v>
                </c:pt>
                <c:pt idx="1123">
                  <c:v>7.0000000000000007E-2</c:v>
                </c:pt>
                <c:pt idx="1124">
                  <c:v>7.0000000000000007E-2</c:v>
                </c:pt>
                <c:pt idx="1125">
                  <c:v>7.0000000000000007E-2</c:v>
                </c:pt>
                <c:pt idx="1126">
                  <c:v>7.0000000000000007E-2</c:v>
                </c:pt>
                <c:pt idx="1127">
                  <c:v>7.0000000000000007E-2</c:v>
                </c:pt>
                <c:pt idx="1128">
                  <c:v>7.0000000000000007E-2</c:v>
                </c:pt>
                <c:pt idx="1129">
                  <c:v>7.0000000000000007E-2</c:v>
                </c:pt>
                <c:pt idx="1130">
                  <c:v>7.0000000000000007E-2</c:v>
                </c:pt>
                <c:pt idx="1131">
                  <c:v>7.0000000000000007E-2</c:v>
                </c:pt>
                <c:pt idx="1132">
                  <c:v>7.0000000000000007E-2</c:v>
                </c:pt>
                <c:pt idx="1133">
                  <c:v>7.0000000000000007E-2</c:v>
                </c:pt>
                <c:pt idx="1134">
                  <c:v>7.0000000000000007E-2</c:v>
                </c:pt>
                <c:pt idx="1135">
                  <c:v>7.0000000000000007E-2</c:v>
                </c:pt>
                <c:pt idx="1136">
                  <c:v>7.0000000000000007E-2</c:v>
                </c:pt>
                <c:pt idx="1137">
                  <c:v>7.0000000000000007E-2</c:v>
                </c:pt>
                <c:pt idx="1138">
                  <c:v>7.0000000000000007E-2</c:v>
                </c:pt>
                <c:pt idx="1139">
                  <c:v>7.0000000000000007E-2</c:v>
                </c:pt>
                <c:pt idx="1140">
                  <c:v>7.0000000000000007E-2</c:v>
                </c:pt>
                <c:pt idx="1141">
                  <c:v>7.0000000000000007E-2</c:v>
                </c:pt>
                <c:pt idx="1142">
                  <c:v>7.0000000000000007E-2</c:v>
                </c:pt>
                <c:pt idx="1143">
                  <c:v>7.0000000000000007E-2</c:v>
                </c:pt>
                <c:pt idx="1144">
                  <c:v>7.0000000000000007E-2</c:v>
                </c:pt>
                <c:pt idx="1145">
                  <c:v>7.0000000000000007E-2</c:v>
                </c:pt>
                <c:pt idx="1146">
                  <c:v>7.0000000000000007E-2</c:v>
                </c:pt>
                <c:pt idx="1147">
                  <c:v>7.0000000000000007E-2</c:v>
                </c:pt>
                <c:pt idx="1148">
                  <c:v>7.0000000000000007E-2</c:v>
                </c:pt>
                <c:pt idx="1149">
                  <c:v>7.0000000000000007E-2</c:v>
                </c:pt>
                <c:pt idx="1150">
                  <c:v>7.0000000000000007E-2</c:v>
                </c:pt>
                <c:pt idx="1151">
                  <c:v>7.0000000000000007E-2</c:v>
                </c:pt>
                <c:pt idx="1152">
                  <c:v>7.0000000000000007E-2</c:v>
                </c:pt>
                <c:pt idx="1153">
                  <c:v>0.06</c:v>
                </c:pt>
                <c:pt idx="1154">
                  <c:v>7.0000000000000007E-2</c:v>
                </c:pt>
                <c:pt idx="1155">
                  <c:v>7.0000000000000007E-2</c:v>
                </c:pt>
                <c:pt idx="1156">
                  <c:v>7.0000000000000007E-2</c:v>
                </c:pt>
                <c:pt idx="1157">
                  <c:v>7.0000000000000007E-2</c:v>
                </c:pt>
                <c:pt idx="1158">
                  <c:v>7.0000000000000007E-2</c:v>
                </c:pt>
                <c:pt idx="1159">
                  <c:v>7.0000000000000007E-2</c:v>
                </c:pt>
                <c:pt idx="1160">
                  <c:v>7.0000000000000007E-2</c:v>
                </c:pt>
                <c:pt idx="1161">
                  <c:v>7.0000000000000007E-2</c:v>
                </c:pt>
                <c:pt idx="1162">
                  <c:v>7.0000000000000007E-2</c:v>
                </c:pt>
                <c:pt idx="1163">
                  <c:v>7.0000000000000007E-2</c:v>
                </c:pt>
                <c:pt idx="1164">
                  <c:v>7.0000000000000007E-2</c:v>
                </c:pt>
                <c:pt idx="1165">
                  <c:v>7.0000000000000007E-2</c:v>
                </c:pt>
                <c:pt idx="1166">
                  <c:v>7.0000000000000007E-2</c:v>
                </c:pt>
                <c:pt idx="1167">
                  <c:v>7.0000000000000007E-2</c:v>
                </c:pt>
                <c:pt idx="1168">
                  <c:v>7.0000000000000007E-2</c:v>
                </c:pt>
                <c:pt idx="1169">
                  <c:v>7.0000000000000007E-2</c:v>
                </c:pt>
                <c:pt idx="1170">
                  <c:v>7.0000000000000007E-2</c:v>
                </c:pt>
                <c:pt idx="1171">
                  <c:v>7.0000000000000007E-2</c:v>
                </c:pt>
                <c:pt idx="1172">
                  <c:v>7.0000000000000007E-2</c:v>
                </c:pt>
                <c:pt idx="1173">
                  <c:v>7.0000000000000007E-2</c:v>
                </c:pt>
                <c:pt idx="1174">
                  <c:v>7.0000000000000007E-2</c:v>
                </c:pt>
                <c:pt idx="1175">
                  <c:v>7.0000000000000007E-2</c:v>
                </c:pt>
                <c:pt idx="1176">
                  <c:v>7.0000000000000007E-2</c:v>
                </c:pt>
                <c:pt idx="1177">
                  <c:v>7.0000000000000007E-2</c:v>
                </c:pt>
                <c:pt idx="1178">
                  <c:v>7.0000000000000007E-2</c:v>
                </c:pt>
                <c:pt idx="1179">
                  <c:v>7.0000000000000007E-2</c:v>
                </c:pt>
                <c:pt idx="1180">
                  <c:v>7.0000000000000007E-2</c:v>
                </c:pt>
                <c:pt idx="1181">
                  <c:v>7.0000000000000007E-2</c:v>
                </c:pt>
                <c:pt idx="1182">
                  <c:v>0.06</c:v>
                </c:pt>
                <c:pt idx="1183">
                  <c:v>0.05</c:v>
                </c:pt>
                <c:pt idx="1184">
                  <c:v>0.05</c:v>
                </c:pt>
                <c:pt idx="1185">
                  <c:v>0.05</c:v>
                </c:pt>
                <c:pt idx="1186">
                  <c:v>0.06</c:v>
                </c:pt>
                <c:pt idx="1187">
                  <c:v>0.06</c:v>
                </c:pt>
                <c:pt idx="1188">
                  <c:v>0.06</c:v>
                </c:pt>
                <c:pt idx="1189">
                  <c:v>0.06</c:v>
                </c:pt>
                <c:pt idx="1190">
                  <c:v>0.06</c:v>
                </c:pt>
                <c:pt idx="1191">
                  <c:v>0.06</c:v>
                </c:pt>
                <c:pt idx="1192">
                  <c:v>0.06</c:v>
                </c:pt>
                <c:pt idx="1193">
                  <c:v>0.06</c:v>
                </c:pt>
                <c:pt idx="1194">
                  <c:v>0.06</c:v>
                </c:pt>
                <c:pt idx="1195">
                  <c:v>0.06</c:v>
                </c:pt>
                <c:pt idx="1196">
                  <c:v>0.06</c:v>
                </c:pt>
                <c:pt idx="1197">
                  <c:v>0.06</c:v>
                </c:pt>
                <c:pt idx="1198">
                  <c:v>0.06</c:v>
                </c:pt>
                <c:pt idx="1199">
                  <c:v>0.06</c:v>
                </c:pt>
                <c:pt idx="1200">
                  <c:v>0.06</c:v>
                </c:pt>
                <c:pt idx="1201">
                  <c:v>0.06</c:v>
                </c:pt>
                <c:pt idx="1202">
                  <c:v>0.06</c:v>
                </c:pt>
                <c:pt idx="1203">
                  <c:v>0.06</c:v>
                </c:pt>
                <c:pt idx="1204">
                  <c:v>0.06</c:v>
                </c:pt>
                <c:pt idx="1205">
                  <c:v>0.06</c:v>
                </c:pt>
                <c:pt idx="1206">
                  <c:v>0.06</c:v>
                </c:pt>
                <c:pt idx="1207">
                  <c:v>0.06</c:v>
                </c:pt>
                <c:pt idx="1208">
                  <c:v>0.06</c:v>
                </c:pt>
                <c:pt idx="1209">
                  <c:v>0.06</c:v>
                </c:pt>
                <c:pt idx="1210">
                  <c:v>0.06</c:v>
                </c:pt>
                <c:pt idx="1211">
                  <c:v>0.05</c:v>
                </c:pt>
                <c:pt idx="1212">
                  <c:v>0.05</c:v>
                </c:pt>
                <c:pt idx="1213">
                  <c:v>0.05</c:v>
                </c:pt>
                <c:pt idx="1214">
                  <c:v>0.05</c:v>
                </c:pt>
                <c:pt idx="1215">
                  <c:v>0.06</c:v>
                </c:pt>
                <c:pt idx="1216">
                  <c:v>0.06</c:v>
                </c:pt>
                <c:pt idx="1217">
                  <c:v>0.06</c:v>
                </c:pt>
                <c:pt idx="1218">
                  <c:v>0.06</c:v>
                </c:pt>
                <c:pt idx="1219">
                  <c:v>0.06</c:v>
                </c:pt>
                <c:pt idx="1220">
                  <c:v>0.06</c:v>
                </c:pt>
                <c:pt idx="1221">
                  <c:v>0.06</c:v>
                </c:pt>
                <c:pt idx="1222">
                  <c:v>0.06</c:v>
                </c:pt>
                <c:pt idx="1223">
                  <c:v>0.06</c:v>
                </c:pt>
                <c:pt idx="1224">
                  <c:v>0.06</c:v>
                </c:pt>
                <c:pt idx="1225">
                  <c:v>0.06</c:v>
                </c:pt>
                <c:pt idx="1226">
                  <c:v>0.06</c:v>
                </c:pt>
                <c:pt idx="1227">
                  <c:v>0.06</c:v>
                </c:pt>
                <c:pt idx="1228">
                  <c:v>0.06</c:v>
                </c:pt>
                <c:pt idx="1229">
                  <c:v>0.06</c:v>
                </c:pt>
                <c:pt idx="1230">
                  <c:v>0.06</c:v>
                </c:pt>
                <c:pt idx="1231">
                  <c:v>0.1</c:v>
                </c:pt>
                <c:pt idx="1232">
                  <c:v>0.1</c:v>
                </c:pt>
                <c:pt idx="1233">
                  <c:v>0.1</c:v>
                </c:pt>
                <c:pt idx="1234">
                  <c:v>0.1</c:v>
                </c:pt>
                <c:pt idx="1235">
                  <c:v>0.1</c:v>
                </c:pt>
                <c:pt idx="1236">
                  <c:v>0.1</c:v>
                </c:pt>
                <c:pt idx="1237">
                  <c:v>0.1</c:v>
                </c:pt>
                <c:pt idx="1238">
                  <c:v>0.1</c:v>
                </c:pt>
                <c:pt idx="1239">
                  <c:v>0.1</c:v>
                </c:pt>
                <c:pt idx="1240">
                  <c:v>0.1</c:v>
                </c:pt>
                <c:pt idx="1241">
                  <c:v>0.1</c:v>
                </c:pt>
                <c:pt idx="1242">
                  <c:v>0.1</c:v>
                </c:pt>
                <c:pt idx="1243">
                  <c:v>0.1</c:v>
                </c:pt>
                <c:pt idx="1244">
                  <c:v>0.08</c:v>
                </c:pt>
                <c:pt idx="1245">
                  <c:v>0.1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</c:v>
                </c:pt>
                <c:pt idx="1252">
                  <c:v>0.1</c:v>
                </c:pt>
                <c:pt idx="1253">
                  <c:v>0.1</c:v>
                </c:pt>
                <c:pt idx="1254">
                  <c:v>0.1</c:v>
                </c:pt>
                <c:pt idx="1255">
                  <c:v>0.1</c:v>
                </c:pt>
                <c:pt idx="1256">
                  <c:v>0.1</c:v>
                </c:pt>
                <c:pt idx="1257">
                  <c:v>0.1</c:v>
                </c:pt>
                <c:pt idx="1258">
                  <c:v>0.1</c:v>
                </c:pt>
                <c:pt idx="1259">
                  <c:v>0.1</c:v>
                </c:pt>
                <c:pt idx="1260">
                  <c:v>0.1</c:v>
                </c:pt>
                <c:pt idx="1261">
                  <c:v>0.1</c:v>
                </c:pt>
                <c:pt idx="1262">
                  <c:v>0.1</c:v>
                </c:pt>
                <c:pt idx="1263">
                  <c:v>0.1</c:v>
                </c:pt>
                <c:pt idx="1264">
                  <c:v>0.1</c:v>
                </c:pt>
                <c:pt idx="1265">
                  <c:v>0.1</c:v>
                </c:pt>
                <c:pt idx="1266">
                  <c:v>0.1</c:v>
                </c:pt>
                <c:pt idx="1267">
                  <c:v>0.1</c:v>
                </c:pt>
                <c:pt idx="1268">
                  <c:v>0.1</c:v>
                </c:pt>
                <c:pt idx="1269">
                  <c:v>0.1</c:v>
                </c:pt>
                <c:pt idx="1270">
                  <c:v>0.1</c:v>
                </c:pt>
                <c:pt idx="1271">
                  <c:v>0.1</c:v>
                </c:pt>
                <c:pt idx="1272">
                  <c:v>0.1</c:v>
                </c:pt>
                <c:pt idx="1273">
                  <c:v>0.1</c:v>
                </c:pt>
                <c:pt idx="1274">
                  <c:v>7.0000000000000007E-2</c:v>
                </c:pt>
                <c:pt idx="1275">
                  <c:v>7.0000000000000007E-2</c:v>
                </c:pt>
                <c:pt idx="1276">
                  <c:v>7.0000000000000007E-2</c:v>
                </c:pt>
                <c:pt idx="1277">
                  <c:v>0.1</c:v>
                </c:pt>
                <c:pt idx="1278">
                  <c:v>0.1</c:v>
                </c:pt>
                <c:pt idx="1279">
                  <c:v>0.1</c:v>
                </c:pt>
                <c:pt idx="1280">
                  <c:v>0.1</c:v>
                </c:pt>
                <c:pt idx="1281">
                  <c:v>0.1</c:v>
                </c:pt>
                <c:pt idx="1282">
                  <c:v>0.1</c:v>
                </c:pt>
                <c:pt idx="1283">
                  <c:v>0.1</c:v>
                </c:pt>
                <c:pt idx="1284">
                  <c:v>0.1</c:v>
                </c:pt>
                <c:pt idx="1285">
                  <c:v>0.1</c:v>
                </c:pt>
                <c:pt idx="1286">
                  <c:v>0.1</c:v>
                </c:pt>
                <c:pt idx="1287">
                  <c:v>0.1</c:v>
                </c:pt>
                <c:pt idx="1288">
                  <c:v>0.1</c:v>
                </c:pt>
                <c:pt idx="1289">
                  <c:v>0.1</c:v>
                </c:pt>
                <c:pt idx="1290">
                  <c:v>0.1</c:v>
                </c:pt>
                <c:pt idx="1291">
                  <c:v>0.1</c:v>
                </c:pt>
                <c:pt idx="1292">
                  <c:v>0.1</c:v>
                </c:pt>
                <c:pt idx="1293">
                  <c:v>0.09</c:v>
                </c:pt>
                <c:pt idx="1294">
                  <c:v>0.09</c:v>
                </c:pt>
                <c:pt idx="1295">
                  <c:v>0.09</c:v>
                </c:pt>
                <c:pt idx="1296">
                  <c:v>0.09</c:v>
                </c:pt>
                <c:pt idx="1297">
                  <c:v>0.09</c:v>
                </c:pt>
                <c:pt idx="1298">
                  <c:v>0.09</c:v>
                </c:pt>
                <c:pt idx="1299">
                  <c:v>0.09</c:v>
                </c:pt>
                <c:pt idx="1300">
                  <c:v>0.09</c:v>
                </c:pt>
                <c:pt idx="1301">
                  <c:v>0.09</c:v>
                </c:pt>
                <c:pt idx="1302">
                  <c:v>0.08</c:v>
                </c:pt>
                <c:pt idx="1303">
                  <c:v>0.08</c:v>
                </c:pt>
                <c:pt idx="1304">
                  <c:v>0.08</c:v>
                </c:pt>
                <c:pt idx="1305">
                  <c:v>0.08</c:v>
                </c:pt>
                <c:pt idx="1306">
                  <c:v>0.06</c:v>
                </c:pt>
                <c:pt idx="1307">
                  <c:v>0.08</c:v>
                </c:pt>
                <c:pt idx="1308">
                  <c:v>0.08</c:v>
                </c:pt>
                <c:pt idx="1309">
                  <c:v>0.08</c:v>
                </c:pt>
                <c:pt idx="1310">
                  <c:v>0.08</c:v>
                </c:pt>
                <c:pt idx="1311">
                  <c:v>0.08</c:v>
                </c:pt>
                <c:pt idx="1312">
                  <c:v>0.08</c:v>
                </c:pt>
                <c:pt idx="1313">
                  <c:v>0.08</c:v>
                </c:pt>
                <c:pt idx="1314">
                  <c:v>0.08</c:v>
                </c:pt>
                <c:pt idx="1315">
                  <c:v>0.08</c:v>
                </c:pt>
                <c:pt idx="1316">
                  <c:v>0.08</c:v>
                </c:pt>
                <c:pt idx="1317">
                  <c:v>0.08</c:v>
                </c:pt>
                <c:pt idx="1318">
                  <c:v>0.08</c:v>
                </c:pt>
                <c:pt idx="1319">
                  <c:v>0.08</c:v>
                </c:pt>
                <c:pt idx="1320">
                  <c:v>0.08</c:v>
                </c:pt>
                <c:pt idx="1321">
                  <c:v>0.08</c:v>
                </c:pt>
                <c:pt idx="1322">
                  <c:v>0.08</c:v>
                </c:pt>
                <c:pt idx="1323">
                  <c:v>0.08</c:v>
                </c:pt>
                <c:pt idx="1324">
                  <c:v>0.08</c:v>
                </c:pt>
                <c:pt idx="1325">
                  <c:v>0.08</c:v>
                </c:pt>
                <c:pt idx="1326">
                  <c:v>0.08</c:v>
                </c:pt>
                <c:pt idx="1327">
                  <c:v>0.08</c:v>
                </c:pt>
                <c:pt idx="1328">
                  <c:v>0.08</c:v>
                </c:pt>
                <c:pt idx="1329">
                  <c:v>0.08</c:v>
                </c:pt>
                <c:pt idx="1330">
                  <c:v>0.08</c:v>
                </c:pt>
                <c:pt idx="1331">
                  <c:v>0.08</c:v>
                </c:pt>
                <c:pt idx="1332">
                  <c:v>0.08</c:v>
                </c:pt>
                <c:pt idx="1333">
                  <c:v>0.08</c:v>
                </c:pt>
                <c:pt idx="1334">
                  <c:v>0.08</c:v>
                </c:pt>
                <c:pt idx="1335">
                  <c:v>0.08</c:v>
                </c:pt>
                <c:pt idx="1336">
                  <c:v>0.06</c:v>
                </c:pt>
                <c:pt idx="1337">
                  <c:v>0.08</c:v>
                </c:pt>
                <c:pt idx="1338">
                  <c:v>0.08</c:v>
                </c:pt>
                <c:pt idx="1339">
                  <c:v>0.08</c:v>
                </c:pt>
                <c:pt idx="1340">
                  <c:v>0.08</c:v>
                </c:pt>
                <c:pt idx="1341">
                  <c:v>0.08</c:v>
                </c:pt>
                <c:pt idx="1342">
                  <c:v>0.08</c:v>
                </c:pt>
                <c:pt idx="1343">
                  <c:v>0.08</c:v>
                </c:pt>
                <c:pt idx="1344">
                  <c:v>0.08</c:v>
                </c:pt>
                <c:pt idx="1345">
                  <c:v>0.08</c:v>
                </c:pt>
                <c:pt idx="1346">
                  <c:v>0.08</c:v>
                </c:pt>
                <c:pt idx="1347">
                  <c:v>0.08</c:v>
                </c:pt>
                <c:pt idx="1348">
                  <c:v>0.08</c:v>
                </c:pt>
                <c:pt idx="1349">
                  <c:v>0.08</c:v>
                </c:pt>
                <c:pt idx="1350">
                  <c:v>0.08</c:v>
                </c:pt>
                <c:pt idx="1351">
                  <c:v>0.08</c:v>
                </c:pt>
                <c:pt idx="1352">
                  <c:v>0.08</c:v>
                </c:pt>
                <c:pt idx="1353">
                  <c:v>0.08</c:v>
                </c:pt>
                <c:pt idx="1354">
                  <c:v>0.08</c:v>
                </c:pt>
                <c:pt idx="1355">
                  <c:v>0.08</c:v>
                </c:pt>
                <c:pt idx="1356">
                  <c:v>0.08</c:v>
                </c:pt>
                <c:pt idx="1357">
                  <c:v>0.08</c:v>
                </c:pt>
                <c:pt idx="1358">
                  <c:v>0.08</c:v>
                </c:pt>
                <c:pt idx="1359">
                  <c:v>0.08</c:v>
                </c:pt>
                <c:pt idx="1360">
                  <c:v>0.08</c:v>
                </c:pt>
                <c:pt idx="1361">
                  <c:v>0.08</c:v>
                </c:pt>
                <c:pt idx="1362">
                  <c:v>0.08</c:v>
                </c:pt>
                <c:pt idx="1363">
                  <c:v>0.08</c:v>
                </c:pt>
                <c:pt idx="1364">
                  <c:v>0.08</c:v>
                </c:pt>
                <c:pt idx="1365">
                  <c:v>7.0000000000000007E-2</c:v>
                </c:pt>
                <c:pt idx="1366">
                  <c:v>7.0000000000000007E-2</c:v>
                </c:pt>
                <c:pt idx="1367">
                  <c:v>7.0000000000000007E-2</c:v>
                </c:pt>
                <c:pt idx="1368">
                  <c:v>0.08</c:v>
                </c:pt>
                <c:pt idx="1369">
                  <c:v>0.08</c:v>
                </c:pt>
                <c:pt idx="1370">
                  <c:v>0.08</c:v>
                </c:pt>
                <c:pt idx="1371">
                  <c:v>0.08</c:v>
                </c:pt>
                <c:pt idx="1372">
                  <c:v>0.08</c:v>
                </c:pt>
                <c:pt idx="1373">
                  <c:v>0.08</c:v>
                </c:pt>
                <c:pt idx="1374">
                  <c:v>0.08</c:v>
                </c:pt>
                <c:pt idx="1375">
                  <c:v>0.08</c:v>
                </c:pt>
                <c:pt idx="1376">
                  <c:v>0.08</c:v>
                </c:pt>
                <c:pt idx="1377">
                  <c:v>0.08</c:v>
                </c:pt>
                <c:pt idx="1378">
                  <c:v>0.08</c:v>
                </c:pt>
                <c:pt idx="1379">
                  <c:v>0.08</c:v>
                </c:pt>
                <c:pt idx="1380">
                  <c:v>0.08</c:v>
                </c:pt>
                <c:pt idx="1381">
                  <c:v>0.08</c:v>
                </c:pt>
                <c:pt idx="1382">
                  <c:v>0.08</c:v>
                </c:pt>
                <c:pt idx="1383">
                  <c:v>0.08</c:v>
                </c:pt>
                <c:pt idx="1384">
                  <c:v>0.08</c:v>
                </c:pt>
                <c:pt idx="1385">
                  <c:v>0.08</c:v>
                </c:pt>
                <c:pt idx="1386">
                  <c:v>0.08</c:v>
                </c:pt>
                <c:pt idx="1387">
                  <c:v>0.08</c:v>
                </c:pt>
                <c:pt idx="1388">
                  <c:v>0.08</c:v>
                </c:pt>
                <c:pt idx="1389">
                  <c:v>0.08</c:v>
                </c:pt>
                <c:pt idx="1390">
                  <c:v>0.08</c:v>
                </c:pt>
                <c:pt idx="1391">
                  <c:v>0.08</c:v>
                </c:pt>
                <c:pt idx="1392">
                  <c:v>0.08</c:v>
                </c:pt>
                <c:pt idx="1393">
                  <c:v>0.08</c:v>
                </c:pt>
                <c:pt idx="1394">
                  <c:v>0.08</c:v>
                </c:pt>
                <c:pt idx="1395">
                  <c:v>0.08</c:v>
                </c:pt>
                <c:pt idx="1396">
                  <c:v>0.08</c:v>
                </c:pt>
                <c:pt idx="1397">
                  <c:v>7.0000000000000007E-2</c:v>
                </c:pt>
                <c:pt idx="1398">
                  <c:v>0.08</c:v>
                </c:pt>
                <c:pt idx="1399">
                  <c:v>0.08</c:v>
                </c:pt>
                <c:pt idx="1400">
                  <c:v>0.08</c:v>
                </c:pt>
                <c:pt idx="1401">
                  <c:v>0.08</c:v>
                </c:pt>
                <c:pt idx="1402">
                  <c:v>0.08</c:v>
                </c:pt>
                <c:pt idx="1403">
                  <c:v>0.08</c:v>
                </c:pt>
                <c:pt idx="1404">
                  <c:v>0.08</c:v>
                </c:pt>
                <c:pt idx="1405">
                  <c:v>0.08</c:v>
                </c:pt>
                <c:pt idx="1406">
                  <c:v>0.08</c:v>
                </c:pt>
                <c:pt idx="1407">
                  <c:v>0.08</c:v>
                </c:pt>
                <c:pt idx="1408">
                  <c:v>0.08</c:v>
                </c:pt>
                <c:pt idx="1409">
                  <c:v>0.08</c:v>
                </c:pt>
                <c:pt idx="1410">
                  <c:v>0.08</c:v>
                </c:pt>
                <c:pt idx="1411">
                  <c:v>0.08</c:v>
                </c:pt>
                <c:pt idx="1412">
                  <c:v>0.08</c:v>
                </c:pt>
                <c:pt idx="1413">
                  <c:v>0.08</c:v>
                </c:pt>
                <c:pt idx="1414">
                  <c:v>0.08</c:v>
                </c:pt>
                <c:pt idx="1415">
                  <c:v>0.08</c:v>
                </c:pt>
                <c:pt idx="1416">
                  <c:v>0.08</c:v>
                </c:pt>
                <c:pt idx="1417">
                  <c:v>0.08</c:v>
                </c:pt>
                <c:pt idx="1418">
                  <c:v>0.08</c:v>
                </c:pt>
                <c:pt idx="1419">
                  <c:v>0.08</c:v>
                </c:pt>
                <c:pt idx="1420">
                  <c:v>0.08</c:v>
                </c:pt>
                <c:pt idx="1421">
                  <c:v>0.08</c:v>
                </c:pt>
                <c:pt idx="1422">
                  <c:v>0.08</c:v>
                </c:pt>
                <c:pt idx="1423">
                  <c:v>0.08</c:v>
                </c:pt>
                <c:pt idx="1424">
                  <c:v>0.08</c:v>
                </c:pt>
                <c:pt idx="1425">
                  <c:v>0.08</c:v>
                </c:pt>
                <c:pt idx="1426">
                  <c:v>0.08</c:v>
                </c:pt>
                <c:pt idx="1427">
                  <c:v>0.08</c:v>
                </c:pt>
                <c:pt idx="1428">
                  <c:v>7.0000000000000007E-2</c:v>
                </c:pt>
                <c:pt idx="1429">
                  <c:v>7.0000000000000007E-2</c:v>
                </c:pt>
                <c:pt idx="1430">
                  <c:v>7.0000000000000007E-2</c:v>
                </c:pt>
                <c:pt idx="1431">
                  <c:v>0.08</c:v>
                </c:pt>
                <c:pt idx="1432">
                  <c:v>0.08</c:v>
                </c:pt>
                <c:pt idx="1433">
                  <c:v>0.08</c:v>
                </c:pt>
                <c:pt idx="1434">
                  <c:v>0.08</c:v>
                </c:pt>
                <c:pt idx="1435">
                  <c:v>0.08</c:v>
                </c:pt>
                <c:pt idx="1436">
                  <c:v>0.08</c:v>
                </c:pt>
                <c:pt idx="1437">
                  <c:v>0.08</c:v>
                </c:pt>
                <c:pt idx="1438">
                  <c:v>0.08</c:v>
                </c:pt>
                <c:pt idx="1439">
                  <c:v>0.08</c:v>
                </c:pt>
                <c:pt idx="1440">
                  <c:v>0.08</c:v>
                </c:pt>
                <c:pt idx="1441">
                  <c:v>0.08</c:v>
                </c:pt>
                <c:pt idx="1442">
                  <c:v>0.08</c:v>
                </c:pt>
                <c:pt idx="1443">
                  <c:v>0.08</c:v>
                </c:pt>
                <c:pt idx="1444">
                  <c:v>0.08</c:v>
                </c:pt>
                <c:pt idx="1445">
                  <c:v>0.08</c:v>
                </c:pt>
                <c:pt idx="1446">
                  <c:v>0.08</c:v>
                </c:pt>
                <c:pt idx="1447">
                  <c:v>0.08</c:v>
                </c:pt>
                <c:pt idx="1448">
                  <c:v>0.08</c:v>
                </c:pt>
                <c:pt idx="1449">
                  <c:v>0.08</c:v>
                </c:pt>
                <c:pt idx="1450">
                  <c:v>0.08</c:v>
                </c:pt>
                <c:pt idx="1451">
                  <c:v>0.08</c:v>
                </c:pt>
                <c:pt idx="1452">
                  <c:v>0.08</c:v>
                </c:pt>
                <c:pt idx="1453">
                  <c:v>0.08</c:v>
                </c:pt>
                <c:pt idx="1454">
                  <c:v>0.08</c:v>
                </c:pt>
                <c:pt idx="1455">
                  <c:v>0.08</c:v>
                </c:pt>
                <c:pt idx="1456">
                  <c:v>0.08</c:v>
                </c:pt>
                <c:pt idx="1457">
                  <c:v>0.08</c:v>
                </c:pt>
                <c:pt idx="1458">
                  <c:v>0.08</c:v>
                </c:pt>
                <c:pt idx="1459">
                  <c:v>0.08</c:v>
                </c:pt>
                <c:pt idx="1460">
                  <c:v>0.08</c:v>
                </c:pt>
                <c:pt idx="1461">
                  <c:v>0.08</c:v>
                </c:pt>
                <c:pt idx="1462">
                  <c:v>0.08</c:v>
                </c:pt>
                <c:pt idx="1463">
                  <c:v>0.08</c:v>
                </c:pt>
                <c:pt idx="1464">
                  <c:v>0.08</c:v>
                </c:pt>
                <c:pt idx="1465">
                  <c:v>0.08</c:v>
                </c:pt>
                <c:pt idx="1466">
                  <c:v>0.08</c:v>
                </c:pt>
                <c:pt idx="1467">
                  <c:v>0.08</c:v>
                </c:pt>
                <c:pt idx="1468">
                  <c:v>0.08</c:v>
                </c:pt>
                <c:pt idx="1469">
                  <c:v>0.08</c:v>
                </c:pt>
                <c:pt idx="1470">
                  <c:v>0.08</c:v>
                </c:pt>
                <c:pt idx="1471">
                  <c:v>0.08</c:v>
                </c:pt>
                <c:pt idx="1472">
                  <c:v>0.08</c:v>
                </c:pt>
                <c:pt idx="1473">
                  <c:v>0.08</c:v>
                </c:pt>
                <c:pt idx="1474">
                  <c:v>0.08</c:v>
                </c:pt>
                <c:pt idx="1475">
                  <c:v>0.08</c:v>
                </c:pt>
                <c:pt idx="1476">
                  <c:v>0.08</c:v>
                </c:pt>
                <c:pt idx="1477">
                  <c:v>0.08</c:v>
                </c:pt>
                <c:pt idx="1478">
                  <c:v>0.08</c:v>
                </c:pt>
                <c:pt idx="1479">
                  <c:v>0.08</c:v>
                </c:pt>
                <c:pt idx="1480">
                  <c:v>0.08</c:v>
                </c:pt>
                <c:pt idx="1481">
                  <c:v>0.08</c:v>
                </c:pt>
                <c:pt idx="1482">
                  <c:v>0.08</c:v>
                </c:pt>
                <c:pt idx="1483">
                  <c:v>0.08</c:v>
                </c:pt>
                <c:pt idx="1484">
                  <c:v>0.08</c:v>
                </c:pt>
                <c:pt idx="1485">
                  <c:v>0.08</c:v>
                </c:pt>
                <c:pt idx="1486">
                  <c:v>0.08</c:v>
                </c:pt>
                <c:pt idx="1487">
                  <c:v>0.08</c:v>
                </c:pt>
                <c:pt idx="1488">
                  <c:v>0.08</c:v>
                </c:pt>
                <c:pt idx="1489">
                  <c:v>0.08</c:v>
                </c:pt>
                <c:pt idx="1490">
                  <c:v>0.08</c:v>
                </c:pt>
                <c:pt idx="1491">
                  <c:v>0.08</c:v>
                </c:pt>
                <c:pt idx="1492">
                  <c:v>0.08</c:v>
                </c:pt>
                <c:pt idx="1493">
                  <c:v>0.08</c:v>
                </c:pt>
                <c:pt idx="1494">
                  <c:v>0.08</c:v>
                </c:pt>
                <c:pt idx="1495">
                  <c:v>0.08</c:v>
                </c:pt>
                <c:pt idx="1496">
                  <c:v>0.08</c:v>
                </c:pt>
                <c:pt idx="1497">
                  <c:v>0.08</c:v>
                </c:pt>
                <c:pt idx="1498">
                  <c:v>0.08</c:v>
                </c:pt>
                <c:pt idx="1499">
                  <c:v>0.08</c:v>
                </c:pt>
                <c:pt idx="1500">
                  <c:v>0.08</c:v>
                </c:pt>
                <c:pt idx="1501">
                  <c:v>0.08</c:v>
                </c:pt>
                <c:pt idx="1502">
                  <c:v>0.08</c:v>
                </c:pt>
                <c:pt idx="1503">
                  <c:v>0.08</c:v>
                </c:pt>
                <c:pt idx="1504">
                  <c:v>0.33</c:v>
                </c:pt>
                <c:pt idx="1505">
                  <c:v>0.33</c:v>
                </c:pt>
                <c:pt idx="1506">
                  <c:v>0.33</c:v>
                </c:pt>
                <c:pt idx="1507">
                  <c:v>0.33</c:v>
                </c:pt>
                <c:pt idx="1508">
                  <c:v>0.33</c:v>
                </c:pt>
                <c:pt idx="1509">
                  <c:v>0.33</c:v>
                </c:pt>
                <c:pt idx="1510">
                  <c:v>0.33</c:v>
                </c:pt>
                <c:pt idx="1511">
                  <c:v>0.33</c:v>
                </c:pt>
                <c:pt idx="1512">
                  <c:v>0.33</c:v>
                </c:pt>
                <c:pt idx="1513">
                  <c:v>0.33</c:v>
                </c:pt>
                <c:pt idx="1514">
                  <c:v>0.33</c:v>
                </c:pt>
                <c:pt idx="1515">
                  <c:v>0.33</c:v>
                </c:pt>
                <c:pt idx="1516">
                  <c:v>0.33</c:v>
                </c:pt>
                <c:pt idx="1517">
                  <c:v>0.33</c:v>
                </c:pt>
                <c:pt idx="1518">
                  <c:v>0.33</c:v>
                </c:pt>
                <c:pt idx="1519">
                  <c:v>0.33</c:v>
                </c:pt>
                <c:pt idx="1520">
                  <c:v>0.33</c:v>
                </c:pt>
                <c:pt idx="1521">
                  <c:v>0.33</c:v>
                </c:pt>
                <c:pt idx="1522">
                  <c:v>0.33</c:v>
                </c:pt>
                <c:pt idx="1523">
                  <c:v>0.33</c:v>
                </c:pt>
                <c:pt idx="1524">
                  <c:v>0.33</c:v>
                </c:pt>
                <c:pt idx="1525">
                  <c:v>0.33</c:v>
                </c:pt>
                <c:pt idx="1526">
                  <c:v>0.33</c:v>
                </c:pt>
                <c:pt idx="1527">
                  <c:v>0.33</c:v>
                </c:pt>
                <c:pt idx="1528">
                  <c:v>0.33</c:v>
                </c:pt>
                <c:pt idx="1529">
                  <c:v>0.33</c:v>
                </c:pt>
                <c:pt idx="1530">
                  <c:v>0.33</c:v>
                </c:pt>
                <c:pt idx="1531">
                  <c:v>0.33</c:v>
                </c:pt>
                <c:pt idx="1532">
                  <c:v>0.33</c:v>
                </c:pt>
                <c:pt idx="1533">
                  <c:v>0.33</c:v>
                </c:pt>
                <c:pt idx="1534">
                  <c:v>0.33</c:v>
                </c:pt>
                <c:pt idx="1535">
                  <c:v>0.33</c:v>
                </c:pt>
                <c:pt idx="1536">
                  <c:v>0.33</c:v>
                </c:pt>
                <c:pt idx="1537">
                  <c:v>0.33</c:v>
                </c:pt>
                <c:pt idx="1538">
                  <c:v>0.33</c:v>
                </c:pt>
                <c:pt idx="1539">
                  <c:v>0.33</c:v>
                </c:pt>
                <c:pt idx="1540">
                  <c:v>0.33</c:v>
                </c:pt>
                <c:pt idx="1541">
                  <c:v>0.33</c:v>
                </c:pt>
                <c:pt idx="1542">
                  <c:v>0.33</c:v>
                </c:pt>
                <c:pt idx="1543">
                  <c:v>0.33</c:v>
                </c:pt>
                <c:pt idx="1544">
                  <c:v>0.33</c:v>
                </c:pt>
                <c:pt idx="1545">
                  <c:v>0.33</c:v>
                </c:pt>
                <c:pt idx="1546">
                  <c:v>0.33</c:v>
                </c:pt>
                <c:pt idx="1547">
                  <c:v>0.33</c:v>
                </c:pt>
                <c:pt idx="1548">
                  <c:v>0.33</c:v>
                </c:pt>
                <c:pt idx="1549">
                  <c:v>0.33</c:v>
                </c:pt>
                <c:pt idx="1550">
                  <c:v>0.33</c:v>
                </c:pt>
                <c:pt idx="1551">
                  <c:v>0.33</c:v>
                </c:pt>
                <c:pt idx="1552">
                  <c:v>0.33</c:v>
                </c:pt>
                <c:pt idx="1553">
                  <c:v>0.83</c:v>
                </c:pt>
                <c:pt idx="1554">
                  <c:v>0.83</c:v>
                </c:pt>
                <c:pt idx="1555">
                  <c:v>0.83</c:v>
                </c:pt>
                <c:pt idx="1556">
                  <c:v>0.83</c:v>
                </c:pt>
                <c:pt idx="1557">
                  <c:v>0.83</c:v>
                </c:pt>
                <c:pt idx="1558">
                  <c:v>0.83</c:v>
                </c:pt>
                <c:pt idx="1559">
                  <c:v>0.83</c:v>
                </c:pt>
                <c:pt idx="1560">
                  <c:v>0.83</c:v>
                </c:pt>
                <c:pt idx="1561">
                  <c:v>0.83</c:v>
                </c:pt>
                <c:pt idx="1562">
                  <c:v>0.83</c:v>
                </c:pt>
                <c:pt idx="1563">
                  <c:v>0.83</c:v>
                </c:pt>
                <c:pt idx="1564">
                  <c:v>0.83</c:v>
                </c:pt>
                <c:pt idx="1565">
                  <c:v>0.83</c:v>
                </c:pt>
                <c:pt idx="1566">
                  <c:v>0.83</c:v>
                </c:pt>
                <c:pt idx="1567">
                  <c:v>0.83</c:v>
                </c:pt>
                <c:pt idx="1568">
                  <c:v>0.83</c:v>
                </c:pt>
                <c:pt idx="1569">
                  <c:v>0.83</c:v>
                </c:pt>
                <c:pt idx="1570">
                  <c:v>0.83</c:v>
                </c:pt>
                <c:pt idx="1571">
                  <c:v>0.83</c:v>
                </c:pt>
                <c:pt idx="1572">
                  <c:v>0.83</c:v>
                </c:pt>
                <c:pt idx="1573">
                  <c:v>0.83</c:v>
                </c:pt>
                <c:pt idx="1574">
                  <c:v>0.83</c:v>
                </c:pt>
                <c:pt idx="1575">
                  <c:v>0.83</c:v>
                </c:pt>
                <c:pt idx="1576">
                  <c:v>0.83</c:v>
                </c:pt>
                <c:pt idx="1577">
                  <c:v>0.83</c:v>
                </c:pt>
                <c:pt idx="1578">
                  <c:v>0.83</c:v>
                </c:pt>
                <c:pt idx="1579">
                  <c:v>0.83</c:v>
                </c:pt>
                <c:pt idx="1580">
                  <c:v>0.83</c:v>
                </c:pt>
                <c:pt idx="1581">
                  <c:v>0.83</c:v>
                </c:pt>
                <c:pt idx="1582">
                  <c:v>0.83</c:v>
                </c:pt>
                <c:pt idx="1583">
                  <c:v>0.83</c:v>
                </c:pt>
                <c:pt idx="1584">
                  <c:v>0.83</c:v>
                </c:pt>
                <c:pt idx="1585">
                  <c:v>0.83</c:v>
                </c:pt>
                <c:pt idx="1586">
                  <c:v>0.83</c:v>
                </c:pt>
                <c:pt idx="1587">
                  <c:v>0.83</c:v>
                </c:pt>
                <c:pt idx="1588">
                  <c:v>0.83</c:v>
                </c:pt>
                <c:pt idx="1589">
                  <c:v>0.83</c:v>
                </c:pt>
                <c:pt idx="1590">
                  <c:v>0.83</c:v>
                </c:pt>
                <c:pt idx="1591">
                  <c:v>0.83</c:v>
                </c:pt>
                <c:pt idx="1592">
                  <c:v>0.83</c:v>
                </c:pt>
                <c:pt idx="1593">
                  <c:v>0.83</c:v>
                </c:pt>
                <c:pt idx="1594">
                  <c:v>0.83</c:v>
                </c:pt>
                <c:pt idx="1595">
                  <c:v>1.58</c:v>
                </c:pt>
                <c:pt idx="1596">
                  <c:v>1.58</c:v>
                </c:pt>
                <c:pt idx="1597">
                  <c:v>1.58</c:v>
                </c:pt>
                <c:pt idx="1598">
                  <c:v>1.58</c:v>
                </c:pt>
                <c:pt idx="1599">
                  <c:v>1.58</c:v>
                </c:pt>
                <c:pt idx="1600">
                  <c:v>1.58</c:v>
                </c:pt>
                <c:pt idx="1601">
                  <c:v>1.58</c:v>
                </c:pt>
                <c:pt idx="1602">
                  <c:v>1.58</c:v>
                </c:pt>
                <c:pt idx="1603">
                  <c:v>1.58</c:v>
                </c:pt>
                <c:pt idx="1604">
                  <c:v>1.58</c:v>
                </c:pt>
                <c:pt idx="1605">
                  <c:v>1.58</c:v>
                </c:pt>
                <c:pt idx="1606">
                  <c:v>1.58</c:v>
                </c:pt>
                <c:pt idx="1607">
                  <c:v>1.58</c:v>
                </c:pt>
                <c:pt idx="1608">
                  <c:v>1.58</c:v>
                </c:pt>
                <c:pt idx="1609">
                  <c:v>1.58</c:v>
                </c:pt>
                <c:pt idx="1610">
                  <c:v>1.58</c:v>
                </c:pt>
                <c:pt idx="1611">
                  <c:v>1.58</c:v>
                </c:pt>
                <c:pt idx="1612">
                  <c:v>1.58</c:v>
                </c:pt>
                <c:pt idx="1613">
                  <c:v>1.58</c:v>
                </c:pt>
                <c:pt idx="1614">
                  <c:v>1.58</c:v>
                </c:pt>
                <c:pt idx="1615">
                  <c:v>1.58</c:v>
                </c:pt>
                <c:pt idx="1616">
                  <c:v>1.58</c:v>
                </c:pt>
                <c:pt idx="1617">
                  <c:v>1.58</c:v>
                </c:pt>
                <c:pt idx="1618">
                  <c:v>1.58</c:v>
                </c:pt>
                <c:pt idx="1619">
                  <c:v>1.58</c:v>
                </c:pt>
                <c:pt idx="1620">
                  <c:v>1.58</c:v>
                </c:pt>
                <c:pt idx="1621">
                  <c:v>1.58</c:v>
                </c:pt>
                <c:pt idx="1622">
                  <c:v>1.58</c:v>
                </c:pt>
                <c:pt idx="1623">
                  <c:v>1.58</c:v>
                </c:pt>
                <c:pt idx="1624">
                  <c:v>1.58</c:v>
                </c:pt>
                <c:pt idx="1625">
                  <c:v>1.58</c:v>
                </c:pt>
                <c:pt idx="1626">
                  <c:v>1.58</c:v>
                </c:pt>
                <c:pt idx="1627">
                  <c:v>1.58</c:v>
                </c:pt>
                <c:pt idx="1628">
                  <c:v>1.58</c:v>
                </c:pt>
                <c:pt idx="1629">
                  <c:v>1.58</c:v>
                </c:pt>
                <c:pt idx="1630">
                  <c:v>1.58</c:v>
                </c:pt>
                <c:pt idx="1631">
                  <c:v>1.58</c:v>
                </c:pt>
                <c:pt idx="1632">
                  <c:v>1.58</c:v>
                </c:pt>
                <c:pt idx="1633">
                  <c:v>1.58</c:v>
                </c:pt>
                <c:pt idx="1634">
                  <c:v>1.58</c:v>
                </c:pt>
                <c:pt idx="1635">
                  <c:v>1.58</c:v>
                </c:pt>
                <c:pt idx="1636">
                  <c:v>1.58</c:v>
                </c:pt>
                <c:pt idx="1637">
                  <c:v>2.33</c:v>
                </c:pt>
                <c:pt idx="1638">
                  <c:v>2.3199999999999998</c:v>
                </c:pt>
                <c:pt idx="1639">
                  <c:v>2.3199999999999998</c:v>
                </c:pt>
                <c:pt idx="1640">
                  <c:v>2.3199999999999998</c:v>
                </c:pt>
                <c:pt idx="1641">
                  <c:v>2.33</c:v>
                </c:pt>
                <c:pt idx="1642">
                  <c:v>2.33</c:v>
                </c:pt>
                <c:pt idx="1643">
                  <c:v>2.33</c:v>
                </c:pt>
                <c:pt idx="1644">
                  <c:v>2.33</c:v>
                </c:pt>
                <c:pt idx="1645">
                  <c:v>2.33</c:v>
                </c:pt>
                <c:pt idx="1646">
                  <c:v>2.33</c:v>
                </c:pt>
                <c:pt idx="1647">
                  <c:v>2.33</c:v>
                </c:pt>
                <c:pt idx="1648">
                  <c:v>2.33</c:v>
                </c:pt>
                <c:pt idx="1649">
                  <c:v>2.33</c:v>
                </c:pt>
                <c:pt idx="1650">
                  <c:v>2.33</c:v>
                </c:pt>
                <c:pt idx="1651">
                  <c:v>2.33</c:v>
                </c:pt>
                <c:pt idx="1652">
                  <c:v>2.33</c:v>
                </c:pt>
                <c:pt idx="1653">
                  <c:v>2.33</c:v>
                </c:pt>
                <c:pt idx="1654">
                  <c:v>2.33</c:v>
                </c:pt>
                <c:pt idx="1655">
                  <c:v>2.33</c:v>
                </c:pt>
                <c:pt idx="1656">
                  <c:v>2.33</c:v>
                </c:pt>
                <c:pt idx="1657">
                  <c:v>2.33</c:v>
                </c:pt>
                <c:pt idx="1658">
                  <c:v>2.33</c:v>
                </c:pt>
                <c:pt idx="1659">
                  <c:v>2.33</c:v>
                </c:pt>
                <c:pt idx="1660">
                  <c:v>2.33</c:v>
                </c:pt>
                <c:pt idx="1661">
                  <c:v>2.33</c:v>
                </c:pt>
                <c:pt idx="1662">
                  <c:v>2.33</c:v>
                </c:pt>
                <c:pt idx="1663">
                  <c:v>2.33</c:v>
                </c:pt>
                <c:pt idx="1664">
                  <c:v>2.33</c:v>
                </c:pt>
                <c:pt idx="1665">
                  <c:v>2.33</c:v>
                </c:pt>
                <c:pt idx="1666">
                  <c:v>2.33</c:v>
                </c:pt>
                <c:pt idx="1667">
                  <c:v>2.33</c:v>
                </c:pt>
                <c:pt idx="1668">
                  <c:v>2.33</c:v>
                </c:pt>
                <c:pt idx="1669">
                  <c:v>2.33</c:v>
                </c:pt>
                <c:pt idx="1670">
                  <c:v>2.33</c:v>
                </c:pt>
                <c:pt idx="1671">
                  <c:v>2.33</c:v>
                </c:pt>
                <c:pt idx="1672">
                  <c:v>2.33</c:v>
                </c:pt>
                <c:pt idx="1673">
                  <c:v>2.33</c:v>
                </c:pt>
                <c:pt idx="1674">
                  <c:v>2.33</c:v>
                </c:pt>
                <c:pt idx="1675">
                  <c:v>2.33</c:v>
                </c:pt>
                <c:pt idx="1676">
                  <c:v>2.33</c:v>
                </c:pt>
                <c:pt idx="1677">
                  <c:v>2.33</c:v>
                </c:pt>
                <c:pt idx="1678">
                  <c:v>2.33</c:v>
                </c:pt>
                <c:pt idx="1679">
                  <c:v>2.33</c:v>
                </c:pt>
                <c:pt idx="1680">
                  <c:v>2.33</c:v>
                </c:pt>
                <c:pt idx="1681">
                  <c:v>2.33</c:v>
                </c:pt>
                <c:pt idx="1682">
                  <c:v>2.33</c:v>
                </c:pt>
                <c:pt idx="1683">
                  <c:v>2.33</c:v>
                </c:pt>
                <c:pt idx="1684">
                  <c:v>2.33</c:v>
                </c:pt>
                <c:pt idx="1685">
                  <c:v>2.33</c:v>
                </c:pt>
                <c:pt idx="1686">
                  <c:v>2.33</c:v>
                </c:pt>
                <c:pt idx="1687">
                  <c:v>2.33</c:v>
                </c:pt>
                <c:pt idx="1688">
                  <c:v>2.33</c:v>
                </c:pt>
                <c:pt idx="1689">
                  <c:v>2.33</c:v>
                </c:pt>
                <c:pt idx="1690">
                  <c:v>2.33</c:v>
                </c:pt>
                <c:pt idx="1691">
                  <c:v>2.33</c:v>
                </c:pt>
                <c:pt idx="1692">
                  <c:v>2.33</c:v>
                </c:pt>
                <c:pt idx="1693">
                  <c:v>3.08</c:v>
                </c:pt>
                <c:pt idx="1694">
                  <c:v>3.08</c:v>
                </c:pt>
                <c:pt idx="1695">
                  <c:v>3.08</c:v>
                </c:pt>
                <c:pt idx="1696">
                  <c:v>3.08</c:v>
                </c:pt>
                <c:pt idx="1697">
                  <c:v>3.08</c:v>
                </c:pt>
                <c:pt idx="1698">
                  <c:v>3.08</c:v>
                </c:pt>
                <c:pt idx="1699">
                  <c:v>3.08</c:v>
                </c:pt>
                <c:pt idx="1700">
                  <c:v>3.08</c:v>
                </c:pt>
                <c:pt idx="1701">
                  <c:v>3.08</c:v>
                </c:pt>
                <c:pt idx="1702">
                  <c:v>3.08</c:v>
                </c:pt>
                <c:pt idx="1703">
                  <c:v>3.08</c:v>
                </c:pt>
                <c:pt idx="1704">
                  <c:v>3.08</c:v>
                </c:pt>
                <c:pt idx="1705">
                  <c:v>3.08</c:v>
                </c:pt>
                <c:pt idx="1706">
                  <c:v>3.08</c:v>
                </c:pt>
                <c:pt idx="1707">
                  <c:v>3.08</c:v>
                </c:pt>
                <c:pt idx="1708">
                  <c:v>3.08</c:v>
                </c:pt>
                <c:pt idx="1709">
                  <c:v>3.08</c:v>
                </c:pt>
                <c:pt idx="1710">
                  <c:v>3.08</c:v>
                </c:pt>
                <c:pt idx="1711">
                  <c:v>3.08</c:v>
                </c:pt>
                <c:pt idx="1712">
                  <c:v>3.08</c:v>
                </c:pt>
                <c:pt idx="1713">
                  <c:v>3.08</c:v>
                </c:pt>
                <c:pt idx="1714">
                  <c:v>3.08</c:v>
                </c:pt>
                <c:pt idx="1715">
                  <c:v>3.08</c:v>
                </c:pt>
                <c:pt idx="1716">
                  <c:v>3.08</c:v>
                </c:pt>
                <c:pt idx="1717">
                  <c:v>3.08</c:v>
                </c:pt>
                <c:pt idx="1718">
                  <c:v>3.08</c:v>
                </c:pt>
                <c:pt idx="1719">
                  <c:v>3.08</c:v>
                </c:pt>
                <c:pt idx="1720">
                  <c:v>3.08</c:v>
                </c:pt>
                <c:pt idx="1721">
                  <c:v>3.08</c:v>
                </c:pt>
                <c:pt idx="1722">
                  <c:v>3.08</c:v>
                </c:pt>
                <c:pt idx="1723">
                  <c:v>3.08</c:v>
                </c:pt>
                <c:pt idx="1724">
                  <c:v>3.08</c:v>
                </c:pt>
                <c:pt idx="1725">
                  <c:v>3.08</c:v>
                </c:pt>
                <c:pt idx="1726">
                  <c:v>3.08</c:v>
                </c:pt>
                <c:pt idx="1727">
                  <c:v>3.08</c:v>
                </c:pt>
                <c:pt idx="1728">
                  <c:v>3.08</c:v>
                </c:pt>
                <c:pt idx="1729">
                  <c:v>3.08</c:v>
                </c:pt>
                <c:pt idx="1730">
                  <c:v>3.08</c:v>
                </c:pt>
                <c:pt idx="1731">
                  <c:v>3.08</c:v>
                </c:pt>
                <c:pt idx="1732">
                  <c:v>3.08</c:v>
                </c:pt>
                <c:pt idx="1733">
                  <c:v>3.08</c:v>
                </c:pt>
                <c:pt idx="1734">
                  <c:v>3.08</c:v>
                </c:pt>
                <c:pt idx="1735">
                  <c:v>3.83</c:v>
                </c:pt>
                <c:pt idx="1736">
                  <c:v>3.83</c:v>
                </c:pt>
                <c:pt idx="1737">
                  <c:v>3.83</c:v>
                </c:pt>
                <c:pt idx="1738">
                  <c:v>3.83</c:v>
                </c:pt>
                <c:pt idx="1739">
                  <c:v>3.83</c:v>
                </c:pt>
                <c:pt idx="1740">
                  <c:v>3.83</c:v>
                </c:pt>
                <c:pt idx="1741">
                  <c:v>3.83</c:v>
                </c:pt>
                <c:pt idx="1742">
                  <c:v>3.83</c:v>
                </c:pt>
                <c:pt idx="1743">
                  <c:v>3.83</c:v>
                </c:pt>
                <c:pt idx="1744">
                  <c:v>3.83</c:v>
                </c:pt>
                <c:pt idx="1745">
                  <c:v>3.83</c:v>
                </c:pt>
                <c:pt idx="1746">
                  <c:v>3.83</c:v>
                </c:pt>
                <c:pt idx="1747">
                  <c:v>3.83</c:v>
                </c:pt>
                <c:pt idx="1748">
                  <c:v>3.83</c:v>
                </c:pt>
                <c:pt idx="1749">
                  <c:v>3.83</c:v>
                </c:pt>
                <c:pt idx="1750">
                  <c:v>3.83</c:v>
                </c:pt>
                <c:pt idx="1751">
                  <c:v>3.83</c:v>
                </c:pt>
                <c:pt idx="1752">
                  <c:v>3.83</c:v>
                </c:pt>
                <c:pt idx="1753">
                  <c:v>3.83</c:v>
                </c:pt>
                <c:pt idx="1754">
                  <c:v>3.83</c:v>
                </c:pt>
                <c:pt idx="1755">
                  <c:v>3.83</c:v>
                </c:pt>
                <c:pt idx="1756">
                  <c:v>3.83</c:v>
                </c:pt>
                <c:pt idx="1757">
                  <c:v>3.83</c:v>
                </c:pt>
                <c:pt idx="1758">
                  <c:v>3.83</c:v>
                </c:pt>
                <c:pt idx="1759">
                  <c:v>3.83</c:v>
                </c:pt>
                <c:pt idx="1760">
                  <c:v>3.83</c:v>
                </c:pt>
                <c:pt idx="1761">
                  <c:v>3.83</c:v>
                </c:pt>
                <c:pt idx="1762">
                  <c:v>3.83</c:v>
                </c:pt>
                <c:pt idx="1763">
                  <c:v>3.83</c:v>
                </c:pt>
                <c:pt idx="1764">
                  <c:v>3.83</c:v>
                </c:pt>
                <c:pt idx="1765">
                  <c:v>3.83</c:v>
                </c:pt>
                <c:pt idx="1766">
                  <c:v>3.83</c:v>
                </c:pt>
                <c:pt idx="1767">
                  <c:v>3.83</c:v>
                </c:pt>
                <c:pt idx="1768">
                  <c:v>3.83</c:v>
                </c:pt>
                <c:pt idx="1769">
                  <c:v>3.83</c:v>
                </c:pt>
                <c:pt idx="1770">
                  <c:v>3.83</c:v>
                </c:pt>
                <c:pt idx="1771">
                  <c:v>3.83</c:v>
                </c:pt>
                <c:pt idx="1772">
                  <c:v>3.83</c:v>
                </c:pt>
                <c:pt idx="1773">
                  <c:v>3.83</c:v>
                </c:pt>
                <c:pt idx="1774">
                  <c:v>3.83</c:v>
                </c:pt>
                <c:pt idx="1775">
                  <c:v>3.83</c:v>
                </c:pt>
                <c:pt idx="1776">
                  <c:v>3.83</c:v>
                </c:pt>
                <c:pt idx="1777">
                  <c:v>4.33</c:v>
                </c:pt>
                <c:pt idx="1778">
                  <c:v>4.33</c:v>
                </c:pt>
                <c:pt idx="1779">
                  <c:v>4.33</c:v>
                </c:pt>
                <c:pt idx="1780">
                  <c:v>4.33</c:v>
                </c:pt>
                <c:pt idx="1781">
                  <c:v>4.33</c:v>
                </c:pt>
                <c:pt idx="1782">
                  <c:v>4.33</c:v>
                </c:pt>
                <c:pt idx="1783">
                  <c:v>4.33</c:v>
                </c:pt>
                <c:pt idx="1784">
                  <c:v>4.33</c:v>
                </c:pt>
                <c:pt idx="1785">
                  <c:v>4.33</c:v>
                </c:pt>
                <c:pt idx="1786">
                  <c:v>4.33</c:v>
                </c:pt>
                <c:pt idx="1787">
                  <c:v>4.33</c:v>
                </c:pt>
                <c:pt idx="1788">
                  <c:v>4.33</c:v>
                </c:pt>
                <c:pt idx="1789">
                  <c:v>4.33</c:v>
                </c:pt>
                <c:pt idx="1790">
                  <c:v>4.33</c:v>
                </c:pt>
                <c:pt idx="1791">
                  <c:v>4.33</c:v>
                </c:pt>
                <c:pt idx="1792">
                  <c:v>4.33</c:v>
                </c:pt>
                <c:pt idx="1793">
                  <c:v>4.33</c:v>
                </c:pt>
                <c:pt idx="1794">
                  <c:v>4.33</c:v>
                </c:pt>
                <c:pt idx="1795">
                  <c:v>4.33</c:v>
                </c:pt>
                <c:pt idx="1796">
                  <c:v>4.33</c:v>
                </c:pt>
                <c:pt idx="1797">
                  <c:v>4.33</c:v>
                </c:pt>
                <c:pt idx="1798">
                  <c:v>4.33</c:v>
                </c:pt>
                <c:pt idx="1799">
                  <c:v>4.33</c:v>
                </c:pt>
                <c:pt idx="1800">
                  <c:v>4.33</c:v>
                </c:pt>
                <c:pt idx="1801">
                  <c:v>4.33</c:v>
                </c:pt>
                <c:pt idx="1802">
                  <c:v>4.33</c:v>
                </c:pt>
                <c:pt idx="1803">
                  <c:v>4.33</c:v>
                </c:pt>
                <c:pt idx="1804">
                  <c:v>4.33</c:v>
                </c:pt>
                <c:pt idx="1805">
                  <c:v>4.33</c:v>
                </c:pt>
                <c:pt idx="1806">
                  <c:v>4.33</c:v>
                </c:pt>
                <c:pt idx="1807">
                  <c:v>4.33</c:v>
                </c:pt>
                <c:pt idx="1808">
                  <c:v>4.33</c:v>
                </c:pt>
                <c:pt idx="1809">
                  <c:v>4.33</c:v>
                </c:pt>
                <c:pt idx="1810">
                  <c:v>4.33</c:v>
                </c:pt>
                <c:pt idx="1811">
                  <c:v>4.33</c:v>
                </c:pt>
                <c:pt idx="1812">
                  <c:v>4.33</c:v>
                </c:pt>
                <c:pt idx="1813">
                  <c:v>4.33</c:v>
                </c:pt>
                <c:pt idx="1814">
                  <c:v>4.33</c:v>
                </c:pt>
                <c:pt idx="1815">
                  <c:v>4.33</c:v>
                </c:pt>
                <c:pt idx="1816">
                  <c:v>4.33</c:v>
                </c:pt>
                <c:pt idx="1817">
                  <c:v>4.33</c:v>
                </c:pt>
                <c:pt idx="1818">
                  <c:v>4.33</c:v>
                </c:pt>
                <c:pt idx="1819">
                  <c:v>4.33</c:v>
                </c:pt>
                <c:pt idx="1820">
                  <c:v>4.33</c:v>
                </c:pt>
                <c:pt idx="1821">
                  <c:v>4.33</c:v>
                </c:pt>
                <c:pt idx="1822">
                  <c:v>4.33</c:v>
                </c:pt>
                <c:pt idx="1823">
                  <c:v>4.33</c:v>
                </c:pt>
                <c:pt idx="1824">
                  <c:v>4.33</c:v>
                </c:pt>
                <c:pt idx="1825">
                  <c:v>4.33</c:v>
                </c:pt>
                <c:pt idx="1826">
                  <c:v>4.58</c:v>
                </c:pt>
                <c:pt idx="1827">
                  <c:v>4.58</c:v>
                </c:pt>
                <c:pt idx="1828">
                  <c:v>4.58</c:v>
                </c:pt>
                <c:pt idx="1829">
                  <c:v>4.58</c:v>
                </c:pt>
                <c:pt idx="1830">
                  <c:v>4.58</c:v>
                </c:pt>
                <c:pt idx="1831">
                  <c:v>4.58</c:v>
                </c:pt>
                <c:pt idx="1832" formatCode="General">
                  <c:v>4.58</c:v>
                </c:pt>
                <c:pt idx="1833" formatCode="General">
                  <c:v>4.57</c:v>
                </c:pt>
                <c:pt idx="1834" formatCode="General">
                  <c:v>4.58</c:v>
                </c:pt>
                <c:pt idx="1835" formatCode="General">
                  <c:v>4.58</c:v>
                </c:pt>
                <c:pt idx="1836" formatCode="General">
                  <c:v>4.58</c:v>
                </c:pt>
                <c:pt idx="1837" formatCode="General">
                  <c:v>4.58</c:v>
                </c:pt>
                <c:pt idx="1838" formatCode="General">
                  <c:v>4.58</c:v>
                </c:pt>
                <c:pt idx="1839" formatCode="General">
                  <c:v>4.58</c:v>
                </c:pt>
                <c:pt idx="1840" formatCode="General">
                  <c:v>4.58</c:v>
                </c:pt>
                <c:pt idx="1841" formatCode="General">
                  <c:v>4.58</c:v>
                </c:pt>
                <c:pt idx="1842" formatCode="General">
                  <c:v>4.58</c:v>
                </c:pt>
                <c:pt idx="1843" formatCode="General">
                  <c:v>4.58</c:v>
                </c:pt>
                <c:pt idx="1844" formatCode="General">
                  <c:v>4.58</c:v>
                </c:pt>
                <c:pt idx="1845" formatCode="General">
                  <c:v>4.58</c:v>
                </c:pt>
                <c:pt idx="1846" formatCode="General">
                  <c:v>4.58</c:v>
                </c:pt>
                <c:pt idx="1847" formatCode="General">
                  <c:v>4.58</c:v>
                </c:pt>
                <c:pt idx="1848" formatCode="General">
                  <c:v>4.58</c:v>
                </c:pt>
                <c:pt idx="1849" formatCode="General">
                  <c:v>4.58</c:v>
                </c:pt>
                <c:pt idx="1850" formatCode="General">
                  <c:v>4.58</c:v>
                </c:pt>
                <c:pt idx="1851" formatCode="General">
                  <c:v>4.57</c:v>
                </c:pt>
                <c:pt idx="1852" formatCode="General">
                  <c:v>4.57</c:v>
                </c:pt>
                <c:pt idx="1853" formatCode="General">
                  <c:v>4.58</c:v>
                </c:pt>
                <c:pt idx="1854" formatCode="General">
                  <c:v>4.57</c:v>
                </c:pt>
                <c:pt idx="1855" formatCode="General">
                  <c:v>4.57</c:v>
                </c:pt>
                <c:pt idx="1856" formatCode="General">
                  <c:v>4.57</c:v>
                </c:pt>
                <c:pt idx="1857" formatCode="General">
                  <c:v>4.57</c:v>
                </c:pt>
                <c:pt idx="1858" formatCode="General">
                  <c:v>4.57</c:v>
                </c:pt>
                <c:pt idx="1859" formatCode="General">
                  <c:v>4.57</c:v>
                </c:pt>
                <c:pt idx="1860" formatCode="General">
                  <c:v>4.57</c:v>
                </c:pt>
                <c:pt idx="1861" formatCode="General">
                  <c:v>4.57</c:v>
                </c:pt>
                <c:pt idx="1862" formatCode="General">
                  <c:v>4.57</c:v>
                </c:pt>
                <c:pt idx="1863" formatCode="General">
                  <c:v>4.57</c:v>
                </c:pt>
                <c:pt idx="1864" formatCode="General">
                  <c:v>4.57</c:v>
                </c:pt>
                <c:pt idx="1865" formatCode="General">
                  <c:v>4.58</c:v>
                </c:pt>
                <c:pt idx="1866" formatCode="General">
                  <c:v>4.58</c:v>
                </c:pt>
                <c:pt idx="1867" formatCode="General">
                  <c:v>4.58</c:v>
                </c:pt>
                <c:pt idx="1868" formatCode="General">
                  <c:v>4.58</c:v>
                </c:pt>
                <c:pt idx="1869" formatCode="General">
                  <c:v>4.58</c:v>
                </c:pt>
                <c:pt idx="1870" formatCode="General">
                  <c:v>4.58</c:v>
                </c:pt>
                <c:pt idx="1871" formatCode="General">
                  <c:v>4.58</c:v>
                </c:pt>
                <c:pt idx="1872" formatCode="General">
                  <c:v>4.58</c:v>
                </c:pt>
                <c:pt idx="1873" formatCode="General">
                  <c:v>4.58</c:v>
                </c:pt>
                <c:pt idx="1874" formatCode="General">
                  <c:v>4.58</c:v>
                </c:pt>
                <c:pt idx="1875" formatCode="General">
                  <c:v>4.83</c:v>
                </c:pt>
                <c:pt idx="1876" formatCode="General">
                  <c:v>4.83</c:v>
                </c:pt>
                <c:pt idx="1877" formatCode="General">
                  <c:v>4.83</c:v>
                </c:pt>
                <c:pt idx="1878" formatCode="General">
                  <c:v>4.83</c:v>
                </c:pt>
                <c:pt idx="1879" formatCode="General">
                  <c:v>4.83</c:v>
                </c:pt>
                <c:pt idx="1880" formatCode="General">
                  <c:v>4.83</c:v>
                </c:pt>
                <c:pt idx="1881" formatCode="General">
                  <c:v>4.83</c:v>
                </c:pt>
                <c:pt idx="1882" formatCode="General">
                  <c:v>4.83</c:v>
                </c:pt>
                <c:pt idx="1883" formatCode="General">
                  <c:v>4.83</c:v>
                </c:pt>
                <c:pt idx="1884" formatCode="General">
                  <c:v>4.83</c:v>
                </c:pt>
                <c:pt idx="1885" formatCode="General">
                  <c:v>4.83</c:v>
                </c:pt>
                <c:pt idx="1886" formatCode="General">
                  <c:v>4.83</c:v>
                </c:pt>
                <c:pt idx="1887" formatCode="General">
                  <c:v>4.83</c:v>
                </c:pt>
                <c:pt idx="1888" formatCode="General">
                  <c:v>4.83</c:v>
                </c:pt>
                <c:pt idx="1889" formatCode="General">
                  <c:v>4.83</c:v>
                </c:pt>
                <c:pt idx="1890" formatCode="General">
                  <c:v>4.83</c:v>
                </c:pt>
                <c:pt idx="1891" formatCode="General">
                  <c:v>4.83</c:v>
                </c:pt>
                <c:pt idx="1892" formatCode="General">
                  <c:v>4.83</c:v>
                </c:pt>
                <c:pt idx="1893" formatCode="General">
                  <c:v>4.83</c:v>
                </c:pt>
                <c:pt idx="1894" formatCode="General">
                  <c:v>4.83</c:v>
                </c:pt>
                <c:pt idx="1895" formatCode="General">
                  <c:v>4.83</c:v>
                </c:pt>
                <c:pt idx="1896" formatCode="General">
                  <c:v>4.83</c:v>
                </c:pt>
                <c:pt idx="1897" formatCode="General">
                  <c:v>4.83</c:v>
                </c:pt>
                <c:pt idx="1898" formatCode="General">
                  <c:v>4.83</c:v>
                </c:pt>
                <c:pt idx="1899" formatCode="General">
                  <c:v>4.83</c:v>
                </c:pt>
                <c:pt idx="1900" formatCode="General">
                  <c:v>4.83</c:v>
                </c:pt>
                <c:pt idx="1901" formatCode="General">
                  <c:v>4.83</c:v>
                </c:pt>
                <c:pt idx="1902" formatCode="General">
                  <c:v>4.83</c:v>
                </c:pt>
                <c:pt idx="1903" formatCode="General">
                  <c:v>4.83</c:v>
                </c:pt>
                <c:pt idx="1904" formatCode="General">
                  <c:v>4.83</c:v>
                </c:pt>
                <c:pt idx="1905" formatCode="General">
                  <c:v>4.83</c:v>
                </c:pt>
                <c:pt idx="1906" formatCode="General">
                  <c:v>4.83</c:v>
                </c:pt>
                <c:pt idx="1907" formatCode="General">
                  <c:v>4.83</c:v>
                </c:pt>
                <c:pt idx="1908" formatCode="General">
                  <c:v>4.83</c:v>
                </c:pt>
                <c:pt idx="1909" formatCode="General">
                  <c:v>4.83</c:v>
                </c:pt>
                <c:pt idx="1910" formatCode="General">
                  <c:v>4.83</c:v>
                </c:pt>
                <c:pt idx="1911" formatCode="General">
                  <c:v>4.83</c:v>
                </c:pt>
                <c:pt idx="1912" formatCode="General">
                  <c:v>4.83</c:v>
                </c:pt>
                <c:pt idx="1913" formatCode="General">
                  <c:v>4.83</c:v>
                </c:pt>
                <c:pt idx="1914" formatCode="General">
                  <c:v>4.83</c:v>
                </c:pt>
                <c:pt idx="1915" formatCode="General">
                  <c:v>4.83</c:v>
                </c:pt>
                <c:pt idx="1916" formatCode="General">
                  <c:v>4.83</c:v>
                </c:pt>
                <c:pt idx="1917" formatCode="General">
                  <c:v>5.08</c:v>
                </c:pt>
                <c:pt idx="1918" formatCode="General">
                  <c:v>5.08</c:v>
                </c:pt>
                <c:pt idx="1919" formatCode="General">
                  <c:v>5.08</c:v>
                </c:pt>
                <c:pt idx="1920" formatCode="General">
                  <c:v>5.08</c:v>
                </c:pt>
                <c:pt idx="1921" formatCode="General">
                  <c:v>5.08</c:v>
                </c:pt>
                <c:pt idx="1922" formatCode="General">
                  <c:v>5.08</c:v>
                </c:pt>
                <c:pt idx="1923" formatCode="General">
                  <c:v>5.08</c:v>
                </c:pt>
                <c:pt idx="1924" formatCode="General">
                  <c:v>5.08</c:v>
                </c:pt>
                <c:pt idx="1925" formatCode="General">
                  <c:v>5.08</c:v>
                </c:pt>
                <c:pt idx="1926" formatCode="General">
                  <c:v>5.08</c:v>
                </c:pt>
                <c:pt idx="1927" formatCode="General">
                  <c:v>5.08</c:v>
                </c:pt>
                <c:pt idx="1928" formatCode="General">
                  <c:v>5.08</c:v>
                </c:pt>
                <c:pt idx="1929" formatCode="General">
                  <c:v>5.08</c:v>
                </c:pt>
                <c:pt idx="1930" formatCode="General">
                  <c:v>5.08</c:v>
                </c:pt>
                <c:pt idx="1931" formatCode="General">
                  <c:v>5.08</c:v>
                </c:pt>
                <c:pt idx="1932" formatCode="General">
                  <c:v>5.08</c:v>
                </c:pt>
                <c:pt idx="1933" formatCode="General">
                  <c:v>5.08</c:v>
                </c:pt>
                <c:pt idx="1934" formatCode="General">
                  <c:v>5.08</c:v>
                </c:pt>
                <c:pt idx="1935" formatCode="General">
                  <c:v>5.08</c:v>
                </c:pt>
                <c:pt idx="1936" formatCode="General">
                  <c:v>5.08</c:v>
                </c:pt>
                <c:pt idx="1937" formatCode="General">
                  <c:v>5.08</c:v>
                </c:pt>
                <c:pt idx="1938" formatCode="General">
                  <c:v>5.08</c:v>
                </c:pt>
                <c:pt idx="1939" formatCode="General">
                  <c:v>5.08</c:v>
                </c:pt>
                <c:pt idx="1940" formatCode="General">
                  <c:v>5.08</c:v>
                </c:pt>
                <c:pt idx="1941" formatCode="General">
                  <c:v>5.08</c:v>
                </c:pt>
                <c:pt idx="1942" formatCode="General">
                  <c:v>5.08</c:v>
                </c:pt>
                <c:pt idx="1943" formatCode="General">
                  <c:v>5.08</c:v>
                </c:pt>
                <c:pt idx="1944" formatCode="General">
                  <c:v>5.08</c:v>
                </c:pt>
                <c:pt idx="1945" formatCode="General">
                  <c:v>5.08</c:v>
                </c:pt>
                <c:pt idx="1946" formatCode="General">
                  <c:v>5.08</c:v>
                </c:pt>
                <c:pt idx="1947" formatCode="General">
                  <c:v>5.08</c:v>
                </c:pt>
                <c:pt idx="1948" formatCode="General">
                  <c:v>5.08</c:v>
                </c:pt>
                <c:pt idx="1949" formatCode="General">
                  <c:v>5.08</c:v>
                </c:pt>
                <c:pt idx="1950" formatCode="General">
                  <c:v>5.08</c:v>
                </c:pt>
                <c:pt idx="1951" formatCode="General">
                  <c:v>5.08</c:v>
                </c:pt>
                <c:pt idx="1952" formatCode="General">
                  <c:v>5.08</c:v>
                </c:pt>
                <c:pt idx="1953" formatCode="General">
                  <c:v>5.08</c:v>
                </c:pt>
                <c:pt idx="1954" formatCode="General">
                  <c:v>5.08</c:v>
                </c:pt>
                <c:pt idx="1955" formatCode="General">
                  <c:v>5.08</c:v>
                </c:pt>
                <c:pt idx="1956" formatCode="General">
                  <c:v>5.08</c:v>
                </c:pt>
                <c:pt idx="1957" formatCode="General">
                  <c:v>5.08</c:v>
                </c:pt>
                <c:pt idx="1958" formatCode="General">
                  <c:v>5.08</c:v>
                </c:pt>
                <c:pt idx="1959" formatCode="General">
                  <c:v>5.07</c:v>
                </c:pt>
                <c:pt idx="1960" formatCode="General">
                  <c:v>5.08</c:v>
                </c:pt>
                <c:pt idx="1961" formatCode="General">
                  <c:v>5.08</c:v>
                </c:pt>
                <c:pt idx="1962" formatCode="General">
                  <c:v>5.08</c:v>
                </c:pt>
                <c:pt idx="1963" formatCode="General">
                  <c:v>5.08</c:v>
                </c:pt>
                <c:pt idx="1964" formatCode="General">
                  <c:v>5.07</c:v>
                </c:pt>
                <c:pt idx="1965" formatCode="General">
                  <c:v>5.07</c:v>
                </c:pt>
                <c:pt idx="1966" formatCode="General">
                  <c:v>5.07</c:v>
                </c:pt>
                <c:pt idx="1967" formatCode="General">
                  <c:v>5.07</c:v>
                </c:pt>
                <c:pt idx="1968" formatCode="General">
                  <c:v>5.07</c:v>
                </c:pt>
                <c:pt idx="1969" formatCode="General">
                  <c:v>5.07</c:v>
                </c:pt>
                <c:pt idx="1970" formatCode="General">
                  <c:v>5.07</c:v>
                </c:pt>
                <c:pt idx="1971" formatCode="General">
                  <c:v>5.07</c:v>
                </c:pt>
                <c:pt idx="1972" formatCode="General">
                  <c:v>5.07</c:v>
                </c:pt>
                <c:pt idx="1973" formatCode="General">
                  <c:v>5.07</c:v>
                </c:pt>
                <c:pt idx="1974" formatCode="General">
                  <c:v>5.08</c:v>
                </c:pt>
                <c:pt idx="1975" formatCode="General">
                  <c:v>5.08</c:v>
                </c:pt>
                <c:pt idx="1976" formatCode="General">
                  <c:v>5.08</c:v>
                </c:pt>
                <c:pt idx="1977" formatCode="General">
                  <c:v>5.08</c:v>
                </c:pt>
                <c:pt idx="1978" formatCode="General">
                  <c:v>5.08</c:v>
                </c:pt>
                <c:pt idx="1979" formatCode="General">
                  <c:v>5.08</c:v>
                </c:pt>
                <c:pt idx="1980" formatCode="General">
                  <c:v>5.08</c:v>
                </c:pt>
                <c:pt idx="1981" formatCode="General">
                  <c:v>5.08</c:v>
                </c:pt>
                <c:pt idx="1982" formatCode="General">
                  <c:v>5.08</c:v>
                </c:pt>
                <c:pt idx="1983" formatCode="General">
                  <c:v>5.08</c:v>
                </c:pt>
                <c:pt idx="1984" formatCode="General">
                  <c:v>5.07</c:v>
                </c:pt>
                <c:pt idx="1985" formatCode="General">
                  <c:v>5.08</c:v>
                </c:pt>
                <c:pt idx="1986" formatCode="General">
                  <c:v>5.08</c:v>
                </c:pt>
                <c:pt idx="1987" formatCode="General">
                  <c:v>5.08</c:v>
                </c:pt>
                <c:pt idx="1988" formatCode="General">
                  <c:v>5.08</c:v>
                </c:pt>
                <c:pt idx="1989" formatCode="General">
                  <c:v>5.08</c:v>
                </c:pt>
                <c:pt idx="1990" formatCode="General">
                  <c:v>5.08</c:v>
                </c:pt>
                <c:pt idx="1991" formatCode="General">
                  <c:v>5.08</c:v>
                </c:pt>
                <c:pt idx="1992" formatCode="General">
                  <c:v>5.08</c:v>
                </c:pt>
                <c:pt idx="1993" formatCode="General">
                  <c:v>5.08</c:v>
                </c:pt>
                <c:pt idx="1994" formatCode="General">
                  <c:v>5.08</c:v>
                </c:pt>
                <c:pt idx="1995" formatCode="General">
                  <c:v>5.08</c:v>
                </c:pt>
                <c:pt idx="1996" formatCode="General">
                  <c:v>5.08</c:v>
                </c:pt>
                <c:pt idx="1997" formatCode="General">
                  <c:v>5.08</c:v>
                </c:pt>
                <c:pt idx="1998" formatCode="General">
                  <c:v>5.08</c:v>
                </c:pt>
                <c:pt idx="1999" formatCode="General">
                  <c:v>5.08</c:v>
                </c:pt>
                <c:pt idx="2000" formatCode="General">
                  <c:v>5.08</c:v>
                </c:pt>
                <c:pt idx="2001" formatCode="General">
                  <c:v>5.33</c:v>
                </c:pt>
                <c:pt idx="2002" formatCode="General">
                  <c:v>5.33</c:v>
                </c:pt>
                <c:pt idx="2003" formatCode="General">
                  <c:v>5.33</c:v>
                </c:pt>
                <c:pt idx="2004" formatCode="General">
                  <c:v>5.33</c:v>
                </c:pt>
                <c:pt idx="2005" formatCode="General">
                  <c:v>5.33</c:v>
                </c:pt>
                <c:pt idx="2006" formatCode="General">
                  <c:v>5.33</c:v>
                </c:pt>
                <c:pt idx="2007" formatCode="General">
                  <c:v>5.33</c:v>
                </c:pt>
                <c:pt idx="2008" formatCode="General">
                  <c:v>5.33</c:v>
                </c:pt>
                <c:pt idx="2009" formatCode="General">
                  <c:v>5.33</c:v>
                </c:pt>
                <c:pt idx="2010" formatCode="General">
                  <c:v>5.33</c:v>
                </c:pt>
                <c:pt idx="2011" formatCode="General">
                  <c:v>5.33</c:v>
                </c:pt>
                <c:pt idx="2012" formatCode="General">
                  <c:v>5.33</c:v>
                </c:pt>
                <c:pt idx="2013" formatCode="General">
                  <c:v>5.33</c:v>
                </c:pt>
                <c:pt idx="2014" formatCode="General">
                  <c:v>5.33</c:v>
                </c:pt>
                <c:pt idx="2015" formatCode="General">
                  <c:v>5.33</c:v>
                </c:pt>
                <c:pt idx="2016" formatCode="General">
                  <c:v>5.33</c:v>
                </c:pt>
                <c:pt idx="2017" formatCode="General">
                  <c:v>5.33</c:v>
                </c:pt>
                <c:pt idx="2018" formatCode="General">
                  <c:v>5.33</c:v>
                </c:pt>
                <c:pt idx="2019" formatCode="General">
                  <c:v>5.33</c:v>
                </c:pt>
                <c:pt idx="2020" formatCode="General">
                  <c:v>5.33</c:v>
                </c:pt>
                <c:pt idx="2021" formatCode="General">
                  <c:v>5.33</c:v>
                </c:pt>
                <c:pt idx="2022" formatCode="General">
                  <c:v>5.33</c:v>
                </c:pt>
                <c:pt idx="2023" formatCode="General">
                  <c:v>5.33</c:v>
                </c:pt>
                <c:pt idx="2024" formatCode="General">
                  <c:v>5.33</c:v>
                </c:pt>
                <c:pt idx="2025" formatCode="General">
                  <c:v>5.33</c:v>
                </c:pt>
                <c:pt idx="2026" formatCode="General">
                  <c:v>5.33</c:v>
                </c:pt>
                <c:pt idx="2027" formatCode="General">
                  <c:v>5.33</c:v>
                </c:pt>
                <c:pt idx="2028" formatCode="General">
                  <c:v>5.33</c:v>
                </c:pt>
                <c:pt idx="2029" formatCode="General">
                  <c:v>5.33</c:v>
                </c:pt>
                <c:pt idx="2030" formatCode="General">
                  <c:v>5.33</c:v>
                </c:pt>
                <c:pt idx="2031" formatCode="General">
                  <c:v>5.33</c:v>
                </c:pt>
                <c:pt idx="2032" formatCode="General">
                  <c:v>5.33</c:v>
                </c:pt>
                <c:pt idx="2033" formatCode="General">
                  <c:v>5.33</c:v>
                </c:pt>
                <c:pt idx="2034" formatCode="General">
                  <c:v>5.33</c:v>
                </c:pt>
                <c:pt idx="2035" formatCode="General">
                  <c:v>5.33</c:v>
                </c:pt>
                <c:pt idx="2036" formatCode="General">
                  <c:v>5.33</c:v>
                </c:pt>
                <c:pt idx="2037" formatCode="General">
                  <c:v>5.33</c:v>
                </c:pt>
                <c:pt idx="2038" formatCode="General">
                  <c:v>5.33</c:v>
                </c:pt>
                <c:pt idx="2039" formatCode="General">
                  <c:v>5.33</c:v>
                </c:pt>
                <c:pt idx="2040" formatCode="General">
                  <c:v>5.33</c:v>
                </c:pt>
                <c:pt idx="2041" formatCode="General">
                  <c:v>5.33</c:v>
                </c:pt>
                <c:pt idx="2042" formatCode="General">
                  <c:v>5.33</c:v>
                </c:pt>
                <c:pt idx="2043" formatCode="General">
                  <c:v>5.33</c:v>
                </c:pt>
                <c:pt idx="2044" formatCode="General">
                  <c:v>5.33</c:v>
                </c:pt>
                <c:pt idx="2045" formatCode="General">
                  <c:v>5.33</c:v>
                </c:pt>
                <c:pt idx="2046" formatCode="General">
                  <c:v>5.33</c:v>
                </c:pt>
                <c:pt idx="2047" formatCode="General">
                  <c:v>5.33</c:v>
                </c:pt>
                <c:pt idx="2048" formatCode="General">
                  <c:v>5.33</c:v>
                </c:pt>
                <c:pt idx="2049" formatCode="General">
                  <c:v>5.33</c:v>
                </c:pt>
                <c:pt idx="2050" formatCode="General">
                  <c:v>5.33</c:v>
                </c:pt>
                <c:pt idx="2051" formatCode="General">
                  <c:v>5.33</c:v>
                </c:pt>
                <c:pt idx="2052" formatCode="General">
                  <c:v>5.33</c:v>
                </c:pt>
                <c:pt idx="2053" formatCode="General">
                  <c:v>5.33</c:v>
                </c:pt>
                <c:pt idx="2054" formatCode="General">
                  <c:v>5.33</c:v>
                </c:pt>
                <c:pt idx="2055" formatCode="General">
                  <c:v>5.33</c:v>
                </c:pt>
                <c:pt idx="2056" formatCode="General">
                  <c:v>5.33</c:v>
                </c:pt>
                <c:pt idx="2057" formatCode="General">
                  <c:v>5.33</c:v>
                </c:pt>
                <c:pt idx="2058" formatCode="General">
                  <c:v>5.33</c:v>
                </c:pt>
                <c:pt idx="2059" formatCode="General">
                  <c:v>5.33</c:v>
                </c:pt>
                <c:pt idx="2060" formatCode="General">
                  <c:v>5.33</c:v>
                </c:pt>
                <c:pt idx="2061" formatCode="General">
                  <c:v>5.33</c:v>
                </c:pt>
                <c:pt idx="2062" formatCode="General">
                  <c:v>5.33</c:v>
                </c:pt>
                <c:pt idx="2063" formatCode="General">
                  <c:v>5.33</c:v>
                </c:pt>
                <c:pt idx="2064" formatCode="General">
                  <c:v>5.33</c:v>
                </c:pt>
                <c:pt idx="2065" formatCode="General">
                  <c:v>5.33</c:v>
                </c:pt>
                <c:pt idx="2066" formatCode="General">
                  <c:v>5.33</c:v>
                </c:pt>
                <c:pt idx="2067" formatCode="General">
                  <c:v>5.33</c:v>
                </c:pt>
                <c:pt idx="2068" formatCode="General">
                  <c:v>5.33</c:v>
                </c:pt>
                <c:pt idx="2069" formatCode="General">
                  <c:v>5.33</c:v>
                </c:pt>
                <c:pt idx="2070" formatCode="General">
                  <c:v>5.33</c:v>
                </c:pt>
                <c:pt idx="2071" formatCode="General">
                  <c:v>5.33</c:v>
                </c:pt>
                <c:pt idx="2072" formatCode="General">
                  <c:v>5.33</c:v>
                </c:pt>
                <c:pt idx="2073" formatCode="General">
                  <c:v>5.33</c:v>
                </c:pt>
                <c:pt idx="2074" formatCode="General">
                  <c:v>5.33</c:v>
                </c:pt>
                <c:pt idx="2075" formatCode="General">
                  <c:v>5.33</c:v>
                </c:pt>
                <c:pt idx="2076" formatCode="General">
                  <c:v>5.33</c:v>
                </c:pt>
                <c:pt idx="2077" formatCode="General">
                  <c:v>5.33</c:v>
                </c:pt>
                <c:pt idx="2078" formatCode="General">
                  <c:v>5.33</c:v>
                </c:pt>
                <c:pt idx="2079" formatCode="General">
                  <c:v>5.33</c:v>
                </c:pt>
                <c:pt idx="2080" formatCode="General">
                  <c:v>5.33</c:v>
                </c:pt>
                <c:pt idx="2081" formatCode="General">
                  <c:v>5.33</c:v>
                </c:pt>
                <c:pt idx="2082" formatCode="General">
                  <c:v>5.33</c:v>
                </c:pt>
                <c:pt idx="2083" formatCode="General">
                  <c:v>5.33</c:v>
                </c:pt>
                <c:pt idx="2084" formatCode="General">
                  <c:v>5.33</c:v>
                </c:pt>
                <c:pt idx="2085" formatCode="General">
                  <c:v>5.33</c:v>
                </c:pt>
                <c:pt idx="2086" formatCode="General">
                  <c:v>5.33</c:v>
                </c:pt>
                <c:pt idx="2087" formatCode="General">
                  <c:v>5.33</c:v>
                </c:pt>
                <c:pt idx="2088" formatCode="General">
                  <c:v>5.33</c:v>
                </c:pt>
                <c:pt idx="2089" formatCode="General">
                  <c:v>5.33</c:v>
                </c:pt>
                <c:pt idx="2090" formatCode="General">
                  <c:v>5.33</c:v>
                </c:pt>
                <c:pt idx="2091" formatCode="General">
                  <c:v>5.33</c:v>
                </c:pt>
                <c:pt idx="2092" formatCode="General">
                  <c:v>5.33</c:v>
                </c:pt>
                <c:pt idx="2093" formatCode="General">
                  <c:v>5.33</c:v>
                </c:pt>
                <c:pt idx="2094" formatCode="General">
                  <c:v>5.33</c:v>
                </c:pt>
                <c:pt idx="2095" formatCode="General">
                  <c:v>5.33</c:v>
                </c:pt>
                <c:pt idx="2096" formatCode="General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0-413C-A885-1B36FB561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766536"/>
        <c:axId val="1253766864"/>
      </c:areaChart>
      <c:dateAx>
        <c:axId val="12537665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864"/>
        <c:crosses val="autoZero"/>
        <c:auto val="1"/>
        <c:lblOffset val="100"/>
        <c:baseTimeUnit val="days"/>
        <c:majorUnit val="10"/>
        <c:majorTimeUnit val="months"/>
      </c:dateAx>
      <c:valAx>
        <c:axId val="1253766864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Quattrocento Sans" panose="020B0502050000020003" pitchFamily="34" charset="0"/>
                <a:ea typeface="+mn-ea"/>
                <a:cs typeface="+mn-cs"/>
              </a:defRPr>
            </a:pPr>
            <a:endParaRPr lang="en-US"/>
          </a:p>
        </c:txPr>
        <c:crossAx val="1253766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Quattrocento Sans" panose="020B05020500000200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1.9E-2</c:v>
                </c:pt>
                <c:pt idx="25" formatCode="General">
                  <c:v>1.7999999999999999E-2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1.9E-2</c:v>
                </c:pt>
                <c:pt idx="25" formatCode="General">
                  <c:v>1.7999999999999999E-2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2000"/>
              <a:t> U.S. Economic Growth Rate</a:t>
            </a:r>
          </a:p>
        </c:rich>
      </c:tx>
      <c:layout>
        <c:manualLayout>
          <c:xMode val="edge"/>
          <c:yMode val="edge"/>
          <c:x val="0.30764399715837543"/>
          <c:y val="4.1849324602244914E-2"/>
        </c:manualLayout>
      </c:layout>
      <c:overlay val="0"/>
      <c:spPr>
        <a:noFill/>
        <a:ln w="1541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835803876852913E-2"/>
          <c:y val="0.12887438825448613"/>
          <c:w val="0.84948688711516529"/>
          <c:h val="0.76701553485215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4"/>
            </a:solidFill>
            <a:ln w="7708">
              <a:solidFill>
                <a:schemeClr val="tx1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64D-4F8A-8E14-F3C2D79C532C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64D-4F8A-8E14-F3C2D79C532C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64D-4F8A-8E14-F3C2D79C532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64D-4F8A-8E14-F3C2D79C532C}"/>
              </c:ext>
            </c:extLst>
          </c:dPt>
          <c:dPt>
            <c:idx val="20"/>
            <c:invertIfNegative val="0"/>
            <c:bubble3D val="0"/>
            <c:spPr>
              <a:pattFill prst="wdDnDiag">
                <a:fgClr>
                  <a:srgbClr val="FF0000"/>
                </a:fgClr>
                <a:bgClr>
                  <a:srgbClr val="FF0000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64D-4F8A-8E14-F3C2D79C532C}"/>
              </c:ext>
            </c:extLst>
          </c:dPt>
          <c:dPt>
            <c:idx val="21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64D-4F8A-8E14-F3C2D79C532C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64D-4F8A-8E14-F3C2D79C532C}"/>
              </c:ext>
            </c:extLst>
          </c:dPt>
          <c:dPt>
            <c:idx val="23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accent4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64D-4F8A-8E14-F3C2D79C532C}"/>
              </c:ext>
            </c:extLst>
          </c:dPt>
          <c:dPt>
            <c:idx val="24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6F1A-4696-93C2-AF2A63F4C7AD}"/>
              </c:ext>
            </c:extLst>
          </c:dPt>
          <c:dPt>
            <c:idx val="25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6F1A-4696-93C2-AF2A63F4C7AD}"/>
              </c:ext>
            </c:extLst>
          </c:dPt>
          <c:dPt>
            <c:idx val="26"/>
            <c:invertIfNegative val="0"/>
            <c:bubble3D val="0"/>
            <c:spPr>
              <a:pattFill prst="wdDnDiag">
                <a:fgClr>
                  <a:schemeClr val="accent4"/>
                </a:fgClr>
                <a:bgClr>
                  <a:schemeClr val="bg1"/>
                </a:bgClr>
              </a:pattFill>
              <a:ln w="7708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DBE9-41A0-A2F2-85F75798BB84}"/>
              </c:ext>
            </c:extLst>
          </c:dPt>
          <c:dLbls>
            <c:dLbl>
              <c:idx val="5"/>
              <c:numFmt formatCode="0.0%" sourceLinked="0"/>
              <c:spPr>
                <a:noFill/>
                <a:ln w="15416">
                  <a:noFill/>
                </a:ln>
              </c:spPr>
              <c:txPr>
                <a:bodyPr/>
                <a:lstStyle/>
                <a:p>
                  <a:pPr>
                    <a:defRPr sz="9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BD8-4084-BC6D-94ECA6AE1AEB}"/>
                </c:ext>
              </c:extLst>
            </c:dLbl>
            <c:numFmt formatCode="0.0%" sourceLinked="0"/>
            <c:spPr>
              <a:noFill/>
              <a:ln w="1541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Sheet1!$B$2:$B$28</c:f>
              <c:numCache>
                <c:formatCode>0.00%</c:formatCode>
                <c:ptCount val="27"/>
                <c:pt idx="0">
                  <c:v>4.1000000000000002E-2</c:v>
                </c:pt>
                <c:pt idx="1">
                  <c:v>0.01</c:v>
                </c:pt>
                <c:pt idx="2">
                  <c:v>1.7999999999999999E-2</c:v>
                </c:pt>
                <c:pt idx="3">
                  <c:v>2.8000000000000001E-2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2.7E-2</c:v>
                </c:pt>
                <c:pt idx="7">
                  <c:v>1.7999999999999999E-2</c:v>
                </c:pt>
                <c:pt idx="8">
                  <c:v>-3.0000000000000001E-3</c:v>
                </c:pt>
                <c:pt idx="9">
                  <c:v>-2.8000000000000001E-2</c:v>
                </c:pt>
                <c:pt idx="10">
                  <c:v>2.5000000000000001E-2</c:v>
                </c:pt>
                <c:pt idx="11">
                  <c:v>1.6E-2</c:v>
                </c:pt>
                <c:pt idx="12">
                  <c:v>2.1999999999999999E-2</c:v>
                </c:pt>
                <c:pt idx="13">
                  <c:v>1.4999999999999999E-2</c:v>
                </c:pt>
                <c:pt idx="14" formatCode="General">
                  <c:v>2.4E-2</c:v>
                </c:pt>
                <c:pt idx="15" formatCode="General">
                  <c:v>2.5999999999999999E-2</c:v>
                </c:pt>
                <c:pt idx="16" formatCode="General">
                  <c:v>1.6E-2</c:v>
                </c:pt>
                <c:pt idx="17" formatCode="General">
                  <c:v>2.5999999999999999E-2</c:v>
                </c:pt>
                <c:pt idx="18" formatCode="General">
                  <c:v>0.03</c:v>
                </c:pt>
                <c:pt idx="19" formatCode="General">
                  <c:v>2.3E-2</c:v>
                </c:pt>
                <c:pt idx="20" formatCode="General">
                  <c:v>-3.5000000000000003E-2</c:v>
                </c:pt>
                <c:pt idx="21" formatCode="General">
                  <c:v>5.7000000000000002E-2</c:v>
                </c:pt>
                <c:pt idx="22" formatCode="General">
                  <c:v>8.9999999999999993E-3</c:v>
                </c:pt>
                <c:pt idx="23" formatCode="General">
                  <c:v>2.5000000000000001E-2</c:v>
                </c:pt>
                <c:pt idx="24" formatCode="General">
                  <c:v>1.9E-2</c:v>
                </c:pt>
                <c:pt idx="25" formatCode="General">
                  <c:v>1.7999999999999999E-2</c:v>
                </c:pt>
                <c:pt idx="26" formatCode="General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22632832"/>
        <c:axId val="12263872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2% Long Run Growth Rate</c:v>
                </c:pt>
              </c:strCache>
            </c:strRef>
          </c:tx>
          <c:spPr>
            <a:ln w="23123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Sheet1!$A$2:$A$28</c:f>
              <c:strCache>
                <c:ptCount val="2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</c:strCache>
            </c:str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0.02</c:v>
                </c:pt>
                <c:pt idx="20">
                  <c:v>0.02</c:v>
                </c:pt>
                <c:pt idx="21">
                  <c:v>0.02</c:v>
                </c:pt>
                <c:pt idx="22">
                  <c:v>0.02</c:v>
                </c:pt>
                <c:pt idx="23">
                  <c:v>0.02</c:v>
                </c:pt>
                <c:pt idx="24">
                  <c:v>0.02</c:v>
                </c:pt>
                <c:pt idx="25">
                  <c:v>0.02</c:v>
                </c:pt>
                <c:pt idx="26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64D-4F8A-8E14-F3C2D79C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640256"/>
        <c:axId val="122641792"/>
      </c:lineChart>
      <c:catAx>
        <c:axId val="1226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638720"/>
        <c:scaling>
          <c:orientation val="minMax"/>
        </c:scaling>
        <c:delete val="0"/>
        <c:axPos val="l"/>
        <c:majorGridlines>
          <c:spPr>
            <a:ln w="1927">
              <a:solidFill>
                <a:schemeClr val="tx1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32832"/>
        <c:crosses val="autoZero"/>
        <c:crossBetween val="between"/>
      </c:valAx>
      <c:catAx>
        <c:axId val="1226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641792"/>
        <c:crosses val="autoZero"/>
        <c:auto val="1"/>
        <c:lblAlgn val="ctr"/>
        <c:lblOffset val="100"/>
        <c:noMultiLvlLbl val="0"/>
      </c:catAx>
      <c:valAx>
        <c:axId val="122641792"/>
        <c:scaling>
          <c:orientation val="minMax"/>
          <c:max val="8.0000000000000016E-2"/>
          <c:min val="-4.0000000000000008E-2"/>
        </c:scaling>
        <c:delete val="0"/>
        <c:axPos val="r"/>
        <c:numFmt formatCode="0%" sourceLinked="0"/>
        <c:majorTickMark val="out"/>
        <c:minorTickMark val="none"/>
        <c:tickLblPos val="nextTo"/>
        <c:spPr>
          <a:ln w="192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2640256"/>
        <c:crosses val="max"/>
        <c:crossBetween val="between"/>
        <c:majorUnit val="2.0000000000000004E-2"/>
      </c:valAx>
      <c:spPr>
        <a:noFill/>
        <a:ln w="7708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</c:legendEntry>
      <c:layout>
        <c:manualLayout>
          <c:xMode val="edge"/>
          <c:yMode val="edge"/>
          <c:x val="0.38579081653377773"/>
          <c:y val="0.13134910642929862"/>
          <c:w val="0.26034748970272165"/>
          <c:h val="9.6669773741361056E-2"/>
        </c:manualLayout>
      </c:layout>
      <c:overlay val="0"/>
      <c:spPr>
        <a:solidFill>
          <a:srgbClr val="FFFFFF"/>
        </a:solidFill>
        <a:ln w="12700">
          <a:solidFill>
            <a:schemeClr val="tx1"/>
          </a:solidFill>
          <a:prstDash val="solid"/>
        </a:ln>
      </c:spPr>
      <c:txPr>
        <a:bodyPr/>
        <a:lstStyle/>
        <a:p>
          <a:pPr>
            <a:defRPr sz="1000" b="1" i="0" u="none" strike="noStrike" baseline="0">
              <a:solidFill>
                <a:schemeClr val="tx1"/>
              </a:solidFill>
              <a:latin typeface="+mn-lt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  <a:prstDash val="solid"/>
    </a:ln>
  </c:spPr>
  <c:txPr>
    <a:bodyPr/>
    <a:lstStyle/>
    <a:p>
      <a:pPr>
        <a:defRPr sz="118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0.87527</cdr:x>
      <cdr:y>0.12683</cdr:y>
    </cdr:from>
    <cdr:to>
      <cdr:x>0.93162</cdr:x>
      <cdr:y>0.18321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2A8DB819-B233-1D85-7E13-0CBA525AEAD6}"/>
            </a:ext>
          </a:extLst>
        </cdr:cNvPr>
        <cdr:cNvSpPr txBox="1"/>
      </cdr:nvSpPr>
      <cdr:spPr>
        <a:xfrm xmlns:a="http://schemas.openxmlformats.org/drawingml/2006/main">
          <a:off x="9515169" y="761704"/>
          <a:ext cx="612623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121917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SzTx/>
            <a:buFontTx/>
            <a:buNone/>
            <a:tabLst/>
            <a:defRPr/>
          </a:pPr>
          <a:r>
            <a: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rPr>
            <a:t>5.35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  <cdr:relSizeAnchor xmlns:cdr="http://schemas.openxmlformats.org/drawingml/2006/chartDrawing">
    <cdr:from>
      <cdr:x>0.17129</cdr:x>
      <cdr:y>0.4134</cdr:y>
    </cdr:from>
    <cdr:to>
      <cdr:x>0.58605</cdr:x>
      <cdr:y>0.4757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CA9B8472-8190-7565-F5D6-631755F82F09}"/>
            </a:ext>
          </a:extLst>
        </cdr:cNvPr>
        <cdr:cNvCxnSpPr/>
      </cdr:nvCxnSpPr>
      <cdr:spPr>
        <a:xfrm xmlns:a="http://schemas.openxmlformats.org/drawingml/2006/main" flipV="1">
          <a:off x="2000250" y="2464949"/>
          <a:ext cx="4843457" cy="37147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0.75122</cdr:x>
      <cdr:y>0.06935</cdr:y>
    </cdr:from>
    <cdr:to>
      <cdr:x>0.82776</cdr:x>
      <cdr:y>0.13633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58F88E0D-3CCD-FAE5-B56E-307EDD530B76}"/>
            </a:ext>
          </a:extLst>
        </cdr:cNvPr>
        <cdr:cNvSpPr txBox="1"/>
      </cdr:nvSpPr>
      <cdr:spPr>
        <a:xfrm xmlns:a="http://schemas.openxmlformats.org/drawingml/2006/main">
          <a:off x="8772525" y="413514"/>
          <a:ext cx="893759" cy="3993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lang="en-US" sz="105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April</a:t>
          </a: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2021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$15,722</a:t>
          </a:r>
        </a:p>
      </cdr:txBody>
    </cdr:sp>
  </cdr:relSizeAnchor>
  <cdr:relSizeAnchor xmlns:cdr="http://schemas.openxmlformats.org/drawingml/2006/chartDrawing">
    <cdr:from>
      <cdr:x>0.17129</cdr:x>
      <cdr:y>0.4134</cdr:y>
    </cdr:from>
    <cdr:to>
      <cdr:x>0.58605</cdr:x>
      <cdr:y>0.4757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CA9B8472-8190-7565-F5D6-631755F82F09}"/>
            </a:ext>
          </a:extLst>
        </cdr:cNvPr>
        <cdr:cNvCxnSpPr/>
      </cdr:nvCxnSpPr>
      <cdr:spPr>
        <a:xfrm xmlns:a="http://schemas.openxmlformats.org/drawingml/2006/main" flipV="1">
          <a:off x="2000250" y="2464949"/>
          <a:ext cx="4843457" cy="371475"/>
        </a:xfrm>
        <a:prstGeom xmlns:a="http://schemas.openxmlformats.org/drawingml/2006/main" prst="straightConnector1">
          <a:avLst/>
        </a:prstGeom>
        <a:ln xmlns:a="http://schemas.openxmlformats.org/drawingml/2006/main" w="5715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0.69415</cdr:x>
      <cdr:y>0.01503</cdr:y>
    </cdr:from>
    <cdr:to>
      <cdr:x>0.91306</cdr:x>
      <cdr:y>0.20781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F5D74-353E-4F94-A841-62B5B16D7037}"/>
            </a:ext>
          </a:extLst>
        </cdr:cNvPr>
        <cdr:cNvSpPr txBox="1"/>
      </cdr:nvSpPr>
      <cdr:spPr>
        <a:xfrm xmlns:a="http://schemas.openxmlformats.org/drawingml/2006/main">
          <a:off x="7750717" y="90406"/>
          <a:ext cx="2444305" cy="11595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Strong</a:t>
          </a:r>
          <a:r>
            <a:rPr kumimoji="0" lang="en-US" sz="14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Spending </a:t>
          </a:r>
          <a:r>
            <a:rPr lang="en-US" sz="1400" b="1" noProof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by:</a:t>
          </a:r>
          <a:endParaRPr lang="en-US" sz="14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Consumers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Inventory Investment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Residential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Government</a:t>
          </a:r>
          <a:endParaRPr kumimoji="0" lang="en-US" sz="1400" i="0" u="none" strike="noStrike" kern="1200" cap="none" spc="0" normalizeH="0" baseline="0" noProof="0" dirty="0">
            <a:ln>
              <a:noFill/>
            </a:ln>
            <a:solidFill>
              <a:srgbClr val="0070C0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0.02625</cdr:x>
      <cdr:y>0.96841</cdr:y>
    </cdr:from>
    <cdr:to>
      <cdr:x>0.42582</cdr:x>
      <cdr:y>1</cdr:y>
    </cdr:to>
    <cdr:sp macro="" textlink="">
      <cdr:nvSpPr>
        <cdr:cNvPr id="1025" name="Text Box 1">
          <a:extLst xmlns:a="http://schemas.openxmlformats.org/drawingml/2006/main">
            <a:ext uri="{FF2B5EF4-FFF2-40B4-BE49-F238E27FC236}">
              <a16:creationId xmlns:a16="http://schemas.microsoft.com/office/drawing/2014/main" id="{D6C7EF4B-59F8-499B-82E7-E14989A0DA45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8727" y="4953624"/>
          <a:ext cx="1807418" cy="1615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9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Source: Department of Commerce</a:t>
          </a:r>
        </a:p>
      </cdr:txBody>
    </cdr:sp>
  </cdr:relSizeAnchor>
  <cdr:relSizeAnchor xmlns:cdr="http://schemas.openxmlformats.org/drawingml/2006/chartDrawing">
    <cdr:from>
      <cdr:x>0.69415</cdr:x>
      <cdr:y>0.01503</cdr:y>
    </cdr:from>
    <cdr:to>
      <cdr:x>0.91306</cdr:x>
      <cdr:y>0.20781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38F5D74-353E-4F94-A841-62B5B16D7037}"/>
            </a:ext>
          </a:extLst>
        </cdr:cNvPr>
        <cdr:cNvSpPr txBox="1"/>
      </cdr:nvSpPr>
      <cdr:spPr>
        <a:xfrm xmlns:a="http://schemas.openxmlformats.org/drawingml/2006/main">
          <a:off x="7750717" y="90406"/>
          <a:ext cx="2444305" cy="11595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Strong</a:t>
          </a:r>
          <a:r>
            <a:rPr kumimoji="0" lang="en-US" sz="14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Spending </a:t>
          </a:r>
          <a:r>
            <a:rPr lang="en-US" sz="1400" b="1" noProof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by:</a:t>
          </a:r>
          <a:endParaRPr lang="en-US" sz="1400" b="1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Consumers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Inventory Investment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Residential</a:t>
          </a:r>
        </a:p>
        <a:p xmlns:a="http://schemas.openxmlformats.org/drawingml/2006/main">
          <a:pPr marL="285750" marR="0" lvl="0" indent="-28575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-"/>
            <a:tabLst/>
            <a:defRPr/>
          </a:pPr>
          <a:r>
            <a: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Government</a:t>
          </a:r>
          <a:endParaRPr kumimoji="0" lang="en-US" sz="1400" i="0" u="none" strike="noStrike" kern="1200" cap="none" spc="0" normalizeH="0" baseline="0" noProof="0" dirty="0">
            <a:ln>
              <a:noFill/>
            </a:ln>
            <a:solidFill>
              <a:srgbClr val="0070C0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0.78907</cdr:x>
      <cdr:y>0.05418</cdr:y>
    </cdr:from>
    <cdr:to>
      <cdr:x>0.92428</cdr:x>
      <cdr:y>0.15653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4839EE-EF7D-4627-B28D-C22A814997D5}"/>
            </a:ext>
          </a:extLst>
        </cdr:cNvPr>
        <cdr:cNvSpPr txBox="1"/>
      </cdr:nvSpPr>
      <cdr:spPr>
        <a:xfrm xmlns:a="http://schemas.openxmlformats.org/drawingml/2006/main">
          <a:off x="6918764" y="290431"/>
          <a:ext cx="1185553" cy="5486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0.46276</cdr:x>
      <cdr:y>0.42716</cdr:y>
    </cdr:from>
    <cdr:to>
      <cdr:x>0.67646</cdr:x>
      <cdr:y>0.48444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2628FEE-41E5-49B6-878F-791003C6A6AB}"/>
            </a:ext>
          </a:extLst>
        </cdr:cNvPr>
        <cdr:cNvSpPr txBox="1"/>
      </cdr:nvSpPr>
      <cdr:spPr>
        <a:xfrm xmlns:a="http://schemas.openxmlformats.org/drawingml/2006/main">
          <a:off x="4057562" y="2289694"/>
          <a:ext cx="1873827" cy="30703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00B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Wage Growth Rate</a:t>
          </a:r>
        </a:p>
      </cdr:txBody>
    </cdr:sp>
  </cdr:relSizeAnchor>
  <cdr:relSizeAnchor xmlns:cdr="http://schemas.openxmlformats.org/drawingml/2006/chartDrawing">
    <cdr:from>
      <cdr:x>0.60914</cdr:x>
      <cdr:y>0.49066</cdr:y>
    </cdr:from>
    <cdr:to>
      <cdr:x>0.63658</cdr:x>
      <cdr:y>0.5667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224E2319-E13E-4CD6-8852-E988A671B56B}"/>
            </a:ext>
          </a:extLst>
        </cdr:cNvPr>
        <cdr:cNvCxnSpPr/>
      </cdr:nvCxnSpPr>
      <cdr:spPr>
        <a:xfrm xmlns:a="http://schemas.openxmlformats.org/drawingml/2006/main">
          <a:off x="5341084" y="2630086"/>
          <a:ext cx="240566" cy="407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0.78907</cdr:x>
      <cdr:y>0.05418</cdr:y>
    </cdr:from>
    <cdr:to>
      <cdr:x>0.92428</cdr:x>
      <cdr:y>0.15653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A4839EE-EF7D-4627-B28D-C22A814997D5}"/>
            </a:ext>
          </a:extLst>
        </cdr:cNvPr>
        <cdr:cNvSpPr txBox="1"/>
      </cdr:nvSpPr>
      <cdr:spPr>
        <a:xfrm xmlns:a="http://schemas.openxmlformats.org/drawingml/2006/main">
          <a:off x="6918764" y="290431"/>
          <a:ext cx="1185553" cy="5486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Falling Real Wages</a:t>
          </a:r>
        </a:p>
      </cdr:txBody>
    </cdr:sp>
  </cdr:relSizeAnchor>
  <cdr:relSizeAnchor xmlns:cdr="http://schemas.openxmlformats.org/drawingml/2006/chartDrawing">
    <cdr:from>
      <cdr:x>0.12377</cdr:x>
      <cdr:y>0.39271</cdr:y>
    </cdr:from>
    <cdr:to>
      <cdr:x>0.39976</cdr:x>
      <cdr:y>0.53227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CB26E05-4F4D-8969-E600-FCAD4FA94F82}"/>
            </a:ext>
          </a:extLst>
        </cdr:cNvPr>
        <cdr:cNvSpPr txBox="1"/>
      </cdr:nvSpPr>
      <cdr:spPr>
        <a:xfrm xmlns:a="http://schemas.openxmlformats.org/drawingml/2006/main">
          <a:off x="1085266" y="2105035"/>
          <a:ext cx="2419934" cy="74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FFC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3.5% Wage Growth Target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- 2% inflation</a:t>
          </a:r>
        </a:p>
        <a:p xmlns:a="http://schemas.openxmlformats.org/drawingml/2006/main">
          <a:pPr algn="l"/>
          <a:r>
            <a:rPr lang="en-US" sz="1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- 1.5% productivity</a:t>
          </a:r>
        </a:p>
      </cdr:txBody>
    </cdr:sp>
  </cdr:relSizeAnchor>
  <cdr:relSizeAnchor xmlns:cdr="http://schemas.openxmlformats.org/drawingml/2006/chartDrawing">
    <cdr:from>
      <cdr:x>0.25652</cdr:x>
      <cdr:y>0.53734</cdr:y>
    </cdr:from>
    <cdr:to>
      <cdr:x>0.25652</cdr:x>
      <cdr:y>0.57843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95340DC1-E169-2E88-EF65-435FCC2EC645}"/>
            </a:ext>
          </a:extLst>
        </cdr:cNvPr>
        <cdr:cNvCxnSpPr/>
      </cdr:nvCxnSpPr>
      <cdr:spPr>
        <a:xfrm xmlns:a="http://schemas.openxmlformats.org/drawingml/2006/main">
          <a:off x="2249189" y="2880283"/>
          <a:ext cx="0" cy="2202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C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0.89135</cdr:x>
      <cdr:y>0.22735</cdr:y>
    </cdr:from>
    <cdr:to>
      <cdr:x>0.99528</cdr:x>
      <cdr:y>0.29575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B15E1-7B1F-877D-4777-A4EA0BD8C8AE}"/>
            </a:ext>
          </a:extLst>
        </cdr:cNvPr>
        <cdr:cNvSpPr txBox="1"/>
      </cdr:nvSpPr>
      <cdr:spPr>
        <a:xfrm xmlns:a="http://schemas.openxmlformats.org/drawingml/2006/main">
          <a:off x="10408819" y="1355617"/>
          <a:ext cx="1213672" cy="4078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chemeClr val="tx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November</a:t>
          </a:r>
          <a:r>
            <a:rPr kumimoji="0" lang="en-US" sz="105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2023</a:t>
          </a: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$13,394</a:t>
          </a:r>
        </a:p>
        <a:p xmlns:a="http://schemas.openxmlformats.org/drawingml/2006/main">
          <a:pPr marL="0" marR="0" lvl="0" indent="0" algn="ctr" defTabSz="6858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en-US" sz="105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96125-D3E1-CE41-8358-55182DD2A4F3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604D5-8ADD-D743-A437-DF0973B2D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8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03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84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839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552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717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036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295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945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762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416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6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F38AC-A1FC-47AB-81BE-B8AD59C3D2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95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712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72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419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352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162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792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865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894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427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29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634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2446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77477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957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845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68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7655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652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3014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0352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67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755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0F7701D-BAE0-A7B7-79BD-C8183987A8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93738"/>
            <a:ext cx="6156325" cy="3463925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7C0D31-B785-C18A-AD16-7EB64E5D3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0027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9469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41341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31964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14281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6602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64855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11009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8CF70EDA-3C58-4B38-9C79-C9405672F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2788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670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6DCE0-03BD-41B4-8FC9-D4DFDC2083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811DC48-039E-4890-8E19-9DF0F82B25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695325"/>
            <a:ext cx="6154738" cy="346233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C75A27B-1DC7-4939-AADD-D7655CBAA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863" y="4387850"/>
            <a:ext cx="513397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47521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2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978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207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8564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418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6337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496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37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84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3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9F38AC-A1FC-47AB-81BE-B8AD59C3D23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7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www.cunamutual.com/blog" TargetMode="External"/><Relationship Id="rId3" Type="http://schemas.openxmlformats.org/officeDocument/2006/relationships/hyperlink" Target="http://www.cunamutual.com/" TargetMode="External"/><Relationship Id="rId7" Type="http://schemas.openxmlformats.org/officeDocument/2006/relationships/hyperlink" Target="https://www.cunamutual.com/linkedin" TargetMode="External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11" Type="http://schemas.openxmlformats.org/officeDocument/2006/relationships/hyperlink" Target="https://www.cunamutual.com/youtube" TargetMode="External"/><Relationship Id="rId5" Type="http://schemas.openxmlformats.org/officeDocument/2006/relationships/hyperlink" Target="https://www.cunamutual.com/twitter" TargetMode="External"/><Relationship Id="rId15" Type="http://schemas.openxmlformats.org/officeDocument/2006/relationships/hyperlink" Target="https://www.cunamutual.com/googleplus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5.gif"/><Relationship Id="rId9" Type="http://schemas.openxmlformats.org/officeDocument/2006/relationships/hyperlink" Target="https://www.cunamutual.com/facebook" TargetMode="External"/><Relationship Id="rId14" Type="http://schemas.openxmlformats.org/officeDocument/2006/relationships/image" Target="../media/image30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unamutual.com/facebook" TargetMode="External"/><Relationship Id="rId13" Type="http://schemas.openxmlformats.org/officeDocument/2006/relationships/image" Target="../media/image30.png"/><Relationship Id="rId3" Type="http://schemas.openxmlformats.org/officeDocument/2006/relationships/hyperlink" Target="http://www.cunamutual.com/" TargetMode="External"/><Relationship Id="rId7" Type="http://schemas.openxmlformats.org/officeDocument/2006/relationships/image" Target="../media/image27.png"/><Relationship Id="rId12" Type="http://schemas.openxmlformats.org/officeDocument/2006/relationships/hyperlink" Target="https://www.cunamutual.com/blog" TargetMode="External"/><Relationship Id="rId2" Type="http://schemas.openxmlformats.org/officeDocument/2006/relationships/image" Target="../media/image25.gif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cunamutual.com/linkedin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hyperlink" Target="https://www.cunamutual.com/youtube" TargetMode="External"/><Relationship Id="rId4" Type="http://schemas.openxmlformats.org/officeDocument/2006/relationships/hyperlink" Target="https://www.cunamutual.com/twitter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s://www.cunamutual.com/googleplus" TargetMode="Externa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311311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033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88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42515812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19150111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9435509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4/25/2024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7827556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4/25/2024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636072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3211565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123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>
            <a:extLst>
              <a:ext uri="{FF2B5EF4-FFF2-40B4-BE49-F238E27FC236}">
                <a16:creationId xmlns:a16="http://schemas.microsoft.com/office/drawing/2014/main" id="{8BC3F386-5DF0-3FD5-3242-4FF517512B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0" y="1600200"/>
            <a:ext cx="10058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" name="Picture 5" descr="culogo">
            <a:extLst>
              <a:ext uri="{FF2B5EF4-FFF2-40B4-BE49-F238E27FC236}">
                <a16:creationId xmlns:a16="http://schemas.microsoft.com/office/drawing/2014/main" id="{38E67116-4A07-DDAC-51C5-58845A5D1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7151" y="-12806363"/>
            <a:ext cx="10295467" cy="737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12800" y="609600"/>
            <a:ext cx="10363200" cy="838200"/>
          </a:xfrm>
          <a:prstGeom prst="rect">
            <a:avLst/>
          </a:prstGeom>
          <a:noFill/>
        </p:spPr>
        <p:txBody>
          <a:bodyPr bIns="45720" anchor="ctr"/>
          <a:lstStyle>
            <a:lvl1pPr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14400" y="1828800"/>
            <a:ext cx="10363200" cy="43434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670213"/>
      </p:ext>
    </p:extLst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292320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EB055-0DEE-814F-9715-B49340ADB6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985CE5A-5F5E-6241-8C24-6449FFC1B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5" y="1222513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5FC580-0638-0545-95FA-01B62CFB2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6" y="3933569"/>
            <a:ext cx="9356033" cy="574932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F7EDE4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24386E0-AF5D-C349-9538-8D2E27DA19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1965" y="5411972"/>
            <a:ext cx="7026705" cy="323665"/>
          </a:xfrm>
        </p:spPr>
        <p:txBody>
          <a:bodyPr anchor="ctr">
            <a:noAutofit/>
          </a:bodyPr>
          <a:lstStyle>
            <a:lvl1pPr>
              <a:buFontTx/>
              <a:buNone/>
              <a:defRPr sz="140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presenter name and title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5CC3770E-E55C-E847-9B92-E8D4A4C41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1965" y="5740203"/>
            <a:ext cx="7390803" cy="401149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Tx/>
              <a:buNone/>
              <a:defRPr sz="1200" b="0" i="0">
                <a:solidFill>
                  <a:srgbClr val="F7ED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A0F74-E046-7349-9363-11480C5BD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16" y="301752"/>
            <a:ext cx="2530683" cy="822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058CF2-0CD9-C20C-092A-DBC38BDD354C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254775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rgbClr val="34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A26931-7B11-BE42-8D12-73A86B1CB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9561" y="2913280"/>
            <a:ext cx="732259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CDB0B-F826-C4C9-6AE0-3B1ECD461992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30DC8-0080-79A6-C739-C8BC72F16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409" y="1769554"/>
            <a:ext cx="9356035" cy="2287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rgbClr val="F7EDE4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124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331843"/>
            <a:ext cx="9982200" cy="4511745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1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0B3E804-F29D-2B46-B09A-88F326D983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908727"/>
            <a:ext cx="9982200" cy="4482134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75154B5-8AE3-2745-849A-1279C7C10B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90600" y="1311827"/>
            <a:ext cx="9982199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47B1D-BE16-144C-980E-65838430C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87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8789-F7C8-AD4E-B5A7-7D93499753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261" y="342769"/>
            <a:ext cx="1017748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6959CB70-DAD8-D542-A372-A7BEAF2A4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139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1CB5B28-110D-1846-A6BF-9F4ABD4E5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2139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96C03DC-8BDA-2646-7529-305205C54E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260" y="1925847"/>
            <a:ext cx="5002602" cy="3905042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9734E48-18EE-8D53-CD04-28DB6881A8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7260" y="1328946"/>
            <a:ext cx="5002602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0E258-D473-F647-AC35-EDD2E8437D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55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ef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D7FA793-3311-EE4E-98EB-935DBFF319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331207"/>
            <a:ext cx="5422392" cy="55384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C1FF43E-1075-B64D-890C-AA847344C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679" y="1928107"/>
            <a:ext cx="5373623" cy="3795713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buFont typeface="Arial" panose="020B0604020202020204" pitchFamily="34" charset="0"/>
              <a:buChar char="•"/>
              <a:defRPr sz="2000" b="0" i="0">
                <a:solidFill>
                  <a:srgbClr val="342649"/>
                </a:solidFill>
                <a:latin typeface="Georgia" panose="02040502050405020303" pitchFamily="18" charset="0"/>
              </a:defRPr>
            </a:lvl1pPr>
            <a:lvl2pPr>
              <a:spcAft>
                <a:spcPts val="300"/>
              </a:spcAft>
              <a:buFont typeface="Arial" panose="020B0604020202020204" pitchFamily="34" charset="0"/>
              <a:buChar char="•"/>
              <a:defRPr sz="1600" b="0" i="0">
                <a:solidFill>
                  <a:srgbClr val="342649"/>
                </a:solidFill>
                <a:latin typeface="Georgia" panose="02040502050405020303" pitchFamily="18" charset="0"/>
              </a:defRPr>
            </a:lvl2pPr>
            <a:lvl3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300"/>
              </a:spcAft>
              <a:buFont typeface="Arial" panose="020B0604020202020204" pitchFamily="34" charset="0"/>
              <a:buChar char="•"/>
              <a:defRPr sz="1400" b="0" i="1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4E6E75-D936-074D-8CF9-8FEF5AB939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73679" y="1331207"/>
            <a:ext cx="5373623" cy="596900"/>
          </a:xfrm>
        </p:spPr>
        <p:txBody>
          <a:bodyPr anchor="ctr">
            <a:normAutofit/>
          </a:bodyPr>
          <a:lstStyle>
            <a:lvl1pPr>
              <a:buFontTx/>
              <a:buNone/>
              <a:defRPr sz="2400" b="1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F56A14-E362-EE43-BF53-54456BBDDC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10356702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Slide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939BEA-4674-6E4A-8AC8-583E51E28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540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7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082B51F-6222-DC48-BA67-E1D013C554B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990600" y="1421297"/>
            <a:ext cx="9982200" cy="4808054"/>
          </a:xfrm>
        </p:spPr>
        <p:txBody>
          <a:bodyPr/>
          <a:lstStyle>
            <a:lvl1pPr>
              <a:defRPr sz="1800" b="0" i="0">
                <a:solidFill>
                  <a:srgbClr val="3426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Chart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4D503A-4278-EA44-A2B8-A0BC16E47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342769"/>
            <a:ext cx="9982200" cy="730146"/>
          </a:xfrm>
        </p:spPr>
        <p:txBody>
          <a:bodyPr anchor="ctr"/>
          <a:lstStyle>
            <a:lvl1pPr algn="l">
              <a:defRPr sz="3600">
                <a:solidFill>
                  <a:srgbClr val="34264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Title of Chart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D065A-BC76-E6D9-6D0D-43A8B3A401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72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066B1D-AF6E-4D73-5C76-46D552E48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584" y="34276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0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4/25/2024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0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 userDrawn="1">
          <p15:clr>
            <a:srgbClr val="FBAE40"/>
          </p15:clr>
        </p15:guide>
        <p15:guide id="2" pos="7369" userDrawn="1">
          <p15:clr>
            <a:srgbClr val="FBAE40"/>
          </p15:clr>
        </p15:guide>
        <p15:guide id="3" orient="horz" pos="398" userDrawn="1">
          <p15:clr>
            <a:srgbClr val="FBAE40"/>
          </p15:clr>
        </p15:guide>
        <p15:guide id="4" orient="horz" pos="20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4/25/2024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92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4/25/2024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92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4/25/2024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80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929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893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34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230288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4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432241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68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D9124-1D5D-564D-B421-88B7DB3B92A2}" type="datetime1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67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16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47" name="Picture Placeholder 32">
            <a:extLst>
              <a:ext uri="{FF2B5EF4-FFF2-40B4-BE49-F238E27FC236}">
                <a16:creationId xmlns:a16="http://schemas.microsoft.com/office/drawing/2014/main" id="{4C479941-79C6-C942-5D50-40E95941BEB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7443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67" name="Picture Placeholder 32">
            <a:extLst>
              <a:ext uri="{FF2B5EF4-FFF2-40B4-BE49-F238E27FC236}">
                <a16:creationId xmlns:a16="http://schemas.microsoft.com/office/drawing/2014/main" id="{0960EDF3-1F6B-CAB3-FD96-98ACCD4C71B4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57443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2" name="Picture Placeholder 32">
            <a:extLst>
              <a:ext uri="{FF2B5EF4-FFF2-40B4-BE49-F238E27FC236}">
                <a16:creationId xmlns:a16="http://schemas.microsoft.com/office/drawing/2014/main" id="{516C98C0-E5F3-39E0-C523-AC030C0C44B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57443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77" name="Picture Placeholder 32">
            <a:extLst>
              <a:ext uri="{FF2B5EF4-FFF2-40B4-BE49-F238E27FC236}">
                <a16:creationId xmlns:a16="http://schemas.microsoft.com/office/drawing/2014/main" id="{D54275AA-A26A-3A1C-F217-EA98166415B7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14871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2" name="Picture Placeholder 32">
            <a:extLst>
              <a:ext uri="{FF2B5EF4-FFF2-40B4-BE49-F238E27FC236}">
                <a16:creationId xmlns:a16="http://schemas.microsoft.com/office/drawing/2014/main" id="{21A1AA52-0CF7-2110-0C77-384C3176B12E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814871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87" name="Picture Placeholder 32">
            <a:extLst>
              <a:ext uri="{FF2B5EF4-FFF2-40B4-BE49-F238E27FC236}">
                <a16:creationId xmlns:a16="http://schemas.microsoft.com/office/drawing/2014/main" id="{8CB598AF-F9AE-7379-8F80-2D13B41E7FC7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814871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2" name="Picture Placeholder 32">
            <a:extLst>
              <a:ext uri="{FF2B5EF4-FFF2-40B4-BE49-F238E27FC236}">
                <a16:creationId xmlns:a16="http://schemas.microsoft.com/office/drawing/2014/main" id="{56B2692B-ECE4-4183-43CD-EF02C30055C2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4361571" y="18200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97" name="Picture Placeholder 32">
            <a:extLst>
              <a:ext uri="{FF2B5EF4-FFF2-40B4-BE49-F238E27FC236}">
                <a16:creationId xmlns:a16="http://schemas.microsoft.com/office/drawing/2014/main" id="{FE1941B8-6B72-9597-7980-A5882110F0C6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4361571" y="328308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102" name="Picture Placeholder 32">
            <a:extLst>
              <a:ext uri="{FF2B5EF4-FFF2-40B4-BE49-F238E27FC236}">
                <a16:creationId xmlns:a16="http://schemas.microsoft.com/office/drawing/2014/main" id="{D7AFBC2E-348E-AA1C-06BF-7554D19BFE60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4361571" y="4715645"/>
            <a:ext cx="896463" cy="1143521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0"/>
            </a:lvl1pPr>
          </a:lstStyle>
          <a:p>
            <a:r>
              <a:rPr lang="en-US" dirty="0"/>
              <a:t>Click to Place Picture</a:t>
            </a:r>
          </a:p>
        </p:txBody>
      </p:sp>
      <p:sp>
        <p:nvSpPr>
          <p:cNvPr id="3" name="Text Placeholder 92">
            <a:extLst>
              <a:ext uri="{FF2B5EF4-FFF2-40B4-BE49-F238E27FC236}">
                <a16:creationId xmlns:a16="http://schemas.microsoft.com/office/drawing/2014/main" id="{ABF38243-9DE9-E08D-1CCE-958B93334019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1514046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3">
            <a:extLst>
              <a:ext uri="{FF2B5EF4-FFF2-40B4-BE49-F238E27FC236}">
                <a16:creationId xmlns:a16="http://schemas.microsoft.com/office/drawing/2014/main" id="{13B5604D-7F89-F7BA-4136-8C1E57D32561}"/>
              </a:ext>
            </a:extLst>
          </p:cNvPr>
          <p:cNvSpPr>
            <a:spLocks noGrp="1"/>
          </p:cNvSpPr>
          <p:nvPr>
            <p:ph type="body" sz="quarter" idx="109"/>
          </p:nvPr>
        </p:nvSpPr>
        <p:spPr>
          <a:xfrm>
            <a:off x="1514046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1">
            <a:extLst>
              <a:ext uri="{FF2B5EF4-FFF2-40B4-BE49-F238E27FC236}">
                <a16:creationId xmlns:a16="http://schemas.microsoft.com/office/drawing/2014/main" id="{0208A336-6528-CD5B-EB97-31526918FE83}"/>
              </a:ext>
            </a:extLst>
          </p:cNvPr>
          <p:cNvSpPr>
            <a:spLocks noGrp="1"/>
          </p:cNvSpPr>
          <p:nvPr>
            <p:ph type="body" sz="quarter" idx="110"/>
          </p:nvPr>
        </p:nvSpPr>
        <p:spPr>
          <a:xfrm>
            <a:off x="1834607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2">
            <a:extLst>
              <a:ext uri="{FF2B5EF4-FFF2-40B4-BE49-F238E27FC236}">
                <a16:creationId xmlns:a16="http://schemas.microsoft.com/office/drawing/2014/main" id="{16E03EF9-11AA-5BD3-BDB0-825BFEB2895C}"/>
              </a:ext>
            </a:extLst>
          </p:cNvPr>
          <p:cNvSpPr>
            <a:spLocks noGrp="1"/>
          </p:cNvSpPr>
          <p:nvPr>
            <p:ph type="body" sz="quarter" idx="112"/>
          </p:nvPr>
        </p:nvSpPr>
        <p:spPr>
          <a:xfrm>
            <a:off x="1514046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3">
            <a:extLst>
              <a:ext uri="{FF2B5EF4-FFF2-40B4-BE49-F238E27FC236}">
                <a16:creationId xmlns:a16="http://schemas.microsoft.com/office/drawing/2014/main" id="{E0280BBB-5312-15A4-992A-81B89A69DB52}"/>
              </a:ext>
            </a:extLst>
          </p:cNvPr>
          <p:cNvSpPr>
            <a:spLocks noGrp="1"/>
          </p:cNvSpPr>
          <p:nvPr>
            <p:ph type="body" sz="quarter" idx="113"/>
          </p:nvPr>
        </p:nvSpPr>
        <p:spPr>
          <a:xfrm>
            <a:off x="1514046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1">
            <a:extLst>
              <a:ext uri="{FF2B5EF4-FFF2-40B4-BE49-F238E27FC236}">
                <a16:creationId xmlns:a16="http://schemas.microsoft.com/office/drawing/2014/main" id="{89014984-3E65-6C37-8A50-7A85546FC86B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1834607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3F630435-B3C2-F533-4318-8D41F8055152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1517806" y="3810598"/>
            <a:ext cx="316801" cy="503222"/>
          </a:xfrm>
        </p:spPr>
        <p:txBody>
          <a:bodyPr lIns="45720" rIns="4572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17" name="Text Placeholder 92">
            <a:extLst>
              <a:ext uri="{FF2B5EF4-FFF2-40B4-BE49-F238E27FC236}">
                <a16:creationId xmlns:a16="http://schemas.microsoft.com/office/drawing/2014/main" id="{01BBC111-034B-981A-4426-4BBA36AAF67F}"/>
              </a:ext>
            </a:extLst>
          </p:cNvPr>
          <p:cNvSpPr>
            <a:spLocks noGrp="1"/>
          </p:cNvSpPr>
          <p:nvPr>
            <p:ph type="body" sz="quarter" idx="116"/>
          </p:nvPr>
        </p:nvSpPr>
        <p:spPr>
          <a:xfrm>
            <a:off x="1514046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93">
            <a:extLst>
              <a:ext uri="{FF2B5EF4-FFF2-40B4-BE49-F238E27FC236}">
                <a16:creationId xmlns:a16="http://schemas.microsoft.com/office/drawing/2014/main" id="{465B5AA3-7068-31E4-9538-1688A4B0EEEF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514046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60EF63F6-D0E9-F43D-C4A3-5E4F772B2373}"/>
              </a:ext>
            </a:extLst>
          </p:cNvPr>
          <p:cNvSpPr>
            <a:spLocks noGrp="1"/>
          </p:cNvSpPr>
          <p:nvPr>
            <p:ph type="body" sz="quarter" idx="118"/>
          </p:nvPr>
        </p:nvSpPr>
        <p:spPr>
          <a:xfrm>
            <a:off x="1834607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71C2CF33-E817-F611-23C2-104672126A14}"/>
              </a:ext>
            </a:extLst>
          </p:cNvPr>
          <p:cNvSpPr>
            <a:spLocks noGrp="1"/>
          </p:cNvSpPr>
          <p:nvPr>
            <p:ph type="body" sz="quarter" idx="119" hasCustomPrompt="1"/>
          </p:nvPr>
        </p:nvSpPr>
        <p:spPr>
          <a:xfrm>
            <a:off x="1517806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1" name="Text Placeholder 92">
            <a:extLst>
              <a:ext uri="{FF2B5EF4-FFF2-40B4-BE49-F238E27FC236}">
                <a16:creationId xmlns:a16="http://schemas.microsoft.com/office/drawing/2014/main" id="{0439968E-832E-9A16-B739-B381665035DD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5288187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3">
            <a:extLst>
              <a:ext uri="{FF2B5EF4-FFF2-40B4-BE49-F238E27FC236}">
                <a16:creationId xmlns:a16="http://schemas.microsoft.com/office/drawing/2014/main" id="{BBC58E9D-A676-4524-F6C3-F1185EAA9A9A}"/>
              </a:ext>
            </a:extLst>
          </p:cNvPr>
          <p:cNvSpPr>
            <a:spLocks noGrp="1"/>
          </p:cNvSpPr>
          <p:nvPr>
            <p:ph type="body" sz="quarter" idx="121"/>
          </p:nvPr>
        </p:nvSpPr>
        <p:spPr>
          <a:xfrm>
            <a:off x="5288187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91">
            <a:extLst>
              <a:ext uri="{FF2B5EF4-FFF2-40B4-BE49-F238E27FC236}">
                <a16:creationId xmlns:a16="http://schemas.microsoft.com/office/drawing/2014/main" id="{594D0279-8F10-1558-B016-658A1F777408}"/>
              </a:ext>
            </a:extLst>
          </p:cNvPr>
          <p:cNvSpPr>
            <a:spLocks noGrp="1"/>
          </p:cNvSpPr>
          <p:nvPr>
            <p:ph type="body" sz="quarter" idx="122"/>
          </p:nvPr>
        </p:nvSpPr>
        <p:spPr>
          <a:xfrm>
            <a:off x="5608748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95">
            <a:extLst>
              <a:ext uri="{FF2B5EF4-FFF2-40B4-BE49-F238E27FC236}">
                <a16:creationId xmlns:a16="http://schemas.microsoft.com/office/drawing/2014/main" id="{77614ABA-1D48-6F79-DF17-3819B10FE234}"/>
              </a:ext>
            </a:extLst>
          </p:cNvPr>
          <p:cNvSpPr>
            <a:spLocks noGrp="1"/>
          </p:cNvSpPr>
          <p:nvPr>
            <p:ph type="body" sz="quarter" idx="123" hasCustomPrompt="1"/>
          </p:nvPr>
        </p:nvSpPr>
        <p:spPr>
          <a:xfrm>
            <a:off x="5291947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92">
            <a:extLst>
              <a:ext uri="{FF2B5EF4-FFF2-40B4-BE49-F238E27FC236}">
                <a16:creationId xmlns:a16="http://schemas.microsoft.com/office/drawing/2014/main" id="{9F34410E-DC6A-7ACC-2DE0-F39436FAA509}"/>
              </a:ext>
            </a:extLst>
          </p:cNvPr>
          <p:cNvSpPr>
            <a:spLocks noGrp="1"/>
          </p:cNvSpPr>
          <p:nvPr>
            <p:ph type="body" sz="quarter" idx="124"/>
          </p:nvPr>
        </p:nvSpPr>
        <p:spPr>
          <a:xfrm>
            <a:off x="5288187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3">
            <a:extLst>
              <a:ext uri="{FF2B5EF4-FFF2-40B4-BE49-F238E27FC236}">
                <a16:creationId xmlns:a16="http://schemas.microsoft.com/office/drawing/2014/main" id="{92321B46-32C7-4047-82E1-92858EB0D6BC}"/>
              </a:ext>
            </a:extLst>
          </p:cNvPr>
          <p:cNvSpPr>
            <a:spLocks noGrp="1"/>
          </p:cNvSpPr>
          <p:nvPr>
            <p:ph type="body" sz="quarter" idx="125"/>
          </p:nvPr>
        </p:nvSpPr>
        <p:spPr>
          <a:xfrm>
            <a:off x="5288187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91">
            <a:extLst>
              <a:ext uri="{FF2B5EF4-FFF2-40B4-BE49-F238E27FC236}">
                <a16:creationId xmlns:a16="http://schemas.microsoft.com/office/drawing/2014/main" id="{790742F6-FA7B-4E32-62F4-EEAC2B40CDF2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5608748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95">
            <a:extLst>
              <a:ext uri="{FF2B5EF4-FFF2-40B4-BE49-F238E27FC236}">
                <a16:creationId xmlns:a16="http://schemas.microsoft.com/office/drawing/2014/main" id="{06CEE067-1DE3-3DA8-3CB2-D5EE5E7B84F8}"/>
              </a:ext>
            </a:extLst>
          </p:cNvPr>
          <p:cNvSpPr>
            <a:spLocks noGrp="1"/>
          </p:cNvSpPr>
          <p:nvPr>
            <p:ph type="body" sz="quarter" idx="127" hasCustomPrompt="1"/>
          </p:nvPr>
        </p:nvSpPr>
        <p:spPr>
          <a:xfrm>
            <a:off x="5291947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9" name="Text Placeholder 92">
            <a:extLst>
              <a:ext uri="{FF2B5EF4-FFF2-40B4-BE49-F238E27FC236}">
                <a16:creationId xmlns:a16="http://schemas.microsoft.com/office/drawing/2014/main" id="{E543A827-CCB7-647A-1988-D481C1573266}"/>
              </a:ext>
            </a:extLst>
          </p:cNvPr>
          <p:cNvSpPr>
            <a:spLocks noGrp="1"/>
          </p:cNvSpPr>
          <p:nvPr>
            <p:ph type="body" sz="quarter" idx="128"/>
          </p:nvPr>
        </p:nvSpPr>
        <p:spPr>
          <a:xfrm>
            <a:off x="5288187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93">
            <a:extLst>
              <a:ext uri="{FF2B5EF4-FFF2-40B4-BE49-F238E27FC236}">
                <a16:creationId xmlns:a16="http://schemas.microsoft.com/office/drawing/2014/main" id="{65511A76-AC98-4CEA-29B3-58AA68F5D60E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288187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91">
            <a:extLst>
              <a:ext uri="{FF2B5EF4-FFF2-40B4-BE49-F238E27FC236}">
                <a16:creationId xmlns:a16="http://schemas.microsoft.com/office/drawing/2014/main" id="{A373816E-90D6-1DF2-68C4-4E78DC40F7E7}"/>
              </a:ext>
            </a:extLst>
          </p:cNvPr>
          <p:cNvSpPr>
            <a:spLocks noGrp="1"/>
          </p:cNvSpPr>
          <p:nvPr>
            <p:ph type="body" sz="quarter" idx="130"/>
          </p:nvPr>
        </p:nvSpPr>
        <p:spPr>
          <a:xfrm>
            <a:off x="5608748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95">
            <a:extLst>
              <a:ext uri="{FF2B5EF4-FFF2-40B4-BE49-F238E27FC236}">
                <a16:creationId xmlns:a16="http://schemas.microsoft.com/office/drawing/2014/main" id="{6A03A9FD-C28A-6125-580E-454DA99F4382}"/>
              </a:ext>
            </a:extLst>
          </p:cNvPr>
          <p:cNvSpPr>
            <a:spLocks noGrp="1"/>
          </p:cNvSpPr>
          <p:nvPr>
            <p:ph type="body" sz="quarter" idx="131" hasCustomPrompt="1"/>
          </p:nvPr>
        </p:nvSpPr>
        <p:spPr>
          <a:xfrm>
            <a:off x="5291947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99579020-EA53-EE6A-6426-0EF6A06F9B24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9062328" y="1820687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93">
            <a:extLst>
              <a:ext uri="{FF2B5EF4-FFF2-40B4-BE49-F238E27FC236}">
                <a16:creationId xmlns:a16="http://schemas.microsoft.com/office/drawing/2014/main" id="{6AE77AD6-9424-9268-D599-17B218D23A9D}"/>
              </a:ext>
            </a:extLst>
          </p:cNvPr>
          <p:cNvSpPr>
            <a:spLocks noGrp="1"/>
          </p:cNvSpPr>
          <p:nvPr>
            <p:ph type="body" sz="quarter" idx="133"/>
          </p:nvPr>
        </p:nvSpPr>
        <p:spPr>
          <a:xfrm>
            <a:off x="9062328" y="1997685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1">
            <a:extLst>
              <a:ext uri="{FF2B5EF4-FFF2-40B4-BE49-F238E27FC236}">
                <a16:creationId xmlns:a16="http://schemas.microsoft.com/office/drawing/2014/main" id="{B7979305-62B9-AD06-A228-A2A6B0394CD1}"/>
              </a:ext>
            </a:extLst>
          </p:cNvPr>
          <p:cNvSpPr>
            <a:spLocks noGrp="1"/>
          </p:cNvSpPr>
          <p:nvPr>
            <p:ph type="body" sz="quarter" idx="134"/>
          </p:nvPr>
        </p:nvSpPr>
        <p:spPr>
          <a:xfrm>
            <a:off x="9382889" y="2358315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5">
            <a:extLst>
              <a:ext uri="{FF2B5EF4-FFF2-40B4-BE49-F238E27FC236}">
                <a16:creationId xmlns:a16="http://schemas.microsoft.com/office/drawing/2014/main" id="{574A6AC7-C4E9-CCD5-FA0B-A01E6A4C8CAF}"/>
              </a:ext>
            </a:extLst>
          </p:cNvPr>
          <p:cNvSpPr>
            <a:spLocks noGrp="1"/>
          </p:cNvSpPr>
          <p:nvPr>
            <p:ph type="body" sz="quarter" idx="135" hasCustomPrompt="1"/>
          </p:nvPr>
        </p:nvSpPr>
        <p:spPr>
          <a:xfrm>
            <a:off x="9066088" y="2358315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37" name="Text Placeholder 92">
            <a:extLst>
              <a:ext uri="{FF2B5EF4-FFF2-40B4-BE49-F238E27FC236}">
                <a16:creationId xmlns:a16="http://schemas.microsoft.com/office/drawing/2014/main" id="{3C513FC6-DA4F-AC16-7DE7-D9889FC46BB4}"/>
              </a:ext>
            </a:extLst>
          </p:cNvPr>
          <p:cNvSpPr>
            <a:spLocks noGrp="1"/>
          </p:cNvSpPr>
          <p:nvPr>
            <p:ph type="body" sz="quarter" idx="136"/>
          </p:nvPr>
        </p:nvSpPr>
        <p:spPr>
          <a:xfrm>
            <a:off x="9062328" y="3272970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3">
            <a:extLst>
              <a:ext uri="{FF2B5EF4-FFF2-40B4-BE49-F238E27FC236}">
                <a16:creationId xmlns:a16="http://schemas.microsoft.com/office/drawing/2014/main" id="{028B87F9-2792-BB7A-F423-BDF218D1B28B}"/>
              </a:ext>
            </a:extLst>
          </p:cNvPr>
          <p:cNvSpPr>
            <a:spLocks noGrp="1"/>
          </p:cNvSpPr>
          <p:nvPr>
            <p:ph type="body" sz="quarter" idx="137"/>
          </p:nvPr>
        </p:nvSpPr>
        <p:spPr>
          <a:xfrm>
            <a:off x="9062328" y="3449968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1">
            <a:extLst>
              <a:ext uri="{FF2B5EF4-FFF2-40B4-BE49-F238E27FC236}">
                <a16:creationId xmlns:a16="http://schemas.microsoft.com/office/drawing/2014/main" id="{BF73EC64-D5F4-60F1-0547-AC999489AF78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9382889" y="3810598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95">
            <a:extLst>
              <a:ext uri="{FF2B5EF4-FFF2-40B4-BE49-F238E27FC236}">
                <a16:creationId xmlns:a16="http://schemas.microsoft.com/office/drawing/2014/main" id="{91B6FAEB-3F4E-3434-069F-BDE7FE1BEAC3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66088" y="3810598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1" name="Text Placeholder 92">
            <a:extLst>
              <a:ext uri="{FF2B5EF4-FFF2-40B4-BE49-F238E27FC236}">
                <a16:creationId xmlns:a16="http://schemas.microsoft.com/office/drawing/2014/main" id="{2A0001B6-AC19-101C-9C68-85C3CD2C9E66}"/>
              </a:ext>
            </a:extLst>
          </p:cNvPr>
          <p:cNvSpPr>
            <a:spLocks noGrp="1"/>
          </p:cNvSpPr>
          <p:nvPr>
            <p:ph type="body" sz="quarter" idx="140"/>
          </p:nvPr>
        </p:nvSpPr>
        <p:spPr>
          <a:xfrm>
            <a:off x="9062328" y="4707323"/>
            <a:ext cx="2294561" cy="262252"/>
          </a:xfrm>
        </p:spPr>
        <p:txBody>
          <a:bodyPr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93">
            <a:extLst>
              <a:ext uri="{FF2B5EF4-FFF2-40B4-BE49-F238E27FC236}">
                <a16:creationId xmlns:a16="http://schemas.microsoft.com/office/drawing/2014/main" id="{7FBD1C38-9BF0-C373-F531-CD1A48D6F1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9062328" y="4884321"/>
            <a:ext cx="2294561" cy="26225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1">
            <a:extLst>
              <a:ext uri="{FF2B5EF4-FFF2-40B4-BE49-F238E27FC236}">
                <a16:creationId xmlns:a16="http://schemas.microsoft.com/office/drawing/2014/main" id="{A4238A4A-5E55-906A-CD8D-67AE02A829BE}"/>
              </a:ext>
            </a:extLst>
          </p:cNvPr>
          <p:cNvSpPr>
            <a:spLocks noGrp="1"/>
          </p:cNvSpPr>
          <p:nvPr>
            <p:ph type="body" sz="quarter" idx="142"/>
          </p:nvPr>
        </p:nvSpPr>
        <p:spPr>
          <a:xfrm>
            <a:off x="9382889" y="5244951"/>
            <a:ext cx="1974000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95">
            <a:extLst>
              <a:ext uri="{FF2B5EF4-FFF2-40B4-BE49-F238E27FC236}">
                <a16:creationId xmlns:a16="http://schemas.microsoft.com/office/drawing/2014/main" id="{39DC53CF-1F61-422B-9325-0272A3B1B5A5}"/>
              </a:ext>
            </a:extLst>
          </p:cNvPr>
          <p:cNvSpPr>
            <a:spLocks noGrp="1"/>
          </p:cNvSpPr>
          <p:nvPr>
            <p:ph type="body" sz="quarter" idx="143" hasCustomPrompt="1"/>
          </p:nvPr>
        </p:nvSpPr>
        <p:spPr>
          <a:xfrm>
            <a:off x="9066088" y="5244951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45" name="Text Placeholder 91">
            <a:extLst>
              <a:ext uri="{FF2B5EF4-FFF2-40B4-BE49-F238E27FC236}">
                <a16:creationId xmlns:a16="http://schemas.microsoft.com/office/drawing/2014/main" id="{96570CB4-156B-806F-4E2D-89AC95A93CA9}"/>
              </a:ext>
            </a:extLst>
          </p:cNvPr>
          <p:cNvSpPr>
            <a:spLocks noGrp="1"/>
          </p:cNvSpPr>
          <p:nvPr>
            <p:ph type="body" sz="quarter" idx="144" hasCustomPrompt="1"/>
          </p:nvPr>
        </p:nvSpPr>
        <p:spPr>
          <a:xfrm>
            <a:off x="1502913" y="2358315"/>
            <a:ext cx="331694" cy="503222"/>
          </a:xfrm>
        </p:spPr>
        <p:txBody>
          <a:bodyPr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O:</a:t>
            </a:r>
            <a:br>
              <a:rPr lang="en-US" dirty="0"/>
            </a:br>
            <a:r>
              <a:rPr lang="en-US" dirty="0"/>
              <a:t>M:</a:t>
            </a:r>
            <a:br>
              <a:rPr lang="en-US" dirty="0"/>
            </a:br>
            <a:r>
              <a:rPr lang="en-US" dirty="0"/>
              <a:t>F:</a:t>
            </a:r>
          </a:p>
        </p:txBody>
      </p:sp>
    </p:spTree>
    <p:extLst>
      <p:ext uri="{BB962C8B-B14F-4D97-AF65-F5344CB8AC3E}">
        <p14:creationId xmlns:p14="http://schemas.microsoft.com/office/powerpoint/2010/main" val="586295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2347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accent1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077326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_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0BA73D-4886-5ACC-231F-4860B74CC7E1}"/>
              </a:ext>
            </a:extLst>
          </p:cNvPr>
          <p:cNvSpPr/>
          <p:nvPr userDrawn="1"/>
        </p:nvSpPr>
        <p:spPr>
          <a:xfrm>
            <a:off x="396607" y="3161841"/>
            <a:ext cx="2324559" cy="2003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4483" y="2680447"/>
            <a:ext cx="8601256" cy="349651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r>
              <a:rPr lang="en-US" b="1" dirty="0">
                <a:solidFill>
                  <a:schemeClr val="accent1"/>
                </a:solidFill>
              </a:rPr>
              <a:t>Bold Dark Blue copy if necessary for introduction sentence</a:t>
            </a:r>
          </a:p>
          <a:p>
            <a:r>
              <a:rPr lang="en-US" dirty="0"/>
              <a:t>First level copy at 15pt. As et </a:t>
            </a:r>
            <a:r>
              <a:rPr lang="en-US" dirty="0" err="1"/>
              <a:t>ellab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 </a:t>
            </a:r>
            <a:r>
              <a:rPr lang="en-US" dirty="0" err="1"/>
              <a:t>autaspe</a:t>
            </a:r>
            <a:r>
              <a:rPr lang="en-US" dirty="0"/>
              <a:t> </a:t>
            </a:r>
            <a:r>
              <a:rPr lang="en-US" dirty="0" err="1"/>
              <a:t>rferibus</a:t>
            </a:r>
            <a:r>
              <a:rPr lang="en-US" dirty="0"/>
              <a:t> </a:t>
            </a:r>
            <a:r>
              <a:rPr lang="en-US" dirty="0" err="1"/>
              <a:t>sam</a:t>
            </a:r>
            <a:r>
              <a:rPr lang="en-US" dirty="0"/>
              <a:t> que </a:t>
            </a:r>
            <a:r>
              <a:rPr lang="en-US" dirty="0" err="1"/>
              <a:t>soloribus</a:t>
            </a:r>
            <a:r>
              <a:rPr lang="en-US" dirty="0"/>
              <a:t> re, </a:t>
            </a:r>
            <a:r>
              <a:rPr lang="en-US" dirty="0" err="1"/>
              <a:t>offictoratis</a:t>
            </a:r>
            <a:r>
              <a:rPr lang="en-US" dirty="0"/>
              <a:t> </a:t>
            </a:r>
            <a:r>
              <a:rPr lang="en-US" dirty="0" err="1"/>
              <a:t>molorumqui</a:t>
            </a:r>
            <a:r>
              <a:rPr lang="en-US" dirty="0"/>
              <a:t> </a:t>
            </a:r>
            <a:r>
              <a:rPr lang="en-US" dirty="0" err="1"/>
              <a:t>dolorectis</a:t>
            </a:r>
            <a:r>
              <a:rPr lang="en-US" dirty="0"/>
              <a:t> </a:t>
            </a:r>
            <a:r>
              <a:rPr lang="en-US" dirty="0" err="1"/>
              <a:t>magnimus</a:t>
            </a:r>
            <a:r>
              <a:rPr lang="en-US" dirty="0"/>
              <a:t> et </a:t>
            </a:r>
            <a:r>
              <a:rPr lang="en-US" dirty="0" err="1"/>
              <a:t>andaerro</a:t>
            </a:r>
            <a:r>
              <a:rPr lang="en-US" dirty="0"/>
              <a:t> </a:t>
            </a:r>
            <a:r>
              <a:rPr lang="en-US" dirty="0" err="1"/>
              <a:t>voloreium</a:t>
            </a:r>
            <a:r>
              <a:rPr lang="en-US" dirty="0"/>
              <a:t> </a:t>
            </a:r>
            <a:r>
              <a:rPr lang="en-US" dirty="0" err="1"/>
              <a:t>libus</a:t>
            </a:r>
            <a:r>
              <a:rPr lang="en-US" dirty="0"/>
              <a:t> autem </a:t>
            </a:r>
            <a:r>
              <a:rPr lang="en-US" dirty="0" err="1"/>
              <a:t>excerfe</a:t>
            </a:r>
            <a:r>
              <a:rPr lang="en-US" dirty="0"/>
              <a:t> </a:t>
            </a:r>
            <a:r>
              <a:rPr lang="en-US" dirty="0" err="1"/>
              <a:t>runtius</a:t>
            </a:r>
            <a:r>
              <a:rPr lang="en-US" dirty="0"/>
              <a:t> </a:t>
            </a:r>
            <a:r>
              <a:rPr lang="en-US" dirty="0" err="1"/>
              <a:t>poritas</a:t>
            </a:r>
            <a:r>
              <a:rPr lang="en-US" dirty="0"/>
              <a:t> </a:t>
            </a:r>
            <a:r>
              <a:rPr lang="en-US" dirty="0" err="1"/>
              <a:t>earumque</a:t>
            </a:r>
            <a:r>
              <a:rPr lang="en-US" dirty="0"/>
              <a:t> pro blat </a:t>
            </a:r>
            <a:r>
              <a:rPr lang="en-US" dirty="0" err="1"/>
              <a:t>rehenda</a:t>
            </a:r>
            <a:r>
              <a:rPr lang="en-US" dirty="0"/>
              <a:t> </a:t>
            </a:r>
            <a:r>
              <a:rPr lang="en-US" dirty="0" err="1"/>
              <a:t>nihillaut</a:t>
            </a:r>
            <a:r>
              <a:rPr lang="en-US" dirty="0"/>
              <a:t> </a:t>
            </a:r>
            <a:r>
              <a:rPr lang="en-US" dirty="0" err="1"/>
              <a:t>enis</a:t>
            </a:r>
            <a:r>
              <a:rPr lang="en-US" dirty="0"/>
              <a:t> </a:t>
            </a:r>
            <a:r>
              <a:rPr lang="en-US" dirty="0" err="1"/>
              <a:t>resti</a:t>
            </a:r>
            <a:r>
              <a:rPr lang="en-US" dirty="0"/>
              <a:t> </a:t>
            </a:r>
            <a:r>
              <a:rPr lang="en-US" dirty="0" err="1"/>
              <a:t>blabore</a:t>
            </a:r>
            <a:r>
              <a:rPr lang="en-US" dirty="0"/>
              <a:t> </a:t>
            </a:r>
            <a:r>
              <a:rPr lang="en-US" dirty="0" err="1"/>
              <a:t>explaccum</a:t>
            </a:r>
            <a:endParaRPr lang="en-US" dirty="0"/>
          </a:p>
          <a:p>
            <a:pPr lvl="1"/>
            <a:r>
              <a:rPr lang="en-US" dirty="0"/>
              <a:t>Second level copy is first level bullets</a:t>
            </a:r>
          </a:p>
          <a:p>
            <a:pPr lvl="1"/>
            <a:r>
              <a:rPr lang="en-US" dirty="0" err="1"/>
              <a:t>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inus</a:t>
            </a:r>
            <a:r>
              <a:rPr lang="en-US" dirty="0"/>
              <a:t> </a:t>
            </a:r>
            <a:r>
              <a:rPr lang="en-US" dirty="0" err="1"/>
              <a:t>vene</a:t>
            </a:r>
            <a:r>
              <a:rPr lang="en-US" dirty="0"/>
              <a:t> vent </a:t>
            </a:r>
          </a:p>
          <a:p>
            <a:pPr lvl="1"/>
            <a:r>
              <a:rPr lang="en-US" dirty="0" err="1"/>
              <a:t>Harumquam</a:t>
            </a:r>
            <a:r>
              <a:rPr lang="en-US" dirty="0"/>
              <a:t> </a:t>
            </a:r>
            <a:r>
              <a:rPr lang="en-US" dirty="0" err="1"/>
              <a:t>rerferc</a:t>
            </a:r>
            <a:r>
              <a:rPr lang="en-US" dirty="0"/>
              <a:t> </a:t>
            </a:r>
            <a:r>
              <a:rPr lang="en-US" dirty="0" err="1"/>
              <a:t>hicipsa</a:t>
            </a:r>
            <a:r>
              <a:rPr lang="en-US" dirty="0"/>
              <a:t> </a:t>
            </a:r>
            <a:r>
              <a:rPr lang="en-US" dirty="0" err="1"/>
              <a:t>nulpa</a:t>
            </a:r>
            <a:r>
              <a:rPr lang="en-US" dirty="0"/>
              <a:t> </a:t>
            </a:r>
            <a:r>
              <a:rPr lang="en-US" dirty="0" err="1"/>
              <a:t>inum</a:t>
            </a:r>
            <a:r>
              <a:rPr lang="en-US" dirty="0"/>
              <a:t> sit, commo </a:t>
            </a:r>
            <a:r>
              <a:rPr lang="en-US" dirty="0" err="1"/>
              <a:t>consed</a:t>
            </a:r>
            <a:r>
              <a:rPr lang="en-US" dirty="0"/>
              <a:t> qui que pa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ratur</a:t>
            </a:r>
            <a:r>
              <a:rPr lang="en-US" dirty="0"/>
              <a:t> </a:t>
            </a:r>
            <a:r>
              <a:rPr lang="en-US" dirty="0" err="1"/>
              <a:t>autatem</a:t>
            </a:r>
            <a:r>
              <a:rPr lang="en-US" dirty="0"/>
              <a:t> </a:t>
            </a:r>
            <a:r>
              <a:rPr lang="en-US" dirty="0" err="1"/>
              <a:t>ipitatecae</a:t>
            </a:r>
            <a:r>
              <a:rPr lang="en-US" dirty="0"/>
              <a:t> </a:t>
            </a:r>
            <a:r>
              <a:rPr lang="en-US" dirty="0" err="1"/>
              <a:t>nonserem</a:t>
            </a:r>
            <a:r>
              <a:rPr lang="en-US" dirty="0"/>
              <a:t> facias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facculpa</a:t>
            </a:r>
            <a:r>
              <a:rPr lang="en-US" dirty="0"/>
              <a:t> </a:t>
            </a:r>
            <a:r>
              <a:rPr lang="en-US" dirty="0" err="1"/>
              <a:t>ditiant</a:t>
            </a:r>
            <a:r>
              <a:rPr lang="en-US" dirty="0"/>
              <a:t> </a:t>
            </a:r>
            <a:r>
              <a:rPr lang="en-US" dirty="0" err="1"/>
              <a:t>iatent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velicia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92">
            <a:extLst>
              <a:ext uri="{FF2B5EF4-FFF2-40B4-BE49-F238E27FC236}">
                <a16:creationId xmlns:a16="http://schemas.microsoft.com/office/drawing/2014/main" id="{53A56180-16AB-1AA4-3789-A92EDCD59E11}"/>
              </a:ext>
            </a:extLst>
          </p:cNvPr>
          <p:cNvSpPr txBox="1">
            <a:spLocks/>
          </p:cNvSpPr>
          <p:nvPr userDrawn="1"/>
        </p:nvSpPr>
        <p:spPr>
          <a:xfrm>
            <a:off x="514740" y="4299482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ext Placeholder 93">
            <a:extLst>
              <a:ext uri="{FF2B5EF4-FFF2-40B4-BE49-F238E27FC236}">
                <a16:creationId xmlns:a16="http://schemas.microsoft.com/office/drawing/2014/main" id="{183ADCAD-CD5A-DBCF-C475-149FFD4447B5}"/>
              </a:ext>
            </a:extLst>
          </p:cNvPr>
          <p:cNvSpPr txBox="1">
            <a:spLocks/>
          </p:cNvSpPr>
          <p:nvPr userDrawn="1"/>
        </p:nvSpPr>
        <p:spPr>
          <a:xfrm>
            <a:off x="514740" y="4476480"/>
            <a:ext cx="2294561" cy="26225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30188" indent="-22383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685800" indent="-2254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3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tabLst/>
              <a:defRPr sz="15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C74F23B-BBBA-5E22-6350-90827F1C1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121" y="1829740"/>
            <a:ext cx="1876425" cy="238601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91">
            <a:extLst>
              <a:ext uri="{FF2B5EF4-FFF2-40B4-BE49-F238E27FC236}">
                <a16:creationId xmlns:a16="http://schemas.microsoft.com/office/drawing/2014/main" id="{D4B9AD32-4AAB-EC63-44EE-5CBDF081E963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690283" y="4364320"/>
            <a:ext cx="1797116" cy="503222"/>
          </a:xfrm>
        </p:spPr>
        <p:txBody>
          <a:bodyPr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5">
            <a:extLst>
              <a:ext uri="{FF2B5EF4-FFF2-40B4-BE49-F238E27FC236}">
                <a16:creationId xmlns:a16="http://schemas.microsoft.com/office/drawing/2014/main" id="{CEA10D7B-B9F7-DAD0-6718-2ED350FA3A8D}"/>
              </a:ext>
            </a:extLst>
          </p:cNvPr>
          <p:cNvSpPr>
            <a:spLocks noGrp="1"/>
          </p:cNvSpPr>
          <p:nvPr>
            <p:ph type="body" sz="quarter" idx="115" hasCustomPrompt="1"/>
          </p:nvPr>
        </p:nvSpPr>
        <p:spPr>
          <a:xfrm>
            <a:off x="502347" y="4364320"/>
            <a:ext cx="316801" cy="503222"/>
          </a:xfrm>
        </p:spPr>
        <p:txBody>
          <a:bodyPr lIns="0" rIns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O: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M:</a:t>
            </a:r>
          </a:p>
          <a:p>
            <a:pPr marL="0" indent="0">
              <a:lnSpc>
                <a:spcPts val="1100"/>
              </a:lnSpc>
              <a:spcBef>
                <a:spcPts val="0"/>
              </a:spcBef>
              <a:buNone/>
            </a:pPr>
            <a:r>
              <a:rPr lang="en-US" dirty="0"/>
              <a:t>F: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4086D7D-2868-A807-9DED-54DC0D809558}"/>
              </a:ext>
            </a:extLst>
          </p:cNvPr>
          <p:cNvSpPr>
            <a:spLocks noGrp="1"/>
          </p:cNvSpPr>
          <p:nvPr>
            <p:ph type="body" sz="quarter" idx="116" hasCustomPrompt="1"/>
          </p:nvPr>
        </p:nvSpPr>
        <p:spPr>
          <a:xfrm>
            <a:off x="3014664" y="2151250"/>
            <a:ext cx="8601075" cy="334994"/>
          </a:xfrm>
        </p:spPr>
        <p:txBody>
          <a:bodyPr/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35BC15E0-1EFA-B487-EA9B-090F77C1912B}"/>
              </a:ext>
            </a:extLst>
          </p:cNvPr>
          <p:cNvSpPr>
            <a:spLocks noGrp="1"/>
          </p:cNvSpPr>
          <p:nvPr>
            <p:ph sz="quarter" idx="117" hasCustomPrompt="1"/>
          </p:nvPr>
        </p:nvSpPr>
        <p:spPr>
          <a:xfrm>
            <a:off x="3014483" y="1794747"/>
            <a:ext cx="8601256" cy="365841"/>
          </a:xfrm>
        </p:spPr>
        <p:txBody>
          <a:bodyPr/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First Last Name, ABC</a:t>
            </a:r>
          </a:p>
        </p:txBody>
      </p:sp>
    </p:spTree>
    <p:extLst>
      <p:ext uri="{BB962C8B-B14F-4D97-AF65-F5344CB8AC3E}">
        <p14:creationId xmlns:p14="http://schemas.microsoft.com/office/powerpoint/2010/main" val="262185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4/25/2024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</a:t>
            </a:r>
            <a:r>
              <a:rPr lang="en-US" sz="800" dirty="0" err="1">
                <a:solidFill>
                  <a:schemeClr val="bg1"/>
                </a:solidFill>
              </a:rPr>
              <a:t>TruStage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1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85937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158897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15A5-B913-AA40-8C2B-82209EA226DF}" type="datetime1">
              <a:rPr lang="en-US" smtClean="0"/>
              <a:t>4/25/2024</a:t>
            </a:fld>
            <a:endParaRPr lang="en-US"/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AC411206-04BA-271D-29DD-C0BA73F5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140" y="2029049"/>
            <a:ext cx="5053279" cy="18446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2B61A-3664-F68E-08A3-0C9167E29FBD}"/>
              </a:ext>
            </a:extLst>
          </p:cNvPr>
          <p:cNvSpPr txBox="1"/>
          <p:nvPr userDrawn="1"/>
        </p:nvSpPr>
        <p:spPr>
          <a:xfrm>
            <a:off x="3349256" y="4083931"/>
            <a:ext cx="545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Insurance   |   Investments   |   Technology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637700-9451-AFFE-3125-D53259E36D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49853-568B-3A38-6D11-34F5FB1CA424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F6364-0A8A-5F01-1517-B728E35E0797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FC286F-2CB3-4310-6B9D-595FC8B72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1590628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5FED9-FB33-AF74-E2CF-D334A066B89A}"/>
              </a:ext>
            </a:extLst>
          </p:cNvPr>
          <p:cNvSpPr txBox="1"/>
          <p:nvPr userDrawn="1"/>
        </p:nvSpPr>
        <p:spPr>
          <a:xfrm>
            <a:off x="3931891" y="6436181"/>
            <a:ext cx="4328217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800" dirty="0">
                <a:solidFill>
                  <a:schemeClr val="bg2"/>
                </a:solidFill>
              </a:rPr>
              <a:t>Place disclaimer 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23490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226192"/>
            <a:ext cx="1097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6473" y="1065322"/>
            <a:ext cx="5552859" cy="503068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238317" y="1647371"/>
            <a:ext cx="5326380" cy="4446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7551" y="1069935"/>
            <a:ext cx="5347911" cy="512444"/>
          </a:xfrm>
          <a:prstGeom prst="rect">
            <a:avLst/>
          </a:prstGeom>
        </p:spPr>
        <p:txBody>
          <a:bodyPr anchor="ctr"/>
          <a:lstStyle>
            <a:lvl1pPr marL="0" indent="0" algn="ctr" defTabSz="761892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50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C6E39-3093-DE07-8BE5-0C1D5DC0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D91639F5-DC0B-41D0-8F55-BB004BC42767}" type="datetime1">
              <a:rPr lang="en-US"/>
              <a:pPr>
                <a:defRPr/>
              </a:pPr>
              <a:t>4/25/2024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0BE7-907D-8478-6EBE-DEF5924FC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defRPr sz="20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7EC08-A63A-2950-2C88-C9AD9401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351" y="6630988"/>
            <a:ext cx="10160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3BA4749-2639-4AF6-B9EC-E8159BDCC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03595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80FFEC-2853-414E-81EB-758D658652AB}"/>
              </a:ext>
            </a:extLst>
          </p:cNvPr>
          <p:cNvSpPr/>
          <p:nvPr userDrawn="1"/>
        </p:nvSpPr>
        <p:spPr>
          <a:xfrm>
            <a:off x="1" y="0"/>
            <a:ext cx="306977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3" y="1371600"/>
            <a:ext cx="844459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6600" y="4419604"/>
            <a:ext cx="8444592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62904-E930-BC44-ACE1-866ECA15C3F9}"/>
              </a:ext>
            </a:extLst>
          </p:cNvPr>
          <p:cNvSpPr/>
          <p:nvPr userDrawn="1"/>
        </p:nvSpPr>
        <p:spPr>
          <a:xfrm>
            <a:off x="2895601" y="1333503"/>
            <a:ext cx="174171" cy="419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B9E8EFB4-13D8-4D40-97C6-E61D86387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11" y="3002548"/>
            <a:ext cx="1967591" cy="852904"/>
          </a:xfrm>
          <a:prstGeom prst="rect">
            <a:avLst/>
          </a:prstGeom>
        </p:spPr>
      </p:pic>
      <p:pic>
        <p:nvPicPr>
          <p:cNvPr id="7" name="Picture 6" descr="A picture containing computer, white&#10;&#10;Description automatically generated">
            <a:extLst>
              <a:ext uri="{FF2B5EF4-FFF2-40B4-BE49-F238E27FC236}">
                <a16:creationId xmlns:a16="http://schemas.microsoft.com/office/drawing/2014/main" id="{7C474952-D492-1241-AE23-947312C13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894"/>
          <a:stretch/>
        </p:blipFill>
        <p:spPr>
          <a:xfrm>
            <a:off x="0" y="5496795"/>
            <a:ext cx="12192000" cy="13715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F6021D-3C70-1B49-87FE-189E8B798C3A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05074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353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go: Section Header 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661267"/>
          </a:xfrm>
        </p:spPr>
        <p:txBody>
          <a:bodyPr/>
          <a:lstStyle>
            <a:lvl1pPr marL="0" indent="0">
              <a:buNone/>
              <a:defRPr sz="180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7106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go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719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ogo: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9928"/>
            <a:ext cx="5181600" cy="34722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30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781125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ogo: 2 column content w/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0" i="1">
                <a:latin typeface="Georgia" panose="02040502050405020303" pitchFamily="18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28210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278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go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57771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567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ogo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1784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4"/>
            <a:ext cx="3932237" cy="3267913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7457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ogo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13133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31050"/>
          </a:xfrm>
        </p:spPr>
        <p:txBody>
          <a:bodyPr/>
          <a:lstStyle>
            <a:lvl1pPr marL="0" indent="0">
              <a:buNone/>
              <a:defRPr sz="1200" i="1">
                <a:latin typeface="Georgia" panose="02040502050405020303" pitchFamily="18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795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: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E495FBF2-B4ED-884B-A3CD-9160F78DD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845042"/>
            <a:ext cx="10515600" cy="285273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 dirty="0">
                <a:solidFill>
                  <a:srgbClr val="B5191E"/>
                </a:solidFill>
              </a:rPr>
              <a:t>Contact me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C35BB40-2F81-B741-BA83-97B5B701E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724769"/>
            <a:ext cx="10515600" cy="1389305"/>
          </a:xfrm>
        </p:spPr>
        <p:txBody>
          <a:bodyPr/>
          <a:lstStyle/>
          <a:p>
            <a:pPr marL="0" lvl="0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Edit Master text styles</a:t>
            </a:r>
          </a:p>
          <a:p>
            <a:pPr marL="0" lvl="1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Second level</a:t>
            </a:r>
          </a:p>
          <a:p>
            <a:pPr marL="0" lvl="2" indent="0">
              <a:buNone/>
            </a:pPr>
            <a:r>
              <a:rPr lang="en-US" i="0">
                <a:solidFill>
                  <a:schemeClr val="tx1"/>
                </a:solidFill>
                <a:latin typeface="+mn-lt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55789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: full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A4EA771-BD78-CA4A-A8AB-405E9114E1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20274"/>
            <a:ext cx="1295400" cy="561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072AE-2548-1746-9EA3-6DAF389163F0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bg1"/>
                </a:solidFill>
              </a:rPr>
              <a:t>© Credit Union National Association 2020. All rights reserved.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C9A85-98BE-C644-9594-A769E06DDC8F}"/>
              </a:ext>
            </a:extLst>
          </p:cNvPr>
          <p:cNvSpPr txBox="1"/>
          <p:nvPr userDrawn="1"/>
        </p:nvSpPr>
        <p:spPr>
          <a:xfrm>
            <a:off x="4648200" y="2967339"/>
            <a:ext cx="3124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Full photo: edit in design master (delete this text box)</a:t>
            </a:r>
          </a:p>
        </p:txBody>
      </p:sp>
    </p:spTree>
    <p:extLst>
      <p:ext uri="{BB962C8B-B14F-4D97-AF65-F5344CB8AC3E}">
        <p14:creationId xmlns:p14="http://schemas.microsoft.com/office/powerpoint/2010/main" val="3954545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rve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772" y="1371600"/>
            <a:ext cx="8651421" cy="2743200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9771" y="4419604"/>
            <a:ext cx="8651423" cy="1143001"/>
          </a:xfrm>
        </p:spPr>
        <p:txBody>
          <a:bodyPr/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name, Presenter name &amp;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8415906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5"/>
          <p:cNvSpPr>
            <a:spLocks noChangeArrowheads="1"/>
          </p:cNvSpPr>
          <p:nvPr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9"/>
          <p:cNvSpPr>
            <a:spLocks noChangeArrowheads="1"/>
          </p:cNvSpPr>
          <p:nvPr/>
        </p:nvSpPr>
        <p:spPr bwMode="auto">
          <a:xfrm>
            <a:off x="0" y="4975225"/>
            <a:ext cx="12192000" cy="269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922867" y="2491488"/>
            <a:ext cx="10363200" cy="553998"/>
          </a:xfrm>
        </p:spPr>
        <p:txBody>
          <a:bodyPr lIns="0" tIns="0" rIns="0" bIns="0" anchor="b"/>
          <a:lstStyle>
            <a:lvl1pPr algn="ctr">
              <a:defRPr sz="3600" b="1" baseline="0">
                <a:solidFill>
                  <a:schemeClr val="tx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22867" y="3163889"/>
            <a:ext cx="10363200" cy="1022350"/>
          </a:xfrm>
        </p:spPr>
        <p:txBody>
          <a:bodyPr lIns="0" tIns="0" rIns="0" bIns="0"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5029816"/>
            <a:ext cx="12192000" cy="1828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0"/>
          <p:cNvSpPr txBox="1">
            <a:spLocks noChangeArrowheads="1"/>
          </p:cNvSpPr>
          <p:nvPr userDrawn="1"/>
        </p:nvSpPr>
        <p:spPr bwMode="auto">
          <a:xfrm>
            <a:off x="99484" y="6286165"/>
            <a:ext cx="5249333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CUNA Mutual Group Proprietary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Reproduction, Adaptation or Distribution Prohibited </a:t>
            </a:r>
            <a:b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</a:br>
            <a:r>
              <a:rPr lang="en-US" sz="70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© 2018 CUNA Mutual Group,</a:t>
            </a:r>
            <a:r>
              <a:rPr lang="en-US" sz="700" baseline="0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56" y="5367649"/>
            <a:ext cx="2743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302002" y="3119033"/>
            <a:ext cx="7709815" cy="553998"/>
          </a:xfrm>
        </p:spPr>
        <p:txBody>
          <a:bodyPr lIns="0" tIns="0" rIns="0" bIns="0" anchor="b"/>
          <a:lstStyle>
            <a:lvl1pPr algn="l">
              <a:defRPr sz="3600" b="1" baseline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/>
              <a:t>Cover Slide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13374" y="3791433"/>
            <a:ext cx="7709815" cy="1022350"/>
          </a:xfrm>
        </p:spPr>
        <p:txBody>
          <a:bodyPr lIns="0" tIns="0" rIns="0" bIns="0"/>
          <a:lstStyle>
            <a:lvl1pPr marL="0" indent="0" algn="l"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Cover Slide Subtitle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520044" y="-14423"/>
            <a:ext cx="1364259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3884303" y="-14423"/>
            <a:ext cx="828715" cy="79595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4503" y="851626"/>
            <a:ext cx="5145024" cy="44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40"/>
          <p:cNvSpPr txBox="1">
            <a:spLocks noChangeArrowheads="1"/>
          </p:cNvSpPr>
          <p:nvPr userDrawn="1"/>
        </p:nvSpPr>
        <p:spPr bwMode="auto">
          <a:xfrm>
            <a:off x="5012307" y="6512334"/>
            <a:ext cx="6941395" cy="2000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7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CUNA Mutual Group Proprietary |  Reproduction, Adaptation or Distribution Prohibited |  © 2018 CUNA Mutual Group,</a:t>
            </a:r>
            <a:r>
              <a:rPr lang="en-US" sz="700" baseline="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 All Rights Reserved.</a:t>
            </a:r>
            <a:endParaRPr lang="en-US" sz="700" dirty="0">
              <a:solidFill>
                <a:schemeClr val="tx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799612"/>
            <a:ext cx="12192000" cy="73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2019"/>
            <a:ext cx="7083872" cy="3695700"/>
            <a:chOff x="0" y="-12019"/>
            <a:chExt cx="5312904" cy="3695700"/>
          </a:xfrm>
        </p:grpSpPr>
        <p:sp>
          <p:nvSpPr>
            <p:cNvPr id="15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2158007" y="-5581"/>
              <a:ext cx="3154896" cy="14352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2158007" y="-5579"/>
              <a:ext cx="3154896" cy="1435235"/>
            </a:xfrm>
            <a:prstGeom prst="triangle">
              <a:avLst/>
            </a:prstGeom>
            <a:solidFill>
              <a:schemeClr val="accent2"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4"/>
            <p:cNvSpPr/>
            <p:nvPr userDrawn="1"/>
          </p:nvSpPr>
          <p:spPr>
            <a:xfrm>
              <a:off x="0" y="-5575"/>
              <a:ext cx="3924293" cy="3689256"/>
            </a:xfrm>
            <a:custGeom>
              <a:avLst/>
              <a:gdLst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21979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197916"/>
                <a:gd name="connsiteY0" fmla="*/ 0 h 3607266"/>
                <a:gd name="connsiteX1" fmla="*/ 2197916 w 2197916"/>
                <a:gd name="connsiteY1" fmla="*/ 0 h 3607266"/>
                <a:gd name="connsiteX2" fmla="*/ 816 w 2197916"/>
                <a:gd name="connsiteY2" fmla="*/ 3607266 h 3607266"/>
                <a:gd name="connsiteX3" fmla="*/ 0 w 2197916"/>
                <a:gd name="connsiteY3" fmla="*/ 3607266 h 3607266"/>
                <a:gd name="connsiteX4" fmla="*/ 0 w 2197916"/>
                <a:gd name="connsiteY4" fmla="*/ 0 h 3607266"/>
                <a:gd name="connsiteX0" fmla="*/ 0 w 2321310"/>
                <a:gd name="connsiteY0" fmla="*/ 0 h 3607266"/>
                <a:gd name="connsiteX1" fmla="*/ 2321310 w 2321310"/>
                <a:gd name="connsiteY1" fmla="*/ 0 h 3607266"/>
                <a:gd name="connsiteX2" fmla="*/ 816 w 2321310"/>
                <a:gd name="connsiteY2" fmla="*/ 3607266 h 3607266"/>
                <a:gd name="connsiteX3" fmla="*/ 0 w 2321310"/>
                <a:gd name="connsiteY3" fmla="*/ 3607266 h 3607266"/>
                <a:gd name="connsiteX4" fmla="*/ 0 w 2321310"/>
                <a:gd name="connsiteY4" fmla="*/ 0 h 3607266"/>
                <a:gd name="connsiteX0" fmla="*/ 0 w 2386637"/>
                <a:gd name="connsiteY0" fmla="*/ 0 h 3607266"/>
                <a:gd name="connsiteX1" fmla="*/ 2386637 w 2386637"/>
                <a:gd name="connsiteY1" fmla="*/ 0 h 3607266"/>
                <a:gd name="connsiteX2" fmla="*/ 816 w 2386637"/>
                <a:gd name="connsiteY2" fmla="*/ 3607266 h 3607266"/>
                <a:gd name="connsiteX3" fmla="*/ 0 w 2386637"/>
                <a:gd name="connsiteY3" fmla="*/ 3607266 h 3607266"/>
                <a:gd name="connsiteX4" fmla="*/ 0 w 2386637"/>
                <a:gd name="connsiteY4" fmla="*/ 0 h 3607266"/>
                <a:gd name="connsiteX0" fmla="*/ 0 w 2280126"/>
                <a:gd name="connsiteY0" fmla="*/ 0 h 3607266"/>
                <a:gd name="connsiteX1" fmla="*/ 2280126 w 2280126"/>
                <a:gd name="connsiteY1" fmla="*/ 0 h 3607266"/>
                <a:gd name="connsiteX2" fmla="*/ 816 w 2280126"/>
                <a:gd name="connsiteY2" fmla="*/ 3607266 h 3607266"/>
                <a:gd name="connsiteX3" fmla="*/ 0 w 2280126"/>
                <a:gd name="connsiteY3" fmla="*/ 3607266 h 3607266"/>
                <a:gd name="connsiteX4" fmla="*/ 0 w 2280126"/>
                <a:gd name="connsiteY4" fmla="*/ 0 h 3607266"/>
                <a:gd name="connsiteX0" fmla="*/ 0 w 2439892"/>
                <a:gd name="connsiteY0" fmla="*/ 0 h 3607266"/>
                <a:gd name="connsiteX1" fmla="*/ 2439892 w 2439892"/>
                <a:gd name="connsiteY1" fmla="*/ 0 h 3607266"/>
                <a:gd name="connsiteX2" fmla="*/ 816 w 2439892"/>
                <a:gd name="connsiteY2" fmla="*/ 3607266 h 3607266"/>
                <a:gd name="connsiteX3" fmla="*/ 0 w 2439892"/>
                <a:gd name="connsiteY3" fmla="*/ 3607266 h 3607266"/>
                <a:gd name="connsiteX4" fmla="*/ 0 w 2439892"/>
                <a:gd name="connsiteY4" fmla="*/ 0 h 3607266"/>
                <a:gd name="connsiteX0" fmla="*/ 0 w 2630090"/>
                <a:gd name="connsiteY0" fmla="*/ 0 h 3607266"/>
                <a:gd name="connsiteX1" fmla="*/ 2630090 w 2630090"/>
                <a:gd name="connsiteY1" fmla="*/ 0 h 3607266"/>
                <a:gd name="connsiteX2" fmla="*/ 816 w 2630090"/>
                <a:gd name="connsiteY2" fmla="*/ 3607266 h 3607266"/>
                <a:gd name="connsiteX3" fmla="*/ 0 w 2630090"/>
                <a:gd name="connsiteY3" fmla="*/ 3607266 h 3607266"/>
                <a:gd name="connsiteX4" fmla="*/ 0 w 2630090"/>
                <a:gd name="connsiteY4" fmla="*/ 0 h 360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0090" h="3607266">
                  <a:moveTo>
                    <a:pt x="0" y="0"/>
                  </a:moveTo>
                  <a:lnTo>
                    <a:pt x="2630090" y="0"/>
                  </a:lnTo>
                  <a:lnTo>
                    <a:pt x="816" y="3607266"/>
                  </a:lnTo>
                  <a:lnTo>
                    <a:pt x="0" y="3607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/>
            <p:cNvCxnSpPr>
              <a:cxnSpLocks/>
              <a:endCxn id="17" idx="0"/>
            </p:cNvCxnSpPr>
            <p:nvPr userDrawn="1"/>
          </p:nvCxnSpPr>
          <p:spPr>
            <a:xfrm>
              <a:off x="2157441" y="-12019"/>
              <a:ext cx="1578014" cy="144167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 userDrawn="1"/>
          </p:nvCxnSpPr>
          <p:spPr>
            <a:xfrm flipH="1">
              <a:off x="2787651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 userDrawn="1"/>
          </p:nvCxnSpPr>
          <p:spPr>
            <a:xfrm flipH="1">
              <a:off x="4173039" y="-12019"/>
              <a:ext cx="1139865" cy="10948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49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103653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5298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/>
          <p:nvPr userDrawn="1"/>
        </p:nvSpPr>
        <p:spPr>
          <a:xfrm>
            <a:off x="0" y="1"/>
            <a:ext cx="5638331" cy="6333689"/>
          </a:xfrm>
          <a:prstGeom prst="homePlate">
            <a:avLst>
              <a:gd name="adj" fmla="val 1918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134112" tIns="67056" rIns="134112" bIns="67056" numCol="1" anchor="t" anchorCtr="0" compatLnSpc="1">
            <a:prstTxWarp prst="textNoShape">
              <a:avLst/>
            </a:prstTxWarp>
          </a:bodyPr>
          <a:lstStyle/>
          <a:p>
            <a:endParaRPr lang="en-US" sz="2640">
              <a:solidFill>
                <a:srgbClr val="292934"/>
              </a:solidFill>
              <a:latin typeface="Arial" charset="0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0711" y="2204261"/>
            <a:ext cx="42543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473952"/>
            <a:ext cx="3498573" cy="3017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711" y="1246562"/>
            <a:ext cx="4254365" cy="798196"/>
          </a:xfrm>
        </p:spPr>
        <p:txBody>
          <a:bodyPr/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30531" y="2278380"/>
            <a:ext cx="4254547" cy="1297306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7583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3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>
            <a:off x="0" y="0"/>
            <a:ext cx="10075333" cy="6341308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0"/>
          </p:nvPr>
        </p:nvSpPr>
        <p:spPr>
          <a:xfrm>
            <a:off x="487680" y="2873830"/>
            <a:ext cx="4885509" cy="3150827"/>
          </a:xfrm>
        </p:spPr>
        <p:txBody>
          <a:bodyPr anchor="b"/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68974" y="733432"/>
            <a:ext cx="7930843" cy="419562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0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17980" t="20895" b="6024"/>
          <a:stretch/>
        </p:blipFill>
        <p:spPr>
          <a:xfrm flipH="1">
            <a:off x="2116668" y="0"/>
            <a:ext cx="10075333" cy="6341308"/>
          </a:xfrm>
          <a:prstGeom prst="rect">
            <a:avLst/>
          </a:prstGeom>
        </p:spPr>
      </p:pic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507999" y="880292"/>
            <a:ext cx="7538720" cy="3951288"/>
          </a:xfrm>
        </p:spPr>
        <p:txBody>
          <a:bodyPr anchor="t"/>
          <a:lstStyle>
            <a:lvl1pPr marL="0" indent="0">
              <a:lnSpc>
                <a:spcPct val="130000"/>
              </a:lnSpc>
              <a:spcBef>
                <a:spcPts val="1200"/>
              </a:spcBef>
              <a:buNone/>
              <a:defRPr sz="2400" b="0">
                <a:solidFill>
                  <a:schemeClr val="accent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5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9" y="1037066"/>
            <a:ext cx="10996084" cy="505893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1"/>
          <p:cNvSpPr txBox="1">
            <a:spLocks/>
          </p:cNvSpPr>
          <p:nvPr userDrawn="1"/>
        </p:nvSpPr>
        <p:spPr bwMode="auto">
          <a:xfrm>
            <a:off x="1" y="180103"/>
            <a:ext cx="1220318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b="1" kern="0" spc="0" dirty="0">
                <a:solidFill>
                  <a:schemeClr val="bg1"/>
                </a:solidFill>
                <a:latin typeface="Rockwell" panose="02060603020205020403" pitchFamily="18" charset="0"/>
              </a:rPr>
              <a:t>Click</a:t>
            </a:r>
            <a:r>
              <a:rPr lang="en-US" sz="3200" b="1" kern="0" spc="0" baseline="0" dirty="0">
                <a:solidFill>
                  <a:schemeClr val="bg1"/>
                </a:solidFill>
                <a:latin typeface="Rockwell" panose="02060603020205020403" pitchFamily="18" charset="0"/>
              </a:rPr>
              <a:t> to Edit Title</a:t>
            </a:r>
            <a:endParaRPr lang="en-US" sz="2400" b="1" kern="0" spc="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lEverywhere Polling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765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36083" y="90210"/>
            <a:ext cx="571983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spc="300" dirty="0">
                <a:solidFill>
                  <a:srgbClr val="FFFFFF"/>
                </a:solidFill>
                <a:latin typeface="Rockwell" panose="02060603020205020403" pitchFamily="18" charset="0"/>
              </a:rPr>
              <a:t>POLLING INSTRUCTIONS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97" y="1545150"/>
            <a:ext cx="11498691" cy="3767701"/>
            <a:chOff x="5023" y="1545149"/>
            <a:chExt cx="8624018" cy="3767701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3" y="1589218"/>
              <a:ext cx="5810607" cy="372363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1538822" y="2626846"/>
              <a:ext cx="2743011" cy="1131848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Respond at 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DC661D"/>
                  </a:solidFill>
                </a:rPr>
                <a:t>PollEV.com/mutualpolls</a:t>
              </a: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7938" y="1545149"/>
              <a:ext cx="2741103" cy="361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"/>
            <p:cNvSpPr txBox="1"/>
            <p:nvPr userDrawn="1"/>
          </p:nvSpPr>
          <p:spPr>
            <a:xfrm>
              <a:off x="5967315" y="2434820"/>
              <a:ext cx="2585526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292934"/>
                  </a:solidFill>
                </a:rPr>
                <a:t>Text </a:t>
              </a:r>
              <a:r>
                <a:rPr lang="en-US" sz="2400" b="1" dirty="0">
                  <a:solidFill>
                    <a:srgbClr val="DC661D"/>
                  </a:solidFill>
                </a:rPr>
                <a:t>MUTUALPOLLS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to </a:t>
              </a:r>
              <a:r>
                <a:rPr lang="en-US" sz="2400" b="1" dirty="0">
                  <a:solidFill>
                    <a:srgbClr val="DC661D"/>
                  </a:solidFill>
                </a:rPr>
                <a:t>22333</a:t>
              </a:r>
              <a:r>
                <a:rPr lang="en-US" sz="2400" dirty="0">
                  <a:solidFill>
                    <a:srgbClr val="DC661D"/>
                  </a:solidFill>
                </a:rPr>
                <a:t> </a:t>
              </a:r>
              <a:r>
                <a:rPr lang="en-US" sz="2400" dirty="0">
                  <a:solidFill>
                    <a:srgbClr val="292934"/>
                  </a:solidFill>
                </a:rPr>
                <a:t>once to join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8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3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467" y="1040131"/>
            <a:ext cx="5395384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057" y="1040131"/>
            <a:ext cx="5397500" cy="5055876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0554"/>
            <a:ext cx="12192000" cy="667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3"/>
            <a:ext cx="12192001" cy="6857999"/>
            <a:chOff x="749787" y="1627613"/>
            <a:chExt cx="9303009" cy="4145455"/>
          </a:xfrm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cxnSp>
        <p:nvCxnSpPr>
          <p:cNvPr id="18" name="Straight Connector 17"/>
          <p:cNvCxnSpPr/>
          <p:nvPr userDrawn="1"/>
        </p:nvCxnSpPr>
        <p:spPr>
          <a:xfrm>
            <a:off x="1317406" y="3339682"/>
            <a:ext cx="2289463" cy="0"/>
          </a:xfrm>
          <a:prstGeom prst="line">
            <a:avLst/>
          </a:prstGeom>
          <a:solidFill>
            <a:schemeClr val="accent2">
              <a:alpha val="8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89158" y="1561555"/>
            <a:ext cx="6589397" cy="1691640"/>
          </a:xfrm>
        </p:spPr>
        <p:txBody>
          <a:bodyPr anchor="b"/>
          <a:lstStyle>
            <a:lvl1pPr marL="0" indent="0">
              <a:buNone/>
              <a:defRPr lang="en-US" sz="4000" b="1" baseline="0" dirty="0">
                <a:solidFill>
                  <a:schemeClr val="accent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89158" y="3744685"/>
            <a:ext cx="6589397" cy="1691640"/>
          </a:xfrm>
        </p:spPr>
        <p:txBody>
          <a:bodyPr anchor="t"/>
          <a:lstStyle>
            <a:lvl1pPr marL="0" indent="0"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0" y="6345034"/>
            <a:ext cx="12192005" cy="512968"/>
            <a:chOff x="0" y="5287528"/>
            <a:chExt cx="10160004" cy="427473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-2" y="3814099"/>
            <a:ext cx="3577195" cy="2549077"/>
          </a:xfrm>
          <a:prstGeom prst="rect">
            <a:avLst/>
          </a:prstGeom>
        </p:spPr>
      </p:pic>
      <p:sp>
        <p:nvSpPr>
          <p:cNvPr id="21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3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3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28253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3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409125" y="3988787"/>
            <a:ext cx="7193280" cy="209725"/>
            <a:chOff x="1806844" y="3988785"/>
            <a:chExt cx="5394960" cy="2097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806844" y="3988785"/>
              <a:ext cx="5394960" cy="0"/>
            </a:xfrm>
            <a:prstGeom prst="lin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Isosceles Triangle 1"/>
            <p:cNvSpPr/>
            <p:nvPr userDrawn="1"/>
          </p:nvSpPr>
          <p:spPr>
            <a:xfrm flipV="1">
              <a:off x="4128690" y="3988785"/>
              <a:ext cx="647260" cy="209725"/>
            </a:xfrm>
            <a:prstGeom prst="triangle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46788" y="1661020"/>
            <a:ext cx="8034920" cy="2244230"/>
          </a:xfrm>
        </p:spPr>
        <p:txBody>
          <a:bodyPr anchor="b" anchorCtr="0"/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 marL="195260" indent="0">
              <a:buNone/>
              <a:defRPr/>
            </a:lvl2pPr>
            <a:lvl3pPr marL="434971" indent="0">
              <a:buNone/>
              <a:defRPr/>
            </a:lvl3pPr>
            <a:lvl4pPr marL="615944" indent="0">
              <a:buNone/>
              <a:defRPr/>
            </a:lvl4pPr>
            <a:lvl5pPr marL="841365" indent="0">
              <a:buNone/>
              <a:defRPr/>
            </a:lvl5pPr>
          </a:lstStyle>
          <a:p>
            <a:pPr lvl="0"/>
            <a:r>
              <a:rPr lang="en-US" sz="4800" b="0" spc="300" baseline="0" dirty="0">
                <a:solidFill>
                  <a:schemeClr val="bg1"/>
                </a:solidFill>
                <a:latin typeface="Rockwell" panose="02060603020205020403" pitchFamily="18" charset="0"/>
              </a:rPr>
              <a:t>Click to Edit Transition Slide Title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5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8021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0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_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2743202"/>
            <a:ext cx="10972800" cy="443198"/>
          </a:xfrm>
        </p:spPr>
        <p:txBody>
          <a:bodyPr lIns="0" tIns="0" rIns="0" bIns="0" anchor="b"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 dirty="0">
                <a:solidFill>
                  <a:schemeClr val="tx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r>
              <a:rPr lang="en-US" dirty="0"/>
              <a:t>Optional Transition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73" y="3291844"/>
            <a:ext cx="10996084" cy="2590801"/>
          </a:xfrm>
        </p:spPr>
        <p:txBody>
          <a:bodyPr lIns="0" tIns="0" rIns="0" bIns="0"/>
          <a:lstStyle>
            <a:lvl1pPr marL="0" indent="0" algn="ctr">
              <a:buNone/>
              <a:defRPr lang="en-US" sz="2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Optional Transition Slide Subtitle</a:t>
            </a:r>
          </a:p>
        </p:txBody>
      </p:sp>
      <p:sp>
        <p:nvSpPr>
          <p:cNvPr id="4" name="Rectangle 35"/>
          <p:cNvSpPr>
            <a:spLocks noChangeArrowheads="1"/>
          </p:cNvSpPr>
          <p:nvPr userDrawn="1"/>
        </p:nvSpPr>
        <p:spPr bwMode="auto">
          <a:xfrm rot="5400000">
            <a:off x="6009481" y="-5953573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8"/>
          <p:cNvSpPr>
            <a:spLocks noChangeArrowheads="1"/>
          </p:cNvSpPr>
          <p:nvPr userDrawn="1"/>
        </p:nvSpPr>
        <p:spPr bwMode="auto">
          <a:xfrm>
            <a:off x="0" y="0"/>
            <a:ext cx="12192000" cy="65088"/>
          </a:xfrm>
          <a:prstGeom prst="rect">
            <a:avLst/>
          </a:prstGeom>
          <a:solidFill>
            <a:srgbClr val="8917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6111099" y="245872"/>
            <a:ext cx="4759520" cy="740228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>
          <a:xfrm>
            <a:off x="6871064" y="2873830"/>
            <a:ext cx="4885509" cy="3150827"/>
          </a:xfrm>
        </p:spPr>
        <p:txBody>
          <a:bodyPr anchor="b"/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2600" b="1">
                <a:solidFill>
                  <a:schemeClr val="bg1"/>
                </a:solidFill>
                <a:latin typeface="Rockwell" panose="02060603020205020403" pitchFamily="18" charset="0"/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16473" y="733431"/>
            <a:ext cx="10996084" cy="4752976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8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elaborat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938" t="38194"/>
          <a:stretch/>
        </p:blipFill>
        <p:spPr>
          <a:xfrm>
            <a:off x="0" y="-1"/>
            <a:ext cx="12192000" cy="6371027"/>
          </a:xfrm>
          <a:prstGeom prst="rect">
            <a:avLst/>
          </a:prstGeom>
        </p:spPr>
      </p:pic>
      <p:sp>
        <p:nvSpPr>
          <p:cNvPr id="25" name="Content Placeholder 5"/>
          <p:cNvSpPr>
            <a:spLocks noGrp="1"/>
          </p:cNvSpPr>
          <p:nvPr>
            <p:ph sz="quarter" idx="4"/>
          </p:nvPr>
        </p:nvSpPr>
        <p:spPr>
          <a:xfrm>
            <a:off x="3457497" y="1588771"/>
            <a:ext cx="7583331" cy="438054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291101" y="154787"/>
            <a:ext cx="4566648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 flipV="1">
            <a:off x="5970589" y="383074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555"/>
            <a:ext cx="4828032" cy="6324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 userDrawn="1"/>
        </p:nvSpPr>
        <p:spPr>
          <a:xfrm rot="5400000">
            <a:off x="4627886" y="1738536"/>
            <a:ext cx="695033" cy="2947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83169" y="822121"/>
            <a:ext cx="3613151" cy="2869370"/>
          </a:xfrm>
        </p:spPr>
        <p:txBody>
          <a:bodyPr/>
          <a:lstStyle>
            <a:lvl1pPr marL="0" indent="0">
              <a:buNone/>
              <a:defRPr sz="4400" strike="noStrike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1" hasCustomPrompt="1"/>
          </p:nvPr>
        </p:nvSpPr>
        <p:spPr>
          <a:xfrm>
            <a:off x="5905852" y="828676"/>
            <a:ext cx="5592233" cy="520065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7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6247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003624"/>
            <a:ext cx="5386917" cy="639762"/>
          </a:xfrm>
        </p:spPr>
        <p:txBody>
          <a:bodyPr anchor="b"/>
          <a:lstStyle>
            <a:lvl1pPr marL="0" indent="0">
              <a:buNone/>
              <a:defRPr lang="en-US" sz="2000" b="1" kern="120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643379"/>
            <a:ext cx="5386917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1773" y="1003624"/>
            <a:ext cx="5389033" cy="639762"/>
          </a:xfrm>
        </p:spPr>
        <p:txBody>
          <a:bodyPr anchor="b"/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1773" y="1643379"/>
            <a:ext cx="5389033" cy="44145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42" r="10572"/>
          <a:stretch/>
        </p:blipFill>
        <p:spPr>
          <a:xfrm>
            <a:off x="0" y="0"/>
            <a:ext cx="12192000" cy="63357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6467" y="1453198"/>
            <a:ext cx="3167259" cy="89255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379465" y="1170965"/>
            <a:ext cx="4981956" cy="34097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59425" y="478040"/>
            <a:ext cx="5622036" cy="614933"/>
          </a:xfrm>
          <a:prstGeom prst="rect">
            <a:avLst/>
          </a:prstGeom>
        </p:spPr>
        <p:txBody>
          <a:bodyPr anchor="ctr"/>
          <a:lstStyle>
            <a:lvl1pPr marL="0" indent="0" algn="ctr" defTabSz="914364" rtl="0" eaLnBrk="1" latinLnBrk="0" hangingPunct="1">
              <a:lnSpc>
                <a:spcPct val="95000"/>
              </a:lnSpc>
              <a:buNone/>
              <a:defRPr lang="en-US" sz="1600" b="1" kern="1200" dirty="0" smtClean="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906714"/>
            <a:ext cx="5386917" cy="3163163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0" y="6357260"/>
            <a:ext cx="12192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5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-27397" y="-7938"/>
            <a:ext cx="6311068" cy="6369051"/>
          </a:xfrm>
          <a:custGeom>
            <a:avLst/>
            <a:gdLst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530752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1061530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6271133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32663 w 7332663"/>
              <a:gd name="connsiteY4" fmla="*/ 6369051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7332663 w 7332663"/>
              <a:gd name="connsiteY2" fmla="*/ 1061530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7322389 w 7332663"/>
              <a:gd name="connsiteY4" fmla="*/ 6358777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7332663"/>
              <a:gd name="connsiteY0" fmla="*/ 0 h 6369051"/>
              <a:gd name="connsiteX1" fmla="*/ 3445740 w 7332663"/>
              <a:gd name="connsiteY1" fmla="*/ 0 h 6369051"/>
              <a:gd name="connsiteX2" fmla="*/ 3911369 w 7332663"/>
              <a:gd name="connsiteY2" fmla="*/ 2294429 h 6369051"/>
              <a:gd name="connsiteX3" fmla="*/ 7332663 w 7332663"/>
              <a:gd name="connsiteY3" fmla="*/ 6369051 h 6369051"/>
              <a:gd name="connsiteX4" fmla="*/ 3438758 w 7332663"/>
              <a:gd name="connsiteY4" fmla="*/ 6348503 h 6369051"/>
              <a:gd name="connsiteX5" fmla="*/ 588919 w 7332663"/>
              <a:gd name="connsiteY5" fmla="*/ 6369051 h 6369051"/>
              <a:gd name="connsiteX6" fmla="*/ 0 w 7332663"/>
              <a:gd name="connsiteY6" fmla="*/ 4023251 h 6369051"/>
              <a:gd name="connsiteX7" fmla="*/ 0 w 7332663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0 w 4733301"/>
              <a:gd name="connsiteY6" fmla="*/ 4023251 h 6369051"/>
              <a:gd name="connsiteX7" fmla="*/ 0 w 4733301"/>
              <a:gd name="connsiteY7" fmla="*/ 0 h 6369051"/>
              <a:gd name="connsiteX0" fmla="*/ 0 w 4733301"/>
              <a:gd name="connsiteY0" fmla="*/ 0 h 6369051"/>
              <a:gd name="connsiteX1" fmla="*/ 3445740 w 4733301"/>
              <a:gd name="connsiteY1" fmla="*/ 0 h 6369051"/>
              <a:gd name="connsiteX2" fmla="*/ 3911369 w 4733301"/>
              <a:gd name="connsiteY2" fmla="*/ 2294429 h 6369051"/>
              <a:gd name="connsiteX3" fmla="*/ 4733301 w 4733301"/>
              <a:gd name="connsiteY3" fmla="*/ 6348503 h 6369051"/>
              <a:gd name="connsiteX4" fmla="*/ 3438758 w 4733301"/>
              <a:gd name="connsiteY4" fmla="*/ 6348503 h 6369051"/>
              <a:gd name="connsiteX5" fmla="*/ 588919 w 4733301"/>
              <a:gd name="connsiteY5" fmla="*/ 6369051 h 6369051"/>
              <a:gd name="connsiteX6" fmla="*/ 10274 w 4733301"/>
              <a:gd name="connsiteY6" fmla="*/ 3961606 h 6369051"/>
              <a:gd name="connsiteX7" fmla="*/ 0 w 4733301"/>
              <a:gd name="connsiteY7" fmla="*/ 0 h 636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33301" h="6369051">
                <a:moveTo>
                  <a:pt x="0" y="0"/>
                </a:moveTo>
                <a:lnTo>
                  <a:pt x="3445740" y="0"/>
                </a:lnTo>
                <a:lnTo>
                  <a:pt x="3911369" y="2294429"/>
                </a:lnTo>
                <a:lnTo>
                  <a:pt x="4733301" y="6348503"/>
                </a:lnTo>
                <a:lnTo>
                  <a:pt x="3438758" y="6348503"/>
                </a:lnTo>
                <a:lnTo>
                  <a:pt x="588919" y="6369051"/>
                </a:lnTo>
                <a:lnTo>
                  <a:pt x="10274" y="3961606"/>
                </a:lnTo>
                <a:cubicBezTo>
                  <a:pt x="6849" y="2641071"/>
                  <a:pt x="3425" y="1320535"/>
                  <a:pt x="0" y="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flipV="1">
            <a:off x="4608352" y="-1"/>
            <a:ext cx="6381864" cy="6867864"/>
          </a:xfrm>
          <a:custGeom>
            <a:avLst/>
            <a:gdLst>
              <a:gd name="T0" fmla="*/ 3752 w 3752"/>
              <a:gd name="T1" fmla="*/ 4345 h 4345"/>
              <a:gd name="T2" fmla="*/ 0 w 3752"/>
              <a:gd name="T3" fmla="*/ 4345 h 4345"/>
              <a:gd name="T4" fmla="*/ 1094 w 3752"/>
              <a:gd name="T5" fmla="*/ 0 h 4345"/>
              <a:gd name="T6" fmla="*/ 3752 w 3752"/>
              <a:gd name="T7" fmla="*/ 0 h 4345"/>
              <a:gd name="T8" fmla="*/ 3752 w 3752"/>
              <a:gd name="T9" fmla="*/ 4345 h 4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2" h="4345">
                <a:moveTo>
                  <a:pt x="3752" y="4345"/>
                </a:moveTo>
                <a:lnTo>
                  <a:pt x="0" y="4345"/>
                </a:lnTo>
                <a:lnTo>
                  <a:pt x="1094" y="0"/>
                </a:lnTo>
                <a:lnTo>
                  <a:pt x="3752" y="0"/>
                </a:lnTo>
                <a:lnTo>
                  <a:pt x="3752" y="43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 flipV="1">
            <a:off x="0" y="3936275"/>
            <a:ext cx="911917" cy="2921724"/>
          </a:xfrm>
          <a:custGeom>
            <a:avLst/>
            <a:gdLst>
              <a:gd name="T0" fmla="*/ 10892 w 10892"/>
              <a:gd name="T1" fmla="*/ 0 h 2292"/>
              <a:gd name="T2" fmla="*/ 0 w 10892"/>
              <a:gd name="T3" fmla="*/ 2292 h 2292"/>
              <a:gd name="T4" fmla="*/ 0 w 10892"/>
              <a:gd name="T5" fmla="*/ 0 h 2292"/>
              <a:gd name="T6" fmla="*/ 10892 w 10892"/>
              <a:gd name="T7" fmla="*/ 0 h 2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2" h="2292">
                <a:moveTo>
                  <a:pt x="10892" y="0"/>
                </a:moveTo>
                <a:lnTo>
                  <a:pt x="0" y="2292"/>
                </a:lnTo>
                <a:lnTo>
                  <a:pt x="0" y="0"/>
                </a:lnTo>
                <a:lnTo>
                  <a:pt x="10892" y="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3404" y="568788"/>
            <a:ext cx="5379203" cy="492443"/>
          </a:xfrm>
        </p:spPr>
        <p:txBody>
          <a:bodyPr anchor="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096000" y="1670202"/>
            <a:ext cx="5425440" cy="382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b="6451"/>
          <a:stretch/>
        </p:blipFill>
        <p:spPr>
          <a:xfrm>
            <a:off x="0" y="2560034"/>
            <a:ext cx="1236680" cy="4297966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0" y="6324602"/>
            <a:ext cx="12192005" cy="533401"/>
            <a:chOff x="0" y="5270500"/>
            <a:chExt cx="10160004" cy="444501"/>
          </a:xfrm>
        </p:grpSpPr>
        <p:sp>
          <p:nvSpPr>
            <p:cNvPr id="35" name="Rectangle 34"/>
            <p:cNvSpPr/>
            <p:nvPr userDrawn="1"/>
          </p:nvSpPr>
          <p:spPr>
            <a:xfrm>
              <a:off x="0" y="5297715"/>
              <a:ext cx="10160000" cy="417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7"/>
            <p:cNvSpPr>
              <a:spLocks noChangeArrowheads="1"/>
            </p:cNvSpPr>
            <p:nvPr userDrawn="1"/>
          </p:nvSpPr>
          <p:spPr bwMode="auto">
            <a:xfrm rot="16200000" flipV="1">
              <a:off x="4975493" y="312039"/>
              <a:ext cx="209021" cy="101600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>
                    <a:alpha val="75998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7"/>
            <p:cNvSpPr>
              <a:spLocks noChangeArrowheads="1"/>
            </p:cNvSpPr>
            <p:nvPr userDrawn="1"/>
          </p:nvSpPr>
          <p:spPr bwMode="auto">
            <a:xfrm>
              <a:off x="0" y="5270500"/>
              <a:ext cx="10160000" cy="304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32444" y="377197"/>
            <a:ext cx="6815667" cy="5714994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177" y="1434737"/>
            <a:ext cx="4112683" cy="468031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82176" y="378778"/>
            <a:ext cx="4106333" cy="89255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11789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" y="34133"/>
            <a:ext cx="12192000" cy="6267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 rot="5400000">
            <a:off x="6009481" y="-5936870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F35984D-9426-4815-9492-4286F390503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/>
          </a:p>
        </p:txBody>
      </p:sp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89717" y="4874898"/>
            <a:ext cx="7315200" cy="4924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43001"/>
            <a:ext cx="73152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67" y="180026"/>
            <a:ext cx="10972800" cy="4924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16473" y="1040131"/>
            <a:ext cx="10996084" cy="5055876"/>
          </a:xfrm>
        </p:spPr>
        <p:txBody>
          <a:bodyPr/>
          <a:lstStyle/>
          <a:p>
            <a:pPr lvl="0"/>
            <a:r>
              <a:rPr lang="en-US" noProof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9393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ultiple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"/>
            <a:ext cx="12192000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16467" y="1838833"/>
            <a:ext cx="109728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9" y="2567669"/>
            <a:ext cx="4857481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5814932" y="2592018"/>
            <a:ext cx="0" cy="192024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232947" y="2594233"/>
            <a:ext cx="5232359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er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"/>
            <a:ext cx="6677637" cy="633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30577" y="3004596"/>
            <a:ext cx="5881519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z="3200" kern="1200" cap="all" spc="300" dirty="0">
                <a:solidFill>
                  <a:srgbClr val="FFFFFF"/>
                </a:solidFill>
                <a:latin typeface="Rockwell" panose="02060603020205020403" pitchFamily="18" charset="0"/>
                <a:ea typeface="+mn-ea"/>
                <a:cs typeface="+mn-cs"/>
              </a:rPr>
              <a:t>Presenter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468" y="3784074"/>
            <a:ext cx="5831115" cy="205331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marL="0" indent="0">
              <a:buNone/>
            </a:pPr>
            <a:r>
              <a:rPr lang="en-US" kern="1200" cap="all" spc="300" dirty="0">
                <a:solidFill>
                  <a:schemeClr val="accent1"/>
                </a:solidFill>
                <a:latin typeface="Rockwell" panose="02060603020205020403" pitchFamily="18" charset="0"/>
              </a:rPr>
              <a:t>Name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Title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Company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Email</a:t>
            </a:r>
          </a:p>
          <a:p>
            <a:pPr marL="0" indent="0">
              <a:buNone/>
            </a:pPr>
            <a:r>
              <a:rPr lang="en-US" sz="1800" dirty="0" err="1">
                <a:solidFill>
                  <a:schemeClr val="bg1"/>
                </a:solidFill>
              </a:rPr>
              <a:t>XXX.XXX.XXX</a:t>
            </a:r>
            <a:r>
              <a:rPr lang="en-US" sz="1800" dirty="0">
                <a:solidFill>
                  <a:schemeClr val="bg1"/>
                </a:solidFill>
              </a:rPr>
              <a:t>, Ext. </a:t>
            </a:r>
            <a:r>
              <a:rPr lang="en-US" sz="1800" dirty="0" err="1">
                <a:solidFill>
                  <a:schemeClr val="bg1"/>
                </a:solidFill>
              </a:rPr>
              <a:t>XXX.XXXX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 userDrawn="1"/>
        </p:nvSpPr>
        <p:spPr bwMode="auto">
          <a:xfrm rot="16200000" flipV="1">
            <a:off x="5970589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Text Box 19"/>
          <p:cNvSpPr txBox="1">
            <a:spLocks noChangeArrowheads="1"/>
          </p:cNvSpPr>
          <p:nvPr userDrawn="1"/>
        </p:nvSpPr>
        <p:spPr bwMode="auto">
          <a:xfrm>
            <a:off x="11926878" y="6542996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3" name="Rectangle 27"/>
          <p:cNvSpPr>
            <a:spLocks noChangeArrowheads="1"/>
          </p:cNvSpPr>
          <p:nvPr userDrawn="1"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77637" y="0"/>
            <a:ext cx="5514363" cy="63246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1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176184" y="1634642"/>
            <a:ext cx="4379725" cy="2544286"/>
            <a:chOff x="2242690" y="1898895"/>
            <a:chExt cx="3649770" cy="2120239"/>
          </a:xfrm>
        </p:grpSpPr>
        <p:sp>
          <p:nvSpPr>
            <p:cNvPr id="5" name="Rectangle 4"/>
            <p:cNvSpPr/>
            <p:nvPr userDrawn="1"/>
          </p:nvSpPr>
          <p:spPr>
            <a:xfrm>
              <a:off x="2242690" y="1898895"/>
              <a:ext cx="3649770" cy="21202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23900" b="1" kern="0" baseline="3000" dirty="0">
                  <a:solidFill>
                    <a:schemeClr val="bg1"/>
                  </a:solidFill>
                  <a:latin typeface="Rockwell" panose="02060603020205020403" pitchFamily="18" charset="0"/>
                  <a:ea typeface="+mj-ea"/>
                  <a:cs typeface="+mj-cs"/>
                </a:rPr>
                <a:t>Q  A</a:t>
              </a:r>
              <a:endParaRPr lang="en-US" sz="23900" b="1" baseline="3000" dirty="0">
                <a:solidFill>
                  <a:schemeClr val="bg1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4285408" y="2330637"/>
              <a:ext cx="809784" cy="12567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sz="13800" kern="0" baseline="3000" dirty="0">
                  <a:solidFill>
                    <a:schemeClr val="accent2"/>
                  </a:solidFill>
                  <a:latin typeface="Arial"/>
                  <a:ea typeface="+mj-ea"/>
                  <a:cs typeface="+mj-cs"/>
                </a:rPr>
                <a:t>&amp;</a:t>
              </a:r>
              <a:endParaRPr lang="en-US" sz="2400" baseline="30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-1" y="3"/>
            <a:ext cx="12192001" cy="6857999"/>
            <a:chOff x="749787" y="1627613"/>
            <a:chExt cx="9303009" cy="4145455"/>
          </a:xfrm>
          <a:solidFill>
            <a:schemeClr val="accent2"/>
          </a:solidFill>
        </p:grpSpPr>
        <p:sp>
          <p:nvSpPr>
            <p:cNvPr id="25" name="Right Triangle 24"/>
            <p:cNvSpPr/>
            <p:nvPr userDrawn="1"/>
          </p:nvSpPr>
          <p:spPr>
            <a:xfrm rot="16200000">
              <a:off x="7675538" y="3394724"/>
              <a:ext cx="1943676" cy="281084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ight Triangle 29"/>
            <p:cNvSpPr/>
            <p:nvPr userDrawn="1"/>
          </p:nvSpPr>
          <p:spPr>
            <a:xfrm>
              <a:off x="749787" y="1627613"/>
              <a:ext cx="4567802" cy="414545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/>
          <a:srcRect l="3557" b="21347"/>
          <a:stretch/>
        </p:blipFill>
        <p:spPr>
          <a:xfrm>
            <a:off x="0" y="3815895"/>
            <a:ext cx="4269077" cy="3042107"/>
          </a:xfrm>
          <a:prstGeom prst="rect">
            <a:avLst/>
          </a:prstGeom>
        </p:spPr>
      </p:pic>
      <p:sp>
        <p:nvSpPr>
          <p:cNvPr id="28" name="TextBox 27">
            <a:hlinkClick r:id="rId3"/>
          </p:cNvPr>
          <p:cNvSpPr txBox="1"/>
          <p:nvPr userDrawn="1"/>
        </p:nvSpPr>
        <p:spPr>
          <a:xfrm>
            <a:off x="8887212" y="6329883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www.cunamutual.com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43" y="2159967"/>
            <a:ext cx="7534656" cy="65413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8485785" y="5872682"/>
            <a:ext cx="3738527" cy="457200"/>
            <a:chOff x="6380421" y="6096131"/>
            <a:chExt cx="2803895" cy="457200"/>
          </a:xfrm>
        </p:grpSpPr>
        <p:pic>
          <p:nvPicPr>
            <p:cNvPr id="15" name="Picture 4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>
              <a:hlinkClick r:id="rId7"/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>
              <a:hlinkClick r:id="rId9"/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7">
              <a:hlinkClick r:id="rId11"/>
            </p:cNvPr>
            <p:cNvPicPr>
              <a:picLocks noChangeAspect="1" noChangeArrowheads="1"/>
            </p:cNvPicPr>
            <p:nvPr userDrawn="1"/>
          </p:nvPicPr>
          <p:blipFill>
            <a:blip r:embed="rId1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>
              <a:hlinkClick r:id="rId13"/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9">
              <a:hlinkClick r:id="rId15"/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40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 rot="5400000">
            <a:off x="6009481" y="-5947222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 flipH="1" flipV="1">
            <a:off x="5998460" y="663036"/>
            <a:ext cx="195090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682752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1591"/>
            <a:ext cx="12192000" cy="650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538" y="2689565"/>
            <a:ext cx="7436925" cy="64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25408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3127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0" y="100846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1385651"/>
            <a:ext cx="2199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0" y="1762841"/>
            <a:ext cx="2407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3"/>
          </p:cNvPr>
          <p:cNvSpPr txBox="1"/>
          <p:nvPr userDrawn="1"/>
        </p:nvSpPr>
        <p:spPr>
          <a:xfrm>
            <a:off x="4681532" y="4148746"/>
            <a:ext cx="29356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tx2"/>
                </a:solidFill>
              </a:rPr>
              <a:t>www.cunamutual.com</a:t>
            </a:r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226737" y="3691545"/>
            <a:ext cx="3738527" cy="457200"/>
            <a:chOff x="6380421" y="6096131"/>
            <a:chExt cx="2803895" cy="457200"/>
          </a:xfrm>
        </p:grpSpPr>
        <p:pic>
          <p:nvPicPr>
            <p:cNvPr id="22" name="Picture 4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0421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9760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19099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7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8438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57777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27116" y="6096131"/>
              <a:ext cx="457200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67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A20F26-C6FE-3913-4BC4-7CCE8E085130}"/>
              </a:ext>
            </a:extLst>
          </p:cNvPr>
          <p:cNvSpPr txBox="1">
            <a:spLocks/>
          </p:cNvSpPr>
          <p:nvPr userDrawn="1"/>
        </p:nvSpPr>
        <p:spPr>
          <a:xfrm>
            <a:off x="571500" y="3264060"/>
            <a:ext cx="7277100" cy="1825465"/>
          </a:xfrm>
          <a:prstGeom prst="rect">
            <a:avLst/>
          </a:prstGeom>
        </p:spPr>
        <p:txBody>
          <a:bodyPr vert="horz" lIns="73152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you.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DFD7C7-638D-3539-A06C-30FD381CB9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5300" y="3295699"/>
            <a:ext cx="3505200" cy="1936661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defRPr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>
                <a:solidFill>
                  <a:schemeClr val="accent1"/>
                </a:solidFill>
              </a:defRPr>
            </a:lvl2pPr>
            <a:lvl3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3pPr>
            <a:lvl4pPr marL="7938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>
                <a:solidFill>
                  <a:schemeClr val="accent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6A60EE0-443D-E695-29E6-45D81A3600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263" y="6346825"/>
            <a:ext cx="1958556" cy="304800"/>
          </a:xfrm>
        </p:spPr>
        <p:txBody>
          <a:bodyPr anchor="b" anchorCtr="0"/>
          <a:lstStyle>
            <a:lvl1pPr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 err="1"/>
              <a:t>Adtrax</a:t>
            </a:r>
            <a:r>
              <a:rPr lang="en-US" dirty="0"/>
              <a:t> #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3AC78-D4DA-A827-73CC-399481F20B73}"/>
              </a:ext>
            </a:extLst>
          </p:cNvPr>
          <p:cNvSpPr txBox="1"/>
          <p:nvPr userDrawn="1"/>
        </p:nvSpPr>
        <p:spPr>
          <a:xfrm>
            <a:off x="10065834" y="6436181"/>
            <a:ext cx="1554508" cy="21544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© </a:t>
            </a:r>
            <a:r>
              <a:rPr lang="en-US" sz="800" dirty="0" err="1">
                <a:solidFill>
                  <a:schemeClr val="bg2"/>
                </a:solidFill>
              </a:rPr>
              <a:t>TruStage</a:t>
            </a:r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E93BC46-E9EC-9454-95BD-0EBCE61B0C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694555"/>
            <a:ext cx="11044079" cy="6522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500"/>
              </a:spcBef>
              <a:defRPr sz="800">
                <a:solidFill>
                  <a:schemeClr val="bg2"/>
                </a:solidFill>
              </a:defRPr>
            </a:lvl1pPr>
            <a:lvl2pPr marL="6350" indent="0">
              <a:buNone/>
              <a:defRPr/>
            </a:lvl2pPr>
            <a:lvl3pPr marL="230187" indent="0">
              <a:buNone/>
              <a:defRPr/>
            </a:lvl3pPr>
            <a:lvl4pPr marL="460375" indent="0">
              <a:buNone/>
              <a:defRPr/>
            </a:lvl4pPr>
          </a:lstStyle>
          <a:p>
            <a:pPr lvl="0"/>
            <a:r>
              <a:rPr lang="en-US" dirty="0"/>
              <a:t>Additional disclosure</a:t>
            </a:r>
          </a:p>
        </p:txBody>
      </p:sp>
    </p:spTree>
    <p:extLst>
      <p:ext uri="{BB962C8B-B14F-4D97-AF65-F5344CB8AC3E}">
        <p14:creationId xmlns:p14="http://schemas.microsoft.com/office/powerpoint/2010/main" val="2928231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Deep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28858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-DeepBlu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DCCAE95-C335-C3AD-044A-8BEEFB2B11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32E509-3786-F681-2152-F30000263D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2539853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1968601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3932463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TruStageYellow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AEE70B-42C7-DC58-C5C2-FE81F3F0903E}"/>
              </a:ext>
            </a:extLst>
          </p:cNvPr>
          <p:cNvSpPr/>
          <p:nvPr userDrawn="1"/>
        </p:nvSpPr>
        <p:spPr>
          <a:xfrm>
            <a:off x="0" y="1396181"/>
            <a:ext cx="12192000" cy="546181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AE07E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03ED7DA8-FBBA-0F8C-DCD3-ADCFD7568C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2F54DFA9-FBD7-0B7A-7CF0-D04E74053D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160201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260085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_Co-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E38D20-CDEB-B06C-957A-396769252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697" y="2970386"/>
            <a:ext cx="9144000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05F03-22D9-FC20-98EB-8E2ED022E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10608"/>
            <a:ext cx="9144000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3E3C10-E941-7FA7-AD19-76E063AC9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33" y="2723362"/>
            <a:ext cx="9119464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B4CCFB85-5900-D8B9-9722-54603975FC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71774" y="358588"/>
            <a:ext cx="1506537" cy="768681"/>
          </a:xfrm>
        </p:spPr>
        <p:txBody>
          <a:bodyPr/>
          <a:lstStyle/>
          <a:p>
            <a:r>
              <a:rPr lang="en-US" dirty="0"/>
              <a:t>Logo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46139BA9-455E-01F3-1A5D-54DE163A29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0771" y="615518"/>
            <a:ext cx="4931229" cy="315912"/>
          </a:xfrm>
        </p:spPr>
        <p:txBody>
          <a:bodyPr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Provided in partnership with &lt;&lt;Insert Company Name or Logo&gt;&gt;</a:t>
            </a:r>
          </a:p>
        </p:txBody>
      </p:sp>
    </p:spTree>
    <p:extLst>
      <p:ext uri="{BB962C8B-B14F-4D97-AF65-F5344CB8AC3E}">
        <p14:creationId xmlns:p14="http://schemas.microsoft.com/office/powerpoint/2010/main" val="3825448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Half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564697" y="6498464"/>
            <a:ext cx="8031255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5DD58E80-84BE-37CF-1905-28534EC79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451" y="293624"/>
            <a:ext cx="2629096" cy="95970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469E9E-E1C5-702F-DF82-1A2F9B5B8F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8602-0403-CEEE-7347-CC6A0CE4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92" y="2605401"/>
            <a:ext cx="5214937" cy="2387600"/>
          </a:xfrm>
        </p:spPr>
        <p:txBody>
          <a:bodyPr anchor="ctr" anchorCtr="0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B7AA96E-28C8-B611-D2C9-F59DC1A4A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5389328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4737CE8-1CE3-E1F5-E5DE-195220C14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7829" y="1940798"/>
            <a:ext cx="5200943" cy="293603"/>
          </a:xfrm>
        </p:spPr>
        <p:txBody>
          <a:bodyPr anchor="b" anchorCtr="0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Eyebrow | </a:t>
            </a:r>
          </a:p>
        </p:txBody>
      </p:sp>
    </p:spTree>
    <p:extLst>
      <p:ext uri="{BB962C8B-B14F-4D97-AF65-F5344CB8AC3E}">
        <p14:creationId xmlns:p14="http://schemas.microsoft.com/office/powerpoint/2010/main" val="828747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accent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554415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106" y="1825625"/>
            <a:ext cx="5181600" cy="4351338"/>
          </a:xfrm>
        </p:spPr>
        <p:txBody>
          <a:bodyPr/>
          <a:lstStyle>
            <a:lvl1pPr>
              <a:defRPr sz="2200" b="1">
                <a:solidFill>
                  <a:schemeClr val="bg1"/>
                </a:solidFill>
              </a:defRPr>
            </a:lvl1pPr>
            <a:lvl2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2pPr>
            <a:lvl3pPr>
              <a:spcBef>
                <a:spcPts val="500"/>
              </a:spcBef>
              <a:buClr>
                <a:schemeClr val="tx2"/>
              </a:buClr>
              <a:defRPr sz="1800" b="1">
                <a:solidFill>
                  <a:schemeClr val="bg1"/>
                </a:solidFill>
              </a:defRPr>
            </a:lvl3pPr>
            <a:lvl4pPr>
              <a:spcBef>
                <a:spcPts val="500"/>
              </a:spcBef>
              <a:buClr>
                <a:schemeClr val="tx2"/>
              </a:buClr>
              <a:defRPr sz="1800">
                <a:solidFill>
                  <a:schemeClr val="bg1"/>
                </a:solidFill>
              </a:defRPr>
            </a:lvl4pPr>
            <a:lvl5pPr>
              <a:spcBef>
                <a:spcPts val="500"/>
              </a:spcBef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9106" y="1825625"/>
            <a:ext cx="5181600" cy="4351338"/>
          </a:xfrm>
        </p:spPr>
        <p:txBody>
          <a:bodyPr/>
          <a:lstStyle>
            <a:lvl1pPr>
              <a:defRPr lang="en-US" sz="2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30188" indent="-22383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0375" indent="-230188">
              <a:buClr>
                <a:schemeClr val="tx2"/>
              </a:buClr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5425">
              <a:buClr>
                <a:schemeClr val="tx2"/>
              </a:buClr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2D1-03BC-3442-890E-503C7D919C86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35DB563-09DD-C085-838A-0A5D6AA3C0E0}"/>
              </a:ext>
            </a:extLst>
          </p:cNvPr>
          <p:cNvSpPr txBox="1">
            <a:spLocks/>
          </p:cNvSpPr>
          <p:nvPr userDrawn="1"/>
        </p:nvSpPr>
        <p:spPr>
          <a:xfrm>
            <a:off x="937260" y="1012270"/>
            <a:ext cx="2789166" cy="453419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227336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4/25/2024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68A723F-8F5C-2454-D762-6B0DC123A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8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84">
          <p15:clr>
            <a:srgbClr val="FBAE40"/>
          </p15:clr>
        </p15:guide>
        <p15:guide id="2" pos="7369">
          <p15:clr>
            <a:srgbClr val="FBAE40"/>
          </p15:clr>
        </p15:guide>
        <p15:guide id="3" orient="horz" pos="398">
          <p15:clr>
            <a:srgbClr val="FBAE40"/>
          </p15:clr>
        </p15:guide>
        <p15:guide id="4" orient="horz" pos="2016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964892"/>
            <a:ext cx="10515600" cy="188458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3322858"/>
            <a:ext cx="10515600" cy="365125"/>
          </a:xfrm>
        </p:spPr>
        <p:txBody>
          <a:bodyPr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(#)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4/25/2024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11E51AB-8813-F5FF-75DE-2567554466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9713" y="631825"/>
            <a:ext cx="2568575" cy="2568575"/>
          </a:xfrm>
        </p:spPr>
        <p:txBody>
          <a:bodyPr/>
          <a:lstStyle/>
          <a:p>
            <a:r>
              <a:rPr lang="en-US" dirty="0"/>
              <a:t>Click to add Icon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13EF5-11B1-9757-D10F-962A761E2274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861533F-ED35-2C99-5E47-B4197E444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75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hite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BE7B345-D49E-2D13-F164-BCA26E0CFC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7" name="Picture 15">
            <a:extLst>
              <a:ext uri="{FF2B5EF4-FFF2-40B4-BE49-F238E27FC236}">
                <a16:creationId xmlns:a16="http://schemas.microsoft.com/office/drawing/2014/main" id="{7F6ECF31-6F53-8A6A-FED6-4E82FEE84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2000" y="1905000"/>
            <a:ext cx="2078837" cy="7567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8C0291-D28A-4F4A-67E6-622A29F8866A}"/>
              </a:ext>
            </a:extLst>
          </p:cNvPr>
          <p:cNvSpPr txBox="1"/>
          <p:nvPr userDrawn="1"/>
        </p:nvSpPr>
        <p:spPr>
          <a:xfrm>
            <a:off x="838830" y="6498464"/>
            <a:ext cx="7757122" cy="215444"/>
          </a:xfrm>
          <a:prstGeom prst="rect">
            <a:avLst/>
          </a:prstGeom>
          <a:noFill/>
        </p:spPr>
        <p:txBody>
          <a:bodyPr wrap="square" lIns="118872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For internal usage only. Proprietary and confidential. Do not distribute.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6DC8-728B-8B43-83B4-34ADD0A5761A}" type="datetime1">
              <a:rPr lang="en-US" smtClean="0"/>
              <a:t>4/25/2024</a:t>
            </a:fld>
            <a:endParaRPr lang="en-US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B05D57B-5900-E744-6334-385297C066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2925" y="1619250"/>
            <a:ext cx="5373687" cy="4457699"/>
          </a:xfrm>
          <a:solidFill>
            <a:schemeClr val="bg1"/>
          </a:solidFill>
        </p:spPr>
        <p:txBody>
          <a:bodyPr wrap="square" lIns="320040" tIns="1280160" rIns="274320">
            <a:noAutofit/>
          </a:bodyPr>
          <a:lstStyle>
            <a:lvl1pPr marL="54864">
              <a:spcAft>
                <a:spcPts val="2000"/>
              </a:spcAft>
              <a:defRPr sz="5000" b="1">
                <a:solidFill>
                  <a:schemeClr val="accent1"/>
                </a:solidFill>
              </a:defRPr>
            </a:lvl1pPr>
            <a:lvl2pPr marL="6350" indent="0">
              <a:spcAft>
                <a:spcPts val="2000"/>
              </a:spcAft>
              <a:buFontTx/>
              <a:buNone/>
              <a:defRPr sz="1800" b="1">
                <a:solidFill>
                  <a:schemeClr val="bg2"/>
                </a:solidFill>
              </a:defRPr>
            </a:lvl2pPr>
            <a:lvl3pPr marL="54864" indent="0">
              <a:buFontTx/>
              <a:buNone/>
              <a:tabLst/>
              <a:defRPr sz="1800" b="1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D016865-E0A3-175C-1AD6-CDAB696F33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1999" y="1905000"/>
            <a:ext cx="2078837" cy="798166"/>
          </a:xfrm>
          <a:blipFill>
            <a:blip r:embed="rId4"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err="1"/>
              <a:t>TruStage</a:t>
            </a:r>
            <a:r>
              <a:rPr lang="en-US" dirty="0"/>
              <a:t> Logo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E12EB09-FA18-936C-5A9B-30DF2EDD9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285" y="5292052"/>
            <a:ext cx="5229205" cy="424978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1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Sma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4/25/2024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4625" y="355600"/>
            <a:ext cx="6654799" cy="5362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2888" y="1265238"/>
            <a:ext cx="5468937" cy="4721850"/>
          </a:xfrm>
          <a:solidFill>
            <a:schemeClr val="accent5"/>
          </a:solidFill>
        </p:spPr>
        <p:txBody>
          <a:bodyPr lIns="365760" tIns="548640" rIns="182880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bg1"/>
                </a:solidFill>
              </a:defRPr>
            </a:lvl1pPr>
            <a:lvl2pPr marL="6350" indent="0">
              <a:buFontTx/>
              <a:buNone/>
              <a:defRPr>
                <a:solidFill>
                  <a:schemeClr val="bg1"/>
                </a:solidFill>
              </a:defRPr>
            </a:lvl2pPr>
            <a:lvl3pPr marL="6350" indent="0">
              <a:buFontTx/>
              <a:buNone/>
              <a:tabLst/>
              <a:defRPr b="1">
                <a:solidFill>
                  <a:schemeClr val="bg1"/>
                </a:solidFill>
              </a:defRPr>
            </a:lvl3pPr>
            <a:lvl4pPr marL="231775" indent="-225425">
              <a:buFontTx/>
              <a:buNone/>
              <a:tabLst/>
              <a:defRPr b="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F5C29A-8D61-B0EC-16A5-0452093B1572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D8F70-7A1F-0CC2-2555-3FF4CCE6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93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-ColorBlock-FullP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B93C-0B3D-2B4A-99BC-ECE1A4F3E78F}" type="datetime1">
              <a:rPr lang="en-US" smtClean="0"/>
              <a:t>4/25/2024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6B57A7-72EB-0675-DC4E-36D48392126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9" cy="63567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A8A623-52F4-2386-31C5-EB00183389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" y="2560321"/>
            <a:ext cx="5341619" cy="3371976"/>
          </a:xfrm>
          <a:solidFill>
            <a:schemeClr val="bg1"/>
          </a:solidFill>
        </p:spPr>
        <p:txBody>
          <a:bodyPr lIns="365760" tIns="274320" rIns="274320" anchor="t">
            <a:noAutofit/>
          </a:bodyPr>
          <a:lstStyle>
            <a:lvl1pPr>
              <a:spcAft>
                <a:spcPts val="1000"/>
              </a:spcAft>
              <a:defRPr sz="4400" b="1">
                <a:solidFill>
                  <a:schemeClr val="accent1"/>
                </a:solidFill>
              </a:defRPr>
            </a:lvl1pPr>
            <a:lvl2pPr marL="6350" indent="0">
              <a:spcBef>
                <a:spcPts val="600"/>
              </a:spcBef>
              <a:buFontTx/>
              <a:buNone/>
              <a:defRPr>
                <a:solidFill>
                  <a:schemeClr val="bg2"/>
                </a:solidFill>
              </a:defRPr>
            </a:lvl2pPr>
            <a:lvl3pPr marL="6350" indent="0">
              <a:spcBef>
                <a:spcPts val="600"/>
              </a:spcBef>
              <a:buFontTx/>
              <a:buNone/>
              <a:tabLst/>
              <a:defRPr b="1">
                <a:solidFill>
                  <a:schemeClr val="bg2"/>
                </a:solidFill>
              </a:defRPr>
            </a:lvl3pPr>
            <a:lvl4pPr marL="231775" indent="-225425">
              <a:spcBef>
                <a:spcPts val="600"/>
              </a:spcBef>
              <a:buFontTx/>
              <a:buNone/>
              <a:tabLst/>
              <a:defRPr b="0"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8B71B5-63D0-BFB1-CA2E-C794004EF5D9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27573AF3-B147-4D7E-62F6-C70CA0758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0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0">
          <p15:clr>
            <a:srgbClr val="FBAE40"/>
          </p15:clr>
        </p15:guide>
        <p15:guide id="2" pos="7502">
          <p15:clr>
            <a:srgbClr val="FBAE40"/>
          </p15:clr>
        </p15:guide>
        <p15:guide id="3" orient="horz" pos="216">
          <p15:clr>
            <a:srgbClr val="FBAE40"/>
          </p15:clr>
        </p15:guide>
        <p15:guide id="4" orient="horz" pos="360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39771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4041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2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2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accent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992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91C73F-D9F4-1F43-7BE8-A39D02FB7B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67813" y="3981450"/>
            <a:ext cx="1384300" cy="1392238"/>
          </a:xfrm>
          <a:blipFill dpi="0" rotWithShape="1">
            <a:blip r:embed="rId2" cstate="screen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 b="-2754"/>
            </a:stretch>
          </a:blipFill>
        </p:spPr>
        <p:txBody>
          <a:bodyPr>
            <a:normAutofit/>
          </a:bodyPr>
          <a:lstStyle>
            <a:lvl1pPr>
              <a:defRPr sz="700"/>
            </a:lvl1pPr>
          </a:lstStyle>
          <a:p>
            <a:r>
              <a:rPr lang="en-US" dirty="0"/>
              <a:t>End quotation mark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2DA389F-303B-F9E7-7D38-F0014EFDCF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9394" y="1158466"/>
            <a:ext cx="1371600" cy="1371600"/>
          </a:xfrm>
          <a:blipFill dpi="0" rotWithShape="1">
            <a:blip r:embed="rId3" cstate="screen">
              <a:alphaModFix amt="19947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45"/>
            </a:stretch>
          </a:blipFill>
        </p:spPr>
        <p:txBody>
          <a:bodyPr>
            <a:normAutofit/>
          </a:bodyPr>
          <a:lstStyle>
            <a:lvl1pPr>
              <a:defRPr sz="7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Beginning Quotation Mark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A79380-D3CC-A5CD-D2EB-FE0C450632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925" y="3981450"/>
            <a:ext cx="3937000" cy="2281237"/>
          </a:xfrm>
        </p:spPr>
        <p:txBody>
          <a:bodyPr tIns="274320"/>
          <a:lstStyle>
            <a:lvl1pPr>
              <a:defRPr sz="2400" b="1">
                <a:solidFill>
                  <a:schemeClr val="bg1"/>
                </a:solidFill>
              </a:defRPr>
            </a:lvl1pPr>
            <a:lvl2pPr marL="6350" indent="0">
              <a:lnSpc>
                <a:spcPct val="10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  <a:lvl3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>
              <a:lnSpc>
                <a:spcPct val="100000"/>
              </a:lnSpc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9620024" cy="535531"/>
          </a:xfrm>
        </p:spPr>
        <p:txBody>
          <a:bodyPr>
            <a:spAutoFit/>
          </a:bodyPr>
          <a:lstStyle>
            <a:lvl1pPr>
              <a:spcAft>
                <a:spcPts val="2400"/>
              </a:spcAft>
              <a:defRPr sz="3200" b="1">
                <a:solidFill>
                  <a:schemeClr val="bg1"/>
                </a:solidFill>
              </a:defRPr>
            </a:lvl1pPr>
            <a:lvl2pPr marL="6350" indent="0">
              <a:lnSpc>
                <a:spcPct val="12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bg1"/>
                </a:solidFill>
              </a:defRPr>
            </a:lvl2pPr>
            <a:lvl3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3pPr>
            <a:lvl4pPr marL="6350" indent="0">
              <a:lnSpc>
                <a:spcPct val="120000"/>
              </a:lnSpc>
              <a:spcBef>
                <a:spcPts val="0"/>
              </a:spcBef>
              <a:buFontTx/>
              <a:buNone/>
              <a:tabLst/>
              <a:defRPr sz="16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914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793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AC45-674A-3C46-8023-86F1DED19B47}" type="datetime1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93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Ligh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840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&amp;Content-Dark Bkg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0777537" cy="10129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995" y="1825625"/>
            <a:ext cx="5326743" cy="435133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19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4" y="365126"/>
            <a:ext cx="5326742" cy="101291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2" y="1640114"/>
            <a:ext cx="5326743" cy="453684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E518E67-F3FF-21C4-A16D-93F8365B32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0" y="0"/>
            <a:ext cx="6096000" cy="6346825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for picture or chart</a:t>
            </a:r>
          </a:p>
        </p:txBody>
      </p:sp>
    </p:spTree>
    <p:extLst>
      <p:ext uri="{BB962C8B-B14F-4D97-AF65-F5344CB8AC3E}">
        <p14:creationId xmlns:p14="http://schemas.microsoft.com/office/powerpoint/2010/main" val="24282971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F717C-72AA-853D-3CA8-5218635A15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817" y="841375"/>
            <a:ext cx="6799358" cy="51022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7313" y="304800"/>
            <a:ext cx="5469511" cy="5067300"/>
          </a:xfrm>
          <a:solidFill>
            <a:schemeClr val="tx2"/>
          </a:solidFill>
        </p:spPr>
        <p:txBody>
          <a:bodyPr lIns="457200" tIns="457200" rIns="274320">
            <a:noAutofit/>
          </a:bodyPr>
          <a:lstStyle>
            <a:lvl1pPr>
              <a:spcAft>
                <a:spcPts val="1800"/>
              </a:spcAft>
              <a:defRPr sz="3800" b="1">
                <a:solidFill>
                  <a:schemeClr val="accent1"/>
                </a:solidFill>
              </a:defRPr>
            </a:lvl1pPr>
            <a:lvl2pPr marL="6350" indent="0">
              <a:buFontTx/>
              <a:buNone/>
              <a:defRPr/>
            </a:lvl2pPr>
            <a:lvl3pPr marL="231775" indent="-225425">
              <a:tabLst/>
              <a:defRPr/>
            </a:lvl3pPr>
            <a:lvl4pPr marL="457200" indent="-225425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55F1-B2F7-A947-8A7A-C0406A91979E}" type="datetime1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 dirty="0"/>
              <a:t>For internal usage only. Proprietary and confidential. Do not distribute.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9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image" Target="../media/image16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5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2" r:id="rId2"/>
    <p:sldLayoutId id="2147483710" r:id="rId3"/>
    <p:sldLayoutId id="2147483673" r:id="rId4"/>
    <p:sldLayoutId id="2147483711" r:id="rId5"/>
    <p:sldLayoutId id="2147483703" r:id="rId6"/>
    <p:sldLayoutId id="2147483712" r:id="rId7"/>
    <p:sldLayoutId id="2147483698" r:id="rId8"/>
    <p:sldLayoutId id="2147483697" r:id="rId9"/>
    <p:sldLayoutId id="2147483704" r:id="rId10"/>
    <p:sldLayoutId id="2147483699" r:id="rId11"/>
    <p:sldLayoutId id="2147483675" r:id="rId12"/>
    <p:sldLayoutId id="2147483690" r:id="rId13"/>
    <p:sldLayoutId id="2147483691" r:id="rId14"/>
    <p:sldLayoutId id="2147483692" r:id="rId15"/>
    <p:sldLayoutId id="2147483705" r:id="rId16"/>
    <p:sldLayoutId id="2147483693" r:id="rId17"/>
    <p:sldLayoutId id="2147483674" r:id="rId18"/>
    <p:sldLayoutId id="2147483700" r:id="rId19"/>
    <p:sldLayoutId id="2147483684" r:id="rId20"/>
    <p:sldLayoutId id="2147483687" r:id="rId21"/>
    <p:sldLayoutId id="2147483688" r:id="rId22"/>
    <p:sldLayoutId id="2147483689" r:id="rId23"/>
    <p:sldLayoutId id="2147483678" r:id="rId24"/>
    <p:sldLayoutId id="2147483679" r:id="rId25"/>
    <p:sldLayoutId id="2147483709" r:id="rId26"/>
    <p:sldLayoutId id="2147483713" r:id="rId27"/>
    <p:sldLayoutId id="2147483714" r:id="rId28"/>
    <p:sldLayoutId id="2147483707" r:id="rId29"/>
    <p:sldLayoutId id="2147483708" r:id="rId30"/>
    <p:sldLayoutId id="2147483706" r:id="rId31"/>
    <p:sldLayoutId id="2147483715" r:id="rId32"/>
    <p:sldLayoutId id="2147483716" r:id="rId33"/>
    <p:sldLayoutId id="2147483807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3998" userDrawn="1">
          <p15:clr>
            <a:srgbClr val="F26B43"/>
          </p15:clr>
        </p15:guide>
        <p15:guide id="4" pos="363" userDrawn="1">
          <p15:clr>
            <a:srgbClr val="F26B43"/>
          </p15:clr>
        </p15:guide>
        <p15:guide id="5" pos="73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90"/>
            <a:ext cx="10515600" cy="3597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1065B596-FDB1-574E-ADDC-6B67B4835E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12116"/>
            <a:ext cx="1295400" cy="561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CCDEE-617C-6E41-AC51-EF5C5EA633B2}"/>
              </a:ext>
            </a:extLst>
          </p:cNvPr>
          <p:cNvSpPr txBox="1"/>
          <p:nvPr userDrawn="1"/>
        </p:nvSpPr>
        <p:spPr>
          <a:xfrm>
            <a:off x="7162800" y="6573582"/>
            <a:ext cx="48006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25" dirty="0">
                <a:solidFill>
                  <a:schemeClr val="accent2"/>
                </a:solidFill>
              </a:rPr>
              <a:t>© Credit Union National Association 2020.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3508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6467" y="180027"/>
            <a:ext cx="1097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Insert Slide Title Here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473" y="1120141"/>
            <a:ext cx="10996084" cy="497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 rot="16200000" flipV="1">
            <a:off x="5970593" y="374447"/>
            <a:ext cx="250825" cy="1219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>
                  <a:alpha val="75998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8"/>
          <p:cNvSpPr>
            <a:spLocks noChangeArrowheads="1"/>
          </p:cNvSpPr>
          <p:nvPr/>
        </p:nvSpPr>
        <p:spPr bwMode="auto">
          <a:xfrm rot="5400000">
            <a:off x="6009481" y="-5205446"/>
            <a:ext cx="173038" cy="1219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19"/>
          <p:cNvSpPr txBox="1">
            <a:spLocks noChangeArrowheads="1"/>
          </p:cNvSpPr>
          <p:nvPr/>
        </p:nvSpPr>
        <p:spPr bwMode="auto">
          <a:xfrm>
            <a:off x="11926877" y="6542997"/>
            <a:ext cx="11060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DFF853E-691C-4897-BBCC-A95A55646DC0}" type="slidenum">
              <a:rPr lang="en-US" sz="700" b="1" smtClean="0"/>
              <a:pPr algn="r" eaLnBrk="1" hangingPunct="1">
                <a:defRPr/>
              </a:pPr>
              <a:t>‹#›</a:t>
            </a:fld>
            <a:endParaRPr lang="en-US" sz="700" b="1" dirty="0"/>
          </a:p>
        </p:txBody>
      </p:sp>
      <p:sp>
        <p:nvSpPr>
          <p:cNvPr id="2055" name="Rectangle 27"/>
          <p:cNvSpPr>
            <a:spLocks noChangeArrowheads="1"/>
          </p:cNvSpPr>
          <p:nvPr/>
        </p:nvSpPr>
        <p:spPr bwMode="auto">
          <a:xfrm>
            <a:off x="0" y="6324600"/>
            <a:ext cx="12192000" cy="365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0" y="742950"/>
            <a:ext cx="12192000" cy="65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1" y="6469477"/>
            <a:ext cx="3453968" cy="2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1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Rockwell" panose="02060603020205020403" pitchFamily="18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5pPr>
      <a:lvl6pPr marL="45719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6pPr>
      <a:lvl7pPr marL="91439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7pPr>
      <a:lvl8pPr marL="137158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8pPr>
      <a:lvl9pPr marL="18287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pitchFamily="34" charset="0"/>
        </a:defRPr>
      </a:lvl9pPr>
    </p:titleStyle>
    <p:bodyStyle>
      <a:lvl1pPr marL="177799" indent="-1777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00046" indent="-204786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2pPr>
      <a:lvl3pPr marL="606419" indent="-17144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823905" indent="-207961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031864" indent="-190499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1489060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1946255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2403451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2860646" indent="-19049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0C28CA3-53E1-1ED6-FED0-58FA865DB5B8}"/>
              </a:ext>
            </a:extLst>
          </p:cNvPr>
          <p:cNvSpPr/>
          <p:nvPr userDrawn="1"/>
        </p:nvSpPr>
        <p:spPr>
          <a:xfrm>
            <a:off x="0" y="6356723"/>
            <a:ext cx="12192000" cy="5012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263" y="365126"/>
            <a:ext cx="11044237" cy="1012914"/>
          </a:xfrm>
          <a:prstGeom prst="rect">
            <a:avLst/>
          </a:prstGeom>
        </p:spPr>
        <p:txBody>
          <a:bodyPr vert="horz" lIns="73152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63" y="1825625"/>
            <a:ext cx="849690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263" y="712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715AA-019B-084B-8AD6-0CF12FFBD72D}" type="datetime1">
              <a:rPr lang="en-US" smtClean="0"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6305" y="6452315"/>
            <a:ext cx="4114800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 kern="0" dirty="0"/>
              <a:t>For internal usage only. </a:t>
            </a:r>
            <a:r>
              <a:rPr lang="en-US" dirty="0"/>
              <a:t>Proprietary and confidential. Do not distribute.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0087" y="6452315"/>
            <a:ext cx="350413" cy="269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209671D5-E847-A742-BF87-E2238E7CB9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7AA0E1-A650-2AC5-C39B-5DADC4F0A45D}"/>
              </a:ext>
            </a:extLst>
          </p:cNvPr>
          <p:cNvCxnSpPr>
            <a:cxnSpLocks/>
          </p:cNvCxnSpPr>
          <p:nvPr userDrawn="1"/>
        </p:nvCxnSpPr>
        <p:spPr>
          <a:xfrm>
            <a:off x="11231105" y="6497833"/>
            <a:ext cx="0" cy="19943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7">
            <a:extLst>
              <a:ext uri="{FF2B5EF4-FFF2-40B4-BE49-F238E27FC236}">
                <a16:creationId xmlns:a16="http://schemas.microsoft.com/office/drawing/2014/main" id="{A44C6E51-B487-DF05-520B-8BE42BC3637B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444707" y="6349477"/>
            <a:ext cx="1373240" cy="5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47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1500" kern="1200">
          <a:solidFill>
            <a:schemeClr val="bg2"/>
          </a:solidFill>
          <a:latin typeface="+mn-lt"/>
          <a:ea typeface="+mn-ea"/>
          <a:cs typeface="+mn-cs"/>
        </a:defRPr>
      </a:lvl1pPr>
      <a:lvl2pPr marL="230188" indent="-22383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2pPr>
      <a:lvl3pPr marL="460375" indent="-230188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3pPr>
      <a:lvl4pPr marL="685800" indent="-22542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35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tabLst/>
        <a:defRPr sz="1500" b="1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98">
          <p15:clr>
            <a:srgbClr val="F26B43"/>
          </p15:clr>
        </p15:guide>
        <p15:guide id="4" pos="363">
          <p15:clr>
            <a:srgbClr val="F26B43"/>
          </p15:clr>
        </p15:guide>
        <p15:guide id="5" pos="732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6097D-5070-3346-A633-FD12804D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1318B-1A2A-BF44-BA01-824F4C4E6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ABE44-8181-2063-C3E8-EB2E405E4A6A}"/>
              </a:ext>
            </a:extLst>
          </p:cNvPr>
          <p:cNvSpPr txBox="1"/>
          <p:nvPr userDrawn="1"/>
        </p:nvSpPr>
        <p:spPr>
          <a:xfrm>
            <a:off x="9750036" y="6492875"/>
            <a:ext cx="22715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America’s Credit Unions 2024</a:t>
            </a:r>
          </a:p>
        </p:txBody>
      </p:sp>
    </p:spTree>
    <p:extLst>
      <p:ext uri="{BB962C8B-B14F-4D97-AF65-F5344CB8AC3E}">
        <p14:creationId xmlns:p14="http://schemas.microsoft.com/office/powerpoint/2010/main" val="55851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rick@cunamutua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0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09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5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5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5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5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09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5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0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0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1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4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6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8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8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8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55301" y="2028422"/>
            <a:ext cx="7636189" cy="2387600"/>
          </a:xfrm>
        </p:spPr>
        <p:txBody>
          <a:bodyPr/>
          <a:lstStyle/>
          <a:p>
            <a:pPr algn="ctr"/>
            <a:r>
              <a:rPr lang="en-US" dirty="0"/>
              <a:t>Economic and </a:t>
            </a:r>
            <a:br>
              <a:rPr lang="en-US" dirty="0"/>
            </a:br>
            <a:r>
              <a:rPr lang="en-US" dirty="0"/>
              <a:t>Credit Union</a:t>
            </a:r>
            <a:br>
              <a:rPr lang="en-US" dirty="0"/>
            </a:br>
            <a:r>
              <a:rPr lang="en-US" dirty="0"/>
              <a:t> Update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50801" y="4773312"/>
            <a:ext cx="2772788" cy="470879"/>
          </a:xfrm>
        </p:spPr>
        <p:txBody>
          <a:bodyPr/>
          <a:lstStyle/>
          <a:p>
            <a:pPr algn="ctr"/>
            <a:r>
              <a:rPr lang="en-US" sz="2400" dirty="0"/>
              <a:t>April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EAA7F-5CB6-48A5-B44A-3CA17AB44089}"/>
              </a:ext>
            </a:extLst>
          </p:cNvPr>
          <p:cNvSpPr txBox="1"/>
          <p:nvPr/>
        </p:nvSpPr>
        <p:spPr>
          <a:xfrm>
            <a:off x="148641" y="5244191"/>
            <a:ext cx="277278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If you have any questions or comments, please contact: </a:t>
            </a:r>
          </a:p>
          <a:p>
            <a:pPr>
              <a:defRPr/>
            </a:pPr>
            <a:r>
              <a:rPr lang="en-US" sz="1200" b="1" dirty="0">
                <a:solidFill>
                  <a:srgbClr val="292934"/>
                </a:solidFill>
              </a:rPr>
              <a:t>Steven Rick, Chief Economist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TruStage - Economics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</a:rPr>
              <a:t>800.356.2644, Ext. 665.5454</a:t>
            </a:r>
          </a:p>
          <a:p>
            <a:pPr>
              <a:defRPr/>
            </a:pPr>
            <a:r>
              <a:rPr lang="en-US" sz="1200" dirty="0">
                <a:solidFill>
                  <a:srgbClr val="292934"/>
                </a:solidFill>
                <a:hlinkClick r:id="rId3"/>
              </a:rPr>
              <a:t>Steve.rick@TruStage.com</a:t>
            </a:r>
            <a:r>
              <a:rPr lang="en-US" sz="1200" dirty="0">
                <a:solidFill>
                  <a:srgbClr val="292934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33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0"/>
          <a:ext cx="11165745" cy="60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439458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5C35B55-A70B-D536-4B39-1A14CCC22E55}"/>
              </a:ext>
            </a:extLst>
          </p:cNvPr>
          <p:cNvCxnSpPr>
            <a:cxnSpLocks/>
          </p:cNvCxnSpPr>
          <p:nvPr/>
        </p:nvCxnSpPr>
        <p:spPr>
          <a:xfrm>
            <a:off x="9434265" y="1912691"/>
            <a:ext cx="0" cy="137579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42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8CA81E3-BD0B-61F7-C5BE-97B851AEC938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6511E3-6464-AF92-1D66-0CF9E64B596F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3FE21E05-9990-29FD-1730-073EEC4D7E78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B33C7041-79C6-2241-DA31-1D236039A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9A144A-0298-75E7-74D5-37B648EA8EFE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3016954" y="354562"/>
            <a:ext cx="830886" cy="388993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CA3E6167-F0E9-E163-0105-453D44E4DB85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2371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3E4FA-B0D4-3971-A92A-FFB47B312C75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CA72911-A6F8-5FA5-C8FC-BFD9935A9582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FB29544-9D20-0217-7DD6-53A7DD27A658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6FCC6B67-3915-9A40-04E9-F9F7E7AB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B9F706-E2FC-A303-4B58-4B3AF624AA6D}"/>
              </a:ext>
            </a:extLst>
          </p:cNvPr>
          <p:cNvCxnSpPr>
            <a:cxnSpLocks/>
          </p:cNvCxnSpPr>
          <p:nvPr/>
        </p:nvCxnSpPr>
        <p:spPr>
          <a:xfrm flipV="1">
            <a:off x="228600" y="4152900"/>
            <a:ext cx="976029" cy="64770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5EAF86-F362-9D3F-CE46-1161F62C34F9}"/>
              </a:ext>
            </a:extLst>
          </p:cNvPr>
          <p:cNvCxnSpPr>
            <a:cxnSpLocks/>
          </p:cNvCxnSpPr>
          <p:nvPr/>
        </p:nvCxnSpPr>
        <p:spPr>
          <a:xfrm flipV="1">
            <a:off x="8416219" y="232219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19C2CD-4962-D75A-10F3-3F9E5B96ED53}"/>
              </a:ext>
            </a:extLst>
          </p:cNvPr>
          <p:cNvCxnSpPr>
            <a:cxnSpLocks/>
          </p:cNvCxnSpPr>
          <p:nvPr/>
        </p:nvCxnSpPr>
        <p:spPr>
          <a:xfrm flipV="1">
            <a:off x="2726878" y="4078183"/>
            <a:ext cx="666750" cy="5846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761E27B-73F2-4416-3623-8225344F64FF}"/>
              </a:ext>
            </a:extLst>
          </p:cNvPr>
          <p:cNvSpPr txBox="1"/>
          <p:nvPr/>
        </p:nvSpPr>
        <p:spPr>
          <a:xfrm>
            <a:off x="3065976" y="4409105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1BD415FA-9D80-4DC7-D416-537081A874E8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FAC9D57-AE21-7454-12EA-BB6C7C89D4A2}"/>
              </a:ext>
            </a:extLst>
          </p:cNvPr>
          <p:cNvCxnSpPr>
            <a:cxnSpLocks/>
          </p:cNvCxnSpPr>
          <p:nvPr/>
        </p:nvCxnSpPr>
        <p:spPr>
          <a:xfrm flipV="1">
            <a:off x="1382787" y="4345513"/>
            <a:ext cx="577663" cy="40329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5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A93DA3E-0EC1-11C4-DC9C-2BD892D53CEB}"/>
              </a:ext>
            </a:extLst>
          </p:cNvPr>
          <p:cNvSpPr txBox="1"/>
          <p:nvPr/>
        </p:nvSpPr>
        <p:spPr>
          <a:xfrm>
            <a:off x="9429750" y="2351554"/>
            <a:ext cx="24658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Deposit pricing in a rapidly rising interest rate environment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58342-24D2-6B8A-2934-728975105E07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9AF8FCE0-9AF8-DA1B-7683-9CD40AF12AF9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9D954D03-3DA9-4FA3-C333-A0C1E17DF39E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2A59C64-2E34-8DCB-C0A6-1725F8AF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CF55ED-01F1-4F81-7737-7A9B554822CA}"/>
              </a:ext>
            </a:extLst>
          </p:cNvPr>
          <p:cNvCxnSpPr>
            <a:cxnSpLocks/>
          </p:cNvCxnSpPr>
          <p:nvPr/>
        </p:nvCxnSpPr>
        <p:spPr>
          <a:xfrm flipH="1" flipV="1">
            <a:off x="10622832" y="2883399"/>
            <a:ext cx="1454946" cy="1829371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39DA9662-FC7F-A9C2-D40D-EA0EA9CB1082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0F727F-94C4-6163-A2DF-FF97F2473E40}"/>
              </a:ext>
            </a:extLst>
          </p:cNvPr>
          <p:cNvCxnSpPr>
            <a:cxnSpLocks/>
          </p:cNvCxnSpPr>
          <p:nvPr/>
        </p:nvCxnSpPr>
        <p:spPr>
          <a:xfrm flipH="1" flipV="1">
            <a:off x="9895359" y="2941851"/>
            <a:ext cx="1454946" cy="1829371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56095227"/>
              </p:ext>
            </p:extLst>
          </p:nvPr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73754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79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73754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rate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FF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rate    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8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83744787"/>
              </p:ext>
            </p:extLst>
          </p:nvPr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73754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rate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FF rate     5.25</a:t>
            </a:r>
          </a:p>
        </p:txBody>
      </p:sp>
    </p:spTree>
    <p:extLst>
      <p:ext uri="{BB962C8B-B14F-4D97-AF65-F5344CB8AC3E}">
        <p14:creationId xmlns:p14="http://schemas.microsoft.com/office/powerpoint/2010/main" val="27908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1350" y="68611"/>
            <a:ext cx="8229600" cy="892552"/>
          </a:xfrm>
        </p:spPr>
        <p:txBody>
          <a:bodyPr/>
          <a:lstStyle/>
          <a:p>
            <a:pPr algn="ctr"/>
            <a:r>
              <a:rPr lang="en-US" sz="2800" dirty="0"/>
              <a:t>Rising Fed Funds Interest Rate and </a:t>
            </a:r>
            <a:br>
              <a:rPr lang="en-US" sz="2800" dirty="0"/>
            </a:br>
            <a:r>
              <a:rPr lang="en-US" sz="2800" dirty="0"/>
              <a:t>Deposit Pricing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1C62803-B9CD-4CDF-A139-699799BBC51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87992" y="961163"/>
          <a:ext cx="8816016" cy="5238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5552F8A-3632-49EE-8043-F40FB05634E1}"/>
              </a:ext>
            </a:extLst>
          </p:cNvPr>
          <p:cNvSpPr txBox="1"/>
          <p:nvPr/>
        </p:nvSpPr>
        <p:spPr>
          <a:xfrm>
            <a:off x="6913746" y="2494024"/>
            <a:ext cx="205537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5.35% Fed Funds Rate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6796BE-AED2-4012-825E-CFC962DE4979}"/>
              </a:ext>
            </a:extLst>
          </p:cNvPr>
          <p:cNvCxnSpPr>
            <a:cxnSpLocks/>
          </p:cNvCxnSpPr>
          <p:nvPr/>
        </p:nvCxnSpPr>
        <p:spPr>
          <a:xfrm>
            <a:off x="8969117" y="2663301"/>
            <a:ext cx="651133" cy="1045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766133-7CCF-F544-7B9E-BBB08727B806}"/>
              </a:ext>
            </a:extLst>
          </p:cNvPr>
          <p:cNvSpPr txBox="1"/>
          <p:nvPr/>
        </p:nvSpPr>
        <p:spPr>
          <a:xfrm>
            <a:off x="10067744" y="3723872"/>
            <a:ext cx="1426994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3.4% CD  Rate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5358BE-F7B3-6460-2930-3A0343E699FE}"/>
              </a:ext>
            </a:extLst>
          </p:cNvPr>
          <p:cNvCxnSpPr>
            <a:cxnSpLocks/>
          </p:cNvCxnSpPr>
          <p:nvPr/>
        </p:nvCxnSpPr>
        <p:spPr>
          <a:xfrm flipH="1">
            <a:off x="9723964" y="3893149"/>
            <a:ext cx="3437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2AE3F3-16C5-8210-6AAE-939577ECD57C}"/>
              </a:ext>
            </a:extLst>
          </p:cNvPr>
          <p:cNvSpPr txBox="1"/>
          <p:nvPr/>
        </p:nvSpPr>
        <p:spPr>
          <a:xfrm>
            <a:off x="6507128" y="3298800"/>
            <a:ext cx="2930610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CD rate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0.57 </a:t>
            </a: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FF rate     5.25</a:t>
            </a:r>
          </a:p>
        </p:txBody>
      </p:sp>
    </p:spTree>
    <p:extLst>
      <p:ext uri="{BB962C8B-B14F-4D97-AF65-F5344CB8AC3E}">
        <p14:creationId xmlns:p14="http://schemas.microsoft.com/office/powerpoint/2010/main" val="10770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0"/>
          <a:ext cx="11165745" cy="60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439458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5C35B55-A70B-D536-4B39-1A14CCC22E55}"/>
              </a:ext>
            </a:extLst>
          </p:cNvPr>
          <p:cNvCxnSpPr>
            <a:cxnSpLocks/>
          </p:cNvCxnSpPr>
          <p:nvPr/>
        </p:nvCxnSpPr>
        <p:spPr>
          <a:xfrm>
            <a:off x="9434265" y="1912691"/>
            <a:ext cx="0" cy="137579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">
            <a:extLst>
              <a:ext uri="{FF2B5EF4-FFF2-40B4-BE49-F238E27FC236}">
                <a16:creationId xmlns:a16="http://schemas.microsoft.com/office/drawing/2014/main" id="{7C81E9BA-26BD-E01E-F5FA-6EF836ED88FB}"/>
              </a:ext>
            </a:extLst>
          </p:cNvPr>
          <p:cNvSpPr txBox="1"/>
          <p:nvPr/>
        </p:nvSpPr>
        <p:spPr>
          <a:xfrm>
            <a:off x="9068344" y="4996804"/>
            <a:ext cx="1946402" cy="56509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and variable lags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Monetary Policy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A2009FF-F865-7449-35C8-EB1010F84D6F}"/>
              </a:ext>
            </a:extLst>
          </p:cNvPr>
          <p:cNvCxnSpPr>
            <a:cxnSpLocks/>
          </p:cNvCxnSpPr>
          <p:nvPr/>
        </p:nvCxnSpPr>
        <p:spPr>
          <a:xfrm flipV="1">
            <a:off x="9890620" y="4555222"/>
            <a:ext cx="0" cy="441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693BC5-7912-B4FC-695E-A862F4A2CB79}"/>
              </a:ext>
            </a:extLst>
          </p:cNvPr>
          <p:cNvCxnSpPr>
            <a:cxnSpLocks/>
          </p:cNvCxnSpPr>
          <p:nvPr/>
        </p:nvCxnSpPr>
        <p:spPr>
          <a:xfrm flipV="1">
            <a:off x="10152077" y="4548231"/>
            <a:ext cx="0" cy="4415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6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CE9A53E1-39F0-43E6-B27F-46AEF77CE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2A01DD-DFB8-854B-DE99-3F127537A517}"/>
              </a:ext>
            </a:extLst>
          </p:cNvPr>
          <p:cNvSpPr txBox="1"/>
          <p:nvPr/>
        </p:nvSpPr>
        <p:spPr>
          <a:xfrm>
            <a:off x="1204629" y="3761736"/>
            <a:ext cx="231962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9. Investigate market pricing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potential asset sales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A93DA3E-0EC1-11C4-DC9C-2BD892D53CEB}"/>
              </a:ext>
            </a:extLst>
          </p:cNvPr>
          <p:cNvSpPr txBox="1"/>
          <p:nvPr/>
        </p:nvSpPr>
        <p:spPr>
          <a:xfrm>
            <a:off x="9429750" y="2351554"/>
            <a:ext cx="2465840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10. Deposit pricing in a rapidly rising interest rate environment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F5415A7A-1566-16B1-E5B5-77B7E782C225}"/>
              </a:ext>
            </a:extLst>
          </p:cNvPr>
          <p:cNvSpPr txBox="1"/>
          <p:nvPr/>
        </p:nvSpPr>
        <p:spPr>
          <a:xfrm>
            <a:off x="9387539" y="3347441"/>
            <a:ext cx="263727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11. Rely on wholesale borrowings to maintain sufficient liquidity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6564E-6D1D-0266-A497-9107E269E5BB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8F8E145-2A89-CC88-E596-8CBE3D4BF1EB}"/>
              </a:ext>
            </a:extLst>
          </p:cNvPr>
          <p:cNvSpPr txBox="1"/>
          <p:nvPr/>
        </p:nvSpPr>
        <p:spPr>
          <a:xfrm>
            <a:off x="4819653" y="6413195"/>
            <a:ext cx="4101689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in 2024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A4D62330-2765-C06D-54FC-CCCDEC42C3BB}"/>
              </a:ext>
            </a:extLst>
          </p:cNvPr>
          <p:cNvSpPr txBox="1"/>
          <p:nvPr/>
        </p:nvSpPr>
        <p:spPr>
          <a:xfrm>
            <a:off x="3847840" y="92952"/>
            <a:ext cx="431464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8. Out of compliance 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 policy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risk tolerances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271E232-59B4-4B7B-8E68-11FB6C94A8CD}"/>
              </a:ext>
            </a:extLst>
          </p:cNvPr>
          <p:cNvCxnSpPr>
            <a:cxnSpLocks/>
          </p:cNvCxnSpPr>
          <p:nvPr/>
        </p:nvCxnSpPr>
        <p:spPr>
          <a:xfrm flipH="1" flipV="1">
            <a:off x="10390027" y="3904965"/>
            <a:ext cx="1465784" cy="1298022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39D291C-D6F2-20AE-DC9C-D71C307B51F6}"/>
              </a:ext>
            </a:extLst>
          </p:cNvPr>
          <p:cNvCxnSpPr>
            <a:cxnSpLocks/>
          </p:cNvCxnSpPr>
          <p:nvPr/>
        </p:nvCxnSpPr>
        <p:spPr>
          <a:xfrm flipH="1" flipV="1">
            <a:off x="9084838" y="4253473"/>
            <a:ext cx="2761285" cy="949514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0C7EEC-7B10-075E-A4C6-B00DF08178B2}"/>
              </a:ext>
            </a:extLst>
          </p:cNvPr>
          <p:cNvCxnSpPr>
            <a:cxnSpLocks/>
          </p:cNvCxnSpPr>
          <p:nvPr/>
        </p:nvCxnSpPr>
        <p:spPr>
          <a:xfrm flipV="1">
            <a:off x="8444614" y="226277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14B9CEF-41DF-9DE1-9EBC-0B29B5280725}"/>
              </a:ext>
            </a:extLst>
          </p:cNvPr>
          <p:cNvCxnSpPr>
            <a:cxnSpLocks/>
          </p:cNvCxnSpPr>
          <p:nvPr/>
        </p:nvCxnSpPr>
        <p:spPr>
          <a:xfrm flipH="1" flipV="1">
            <a:off x="8964766" y="3857088"/>
            <a:ext cx="845546" cy="22213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35DF3735-D94B-8BDA-1F31-529F0B832621}"/>
              </a:ext>
            </a:extLst>
          </p:cNvPr>
          <p:cNvSpPr txBox="1"/>
          <p:nvPr/>
        </p:nvSpPr>
        <p:spPr>
          <a:xfrm>
            <a:off x="9801003" y="3966291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CDDD04DF-5763-AD51-C658-C90A299431A5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26330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5475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kern="0" dirty="0"/>
              <a:t>Resurgent Borrowings</a:t>
            </a:r>
          </a:p>
        </p:txBody>
      </p:sp>
      <p:graphicFrame>
        <p:nvGraphicFramePr>
          <p:cNvPr id="6656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68741"/>
              </p:ext>
            </p:extLst>
          </p:nvPr>
        </p:nvGraphicFramePr>
        <p:xfrm>
          <a:off x="495301" y="652463"/>
          <a:ext cx="11458574" cy="571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6656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1" y="652463"/>
                        <a:ext cx="11458574" cy="571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112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069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113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9783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114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0855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115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more cash in their bones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3241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B0F6-0DA2-DEFF-333E-B4F4E6C5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Limerick of the 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753F0-8E0A-9661-9C6A-4C84CE9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n-US" kern="0"/>
              <a:t>For internal usage only. Proprietary and confidential. Do not distribute.</a:t>
            </a:r>
            <a:endParaRPr lang="en-US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97BAA-B6EB-8681-1268-455E005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671D5-E847-A742-BF87-E2238E7CB990}" type="slidenum">
              <a:rPr lang="en-US" smtClean="0"/>
              <a:t>116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4CEF56C-9D10-94E4-F073-4DC9E5C70CA1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576263" y="2407011"/>
            <a:ext cx="11227810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728" tIns="54864" rIns="109728" bIns="54864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5pPr>
            <a:lvl6pPr marL="4571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6pPr>
            <a:lvl7pPr marL="91439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7pPr>
            <a:lvl8pPr marL="1371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8pPr>
            <a:lvl9pPr marL="182878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once was a credit union that had quite a scare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liquidity seemed quite rare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with some</a:t>
            </a: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quick loans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more cash in their bones 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managed to keep their head above the despair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568313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Trend economic growth for the next year</a:t>
            </a: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7609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Trend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497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Trend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61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91170480"/>
              </p:ext>
            </p:extLst>
          </p:nvPr>
        </p:nvGraphicFramePr>
        <p:xfrm>
          <a:off x="239712" y="155284"/>
          <a:ext cx="11781712" cy="659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981599" imgH="5505283" progId="MSGraph.Chart.8">
                  <p:embed followColorScheme="full"/>
                </p:oleObj>
              </mc:Choice>
              <mc:Fallback>
                <p:oleObj name="Chart" r:id="rId2" imgW="5981599" imgH="5505283" progId="MSGraph.Chart.8">
                  <p:embed followColorScheme="full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5D7244-9B5B-CE8E-9673-5EB1F317C83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" y="155284"/>
                        <a:ext cx="11781712" cy="6597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 flipH="1">
            <a:off x="11157358" y="4482014"/>
            <a:ext cx="503339" cy="358434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11385356" y="4167208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3.8%</a:t>
            </a:r>
          </a:p>
        </p:txBody>
      </p:sp>
    </p:spTree>
    <p:extLst>
      <p:ext uri="{BB962C8B-B14F-4D97-AF65-F5344CB8AC3E}">
        <p14:creationId xmlns:p14="http://schemas.microsoft.com/office/powerpoint/2010/main" val="3652100359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Trend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2024</a:t>
            </a: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17758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0487026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Trend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Credit union loan growth slowing in 2024</a:t>
            </a:r>
          </a:p>
          <a:p>
            <a:pPr marL="457200" indent="-457200">
              <a:buFont typeface="+mj-lt"/>
              <a:buAutoNum type="arabicPeriod"/>
            </a:pPr>
            <a:endParaRPr lang="en-US" sz="24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8296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243C91-C5DD-4A7D-257D-50A7DD074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400174"/>
            <a:ext cx="11734800" cy="1247775"/>
          </a:xfrm>
        </p:spPr>
        <p:txBody>
          <a:bodyPr/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Economic Update Summary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Rockwell"/>
              </a:rPr>
              <a:t>For 2024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B4112F-533B-10BB-1AEA-CF9D7A5C52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799" y="2876550"/>
            <a:ext cx="11383618" cy="300231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Trend economic growth for the next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Falling inflation rate during the next 2 years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Unemployment rate rising to natural rate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Short-term interest rates above long-term interest rates into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Credit union loan growth slowing in 2024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Mortgage originations rising 15% as interest rates fall 1 percentage point</a:t>
            </a:r>
          </a:p>
        </p:txBody>
      </p:sp>
    </p:spTree>
    <p:extLst>
      <p:ext uri="{BB962C8B-B14F-4D97-AF65-F5344CB8AC3E}">
        <p14:creationId xmlns:p14="http://schemas.microsoft.com/office/powerpoint/2010/main" val="114995278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4937-EF58-A3D7-BAEB-2D8346866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Forecast</a:t>
            </a:r>
            <a:br>
              <a:rPr lang="en-US" dirty="0"/>
            </a:br>
            <a:r>
              <a:rPr lang="en-US" sz="2000" dirty="0"/>
              <a:t>April 2024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1545F5-F0F9-C7E5-4E9D-E91DC3E558BC}"/>
              </a:ext>
            </a:extLst>
          </p:cNvPr>
          <p:cNvGraphicFramePr>
            <a:graphicFrameLocks noGrp="1"/>
          </p:cNvGraphicFramePr>
          <p:nvPr/>
        </p:nvGraphicFramePr>
        <p:xfrm>
          <a:off x="763480" y="1225119"/>
          <a:ext cx="10377996" cy="4545365"/>
        </p:xfrm>
        <a:graphic>
          <a:graphicData uri="http://schemas.openxmlformats.org/drawingml/2006/table">
            <a:tbl>
              <a:tblPr/>
              <a:tblGrid>
                <a:gridCol w="2705567">
                  <a:extLst>
                    <a:ext uri="{9D8B030D-6E8A-4147-A177-3AD203B41FA5}">
                      <a16:colId xmlns:a16="http://schemas.microsoft.com/office/drawing/2014/main" val="1012212965"/>
                    </a:ext>
                  </a:extLst>
                </a:gridCol>
                <a:gridCol w="888528">
                  <a:extLst>
                    <a:ext uri="{9D8B030D-6E8A-4147-A177-3AD203B41FA5}">
                      <a16:colId xmlns:a16="http://schemas.microsoft.com/office/drawing/2014/main" val="2087705157"/>
                    </a:ext>
                  </a:extLst>
                </a:gridCol>
                <a:gridCol w="106622">
                  <a:extLst>
                    <a:ext uri="{9D8B030D-6E8A-4147-A177-3AD203B41FA5}">
                      <a16:colId xmlns:a16="http://schemas.microsoft.com/office/drawing/2014/main" val="3527260411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183347475"/>
                    </a:ext>
                  </a:extLst>
                </a:gridCol>
                <a:gridCol w="106622">
                  <a:extLst>
                    <a:ext uri="{9D8B030D-6E8A-4147-A177-3AD203B41FA5}">
                      <a16:colId xmlns:a16="http://schemas.microsoft.com/office/drawing/2014/main" val="901056196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3228237742"/>
                    </a:ext>
                  </a:extLst>
                </a:gridCol>
                <a:gridCol w="79968">
                  <a:extLst>
                    <a:ext uri="{9D8B030D-6E8A-4147-A177-3AD203B41FA5}">
                      <a16:colId xmlns:a16="http://schemas.microsoft.com/office/drawing/2014/main" val="1576477822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3184774300"/>
                    </a:ext>
                  </a:extLst>
                </a:gridCol>
                <a:gridCol w="119951">
                  <a:extLst>
                    <a:ext uri="{9D8B030D-6E8A-4147-A177-3AD203B41FA5}">
                      <a16:colId xmlns:a16="http://schemas.microsoft.com/office/drawing/2014/main" val="3063471034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672011416"/>
                    </a:ext>
                  </a:extLst>
                </a:gridCol>
                <a:gridCol w="133279">
                  <a:extLst>
                    <a:ext uri="{9D8B030D-6E8A-4147-A177-3AD203B41FA5}">
                      <a16:colId xmlns:a16="http://schemas.microsoft.com/office/drawing/2014/main" val="2075387063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568947385"/>
                    </a:ext>
                  </a:extLst>
                </a:gridCol>
                <a:gridCol w="159935">
                  <a:extLst>
                    <a:ext uri="{9D8B030D-6E8A-4147-A177-3AD203B41FA5}">
                      <a16:colId xmlns:a16="http://schemas.microsoft.com/office/drawing/2014/main" val="3867412276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1749957240"/>
                    </a:ext>
                  </a:extLst>
                </a:gridCol>
                <a:gridCol w="106622">
                  <a:extLst>
                    <a:ext uri="{9D8B030D-6E8A-4147-A177-3AD203B41FA5}">
                      <a16:colId xmlns:a16="http://schemas.microsoft.com/office/drawing/2014/main" val="1763946407"/>
                    </a:ext>
                  </a:extLst>
                </a:gridCol>
                <a:gridCol w="852986">
                  <a:extLst>
                    <a:ext uri="{9D8B030D-6E8A-4147-A177-3AD203B41FA5}">
                      <a16:colId xmlns:a16="http://schemas.microsoft.com/office/drawing/2014/main" val="1548467842"/>
                    </a:ext>
                  </a:extLst>
                </a:gridCol>
              </a:tblGrid>
              <a:tr h="487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Actual/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177901"/>
                  </a:ext>
                </a:extLst>
              </a:tr>
              <a:tr h="7880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Previous 10 Yr. Avg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 Q1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 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 Q3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2024Q4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715703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587454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Economic Growth (% chg GDP)*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971779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Inflation (CPI, 12 mth % chg)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36975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Unemployment Rate (BLS)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3.9%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842030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Federal Funds Rate (effective)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1.45%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5.33%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5.33%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5.10%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4.90%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75281"/>
                  </a:ext>
                </a:extLst>
              </a:tr>
              <a:tr h="4638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 Treasury 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2.41%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3.88%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4.10%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4.00%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99472"/>
                  </a:ext>
                </a:extLst>
              </a:tr>
              <a:tr h="487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10-Year-Fed Funds Spread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-1.45%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-1.13%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-1.13%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-1.00%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42188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E5FD03-0101-082A-7AAB-BBB75B6D2B83}"/>
              </a:ext>
            </a:extLst>
          </p:cNvPr>
          <p:cNvCxnSpPr/>
          <p:nvPr/>
        </p:nvCxnSpPr>
        <p:spPr>
          <a:xfrm>
            <a:off x="5317724" y="2032986"/>
            <a:ext cx="0" cy="3737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3D7B1D-7B89-0D23-2539-2B0F826D51CD}"/>
              </a:ext>
            </a:extLst>
          </p:cNvPr>
          <p:cNvCxnSpPr/>
          <p:nvPr/>
        </p:nvCxnSpPr>
        <p:spPr>
          <a:xfrm flipH="1">
            <a:off x="763480" y="2512380"/>
            <a:ext cx="27165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A10D0A0-E685-7E3D-CEA2-35B86A6E64AF}"/>
              </a:ext>
            </a:extLst>
          </p:cNvPr>
          <p:cNvSpPr/>
          <p:nvPr/>
        </p:nvSpPr>
        <p:spPr>
          <a:xfrm>
            <a:off x="763481" y="5922688"/>
            <a:ext cx="9710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*Percent change, annualized rate for quarterly and average for annual .  All other numbers are end-of-period values.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51C20F-7DF2-309F-41A6-A1821B072474}"/>
              </a:ext>
            </a:extLst>
          </p:cNvPr>
          <p:cNvCxnSpPr>
            <a:cxnSpLocks/>
          </p:cNvCxnSpPr>
          <p:nvPr/>
        </p:nvCxnSpPr>
        <p:spPr>
          <a:xfrm>
            <a:off x="5317724" y="1651247"/>
            <a:ext cx="0" cy="3817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6338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A2D3-F4B5-0906-43D3-71A9C15B9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Credit Union Forecast</a:t>
            </a:r>
            <a:br>
              <a:rPr lang="en-US" dirty="0"/>
            </a:br>
            <a:r>
              <a:rPr lang="en-US" sz="2000" dirty="0"/>
              <a:t>April 2024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40650A-9DFA-4A96-FFBB-791B4E60AEA4}"/>
              </a:ext>
            </a:extLst>
          </p:cNvPr>
          <p:cNvGraphicFramePr>
            <a:graphicFrameLocks noGrp="1"/>
          </p:cNvGraphicFramePr>
          <p:nvPr/>
        </p:nvGraphicFramePr>
        <p:xfrm>
          <a:off x="990599" y="1287262"/>
          <a:ext cx="9982199" cy="4891978"/>
        </p:xfrm>
        <a:graphic>
          <a:graphicData uri="http://schemas.openxmlformats.org/drawingml/2006/table">
            <a:tbl>
              <a:tblPr/>
              <a:tblGrid>
                <a:gridCol w="2826799">
                  <a:extLst>
                    <a:ext uri="{9D8B030D-6E8A-4147-A177-3AD203B41FA5}">
                      <a16:colId xmlns:a16="http://schemas.microsoft.com/office/drawing/2014/main" val="1469554414"/>
                    </a:ext>
                  </a:extLst>
                </a:gridCol>
                <a:gridCol w="951865">
                  <a:extLst>
                    <a:ext uri="{9D8B030D-6E8A-4147-A177-3AD203B41FA5}">
                      <a16:colId xmlns:a16="http://schemas.microsoft.com/office/drawing/2014/main" val="2541485235"/>
                    </a:ext>
                  </a:extLst>
                </a:gridCol>
                <a:gridCol w="154232">
                  <a:extLst>
                    <a:ext uri="{9D8B030D-6E8A-4147-A177-3AD203B41FA5}">
                      <a16:colId xmlns:a16="http://schemas.microsoft.com/office/drawing/2014/main" val="3615044197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1109712933"/>
                    </a:ext>
                  </a:extLst>
                </a:gridCol>
                <a:gridCol w="119959">
                  <a:extLst>
                    <a:ext uri="{9D8B030D-6E8A-4147-A177-3AD203B41FA5}">
                      <a16:colId xmlns:a16="http://schemas.microsoft.com/office/drawing/2014/main" val="3307905263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2673587465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2826519320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1865466348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2676736407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1815789513"/>
                    </a:ext>
                  </a:extLst>
                </a:gridCol>
                <a:gridCol w="171368">
                  <a:extLst>
                    <a:ext uri="{9D8B030D-6E8A-4147-A177-3AD203B41FA5}">
                      <a16:colId xmlns:a16="http://schemas.microsoft.com/office/drawing/2014/main" val="2009966158"/>
                    </a:ext>
                  </a:extLst>
                </a:gridCol>
                <a:gridCol w="822568">
                  <a:extLst>
                    <a:ext uri="{9D8B030D-6E8A-4147-A177-3AD203B41FA5}">
                      <a16:colId xmlns:a16="http://schemas.microsoft.com/office/drawing/2014/main" val="3495157471"/>
                    </a:ext>
                  </a:extLst>
                </a:gridCol>
              </a:tblGrid>
              <a:tr h="40917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Past Results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Actual/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forecasts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Annual forecasts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016819"/>
                  </a:ext>
                </a:extLst>
              </a:tr>
              <a:tr h="5360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 Yr Average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Q1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Q2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305496"/>
                          </a:solidFill>
                          <a:effectLst/>
                          <a:latin typeface="Georgia" panose="02040502050405020303" pitchFamily="18" charset="0"/>
                        </a:rPr>
                        <a:t>2023 Q4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2B5081"/>
                          </a:solidFill>
                          <a:effectLst/>
                          <a:latin typeface="Georgia" panose="02040502050405020303" pitchFamily="18" charset="0"/>
                        </a:rPr>
                        <a:t>2023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2B508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2B5081"/>
                          </a:solidFill>
                          <a:effectLst/>
                          <a:latin typeface="Georgia" panose="02040502050405020303" pitchFamily="18" charset="0"/>
                        </a:rPr>
                        <a:t>2024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709813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Growth rates: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08163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Savings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1.6%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-0.1%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3.0%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60999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9.5%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6.2%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10106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4.0%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5.5%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228364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Membership growth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3.7%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2.9%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2.8%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22124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Liquidity: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08602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Loan-to-share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79.7%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85.1%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80.9%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84.8%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86.0%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86.4%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86.4%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86.0%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068146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Asset quality: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417201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Delinquency rate**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0.72%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0.87%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0.90%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0.90%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0.90%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852489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charge-off rate*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0.49%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0.61%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0.60%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0.63%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0.65%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0.67%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0.65%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0.65%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960325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Earnings: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37317"/>
                  </a:ext>
                </a:extLst>
              </a:tr>
              <a:tr h="40202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Return on average assets (ROA)*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0.83%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0.68%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0.46%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0.46%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0.56%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0.50%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0.70%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43877"/>
                  </a:ext>
                </a:extLst>
              </a:tr>
              <a:tr h="27695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Capital adequacy: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55305"/>
                  </a:ext>
                </a:extLst>
              </a:tr>
              <a:tr h="2144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Net worth ratio**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10.9%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10.7%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10.6%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10.6%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10.7%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10.7%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10.7%</a:t>
                      </a:r>
                    </a:p>
                  </a:txBody>
                  <a:tcPr marL="7958" marR="7958" marT="79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7958" marR="7958" marT="7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</a:rPr>
                        <a:t>10.8%</a:t>
                      </a:r>
                    </a:p>
                  </a:txBody>
                  <a:tcPr marL="7958" marR="7958" marT="79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5791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14712D1-5189-EFF3-CEA0-C65EBDF516AF}"/>
              </a:ext>
            </a:extLst>
          </p:cNvPr>
          <p:cNvSpPr/>
          <p:nvPr/>
        </p:nvSpPr>
        <p:spPr>
          <a:xfrm>
            <a:off x="1345722" y="6393587"/>
            <a:ext cx="93195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Calibri" panose="020F0502020204030204" pitchFamily="34" charset="0"/>
              </a:rPr>
              <a:t>*Quarterly data, annualized.  **End of period ratio. Net worth forecast does not account for CECL Provision</a:t>
            </a:r>
          </a:p>
        </p:txBody>
      </p:sp>
    </p:spTree>
    <p:extLst>
      <p:ext uri="{BB962C8B-B14F-4D97-AF65-F5344CB8AC3E}">
        <p14:creationId xmlns:p14="http://schemas.microsoft.com/office/powerpoint/2010/main" val="161338310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38"/>
          <p:cNvSpPr txBox="1">
            <a:spLocks noChangeArrowheads="1"/>
          </p:cNvSpPr>
          <p:nvPr/>
        </p:nvSpPr>
        <p:spPr bwMode="auto">
          <a:xfrm>
            <a:off x="2894480" y="2486026"/>
            <a:ext cx="5998758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866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2491241068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192114251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3518656966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41904404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39712" y="155284"/>
          <a:ext cx="11781712" cy="659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981599" imgH="5505283" progId="MSGraph.Chart.8">
                  <p:embed followColorScheme="full"/>
                </p:oleObj>
              </mc:Choice>
              <mc:Fallback>
                <p:oleObj name="Chart" r:id="rId2" imgW="5981599" imgH="5505283" progId="MSGraph.Chart.8">
                  <p:embed followColorScheme="full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5D7244-9B5B-CE8E-9673-5EB1F317C83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" y="155284"/>
                        <a:ext cx="11781712" cy="6597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>
            <a:off x="10276514" y="4244829"/>
            <a:ext cx="360726" cy="511729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9942449" y="3940705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</p:spTree>
    <p:extLst>
      <p:ext uri="{BB962C8B-B14F-4D97-AF65-F5344CB8AC3E}">
        <p14:creationId xmlns:p14="http://schemas.microsoft.com/office/powerpoint/2010/main" val="543705898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152400"/>
            <a:ext cx="113792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581400"/>
            <a:ext cx="2474384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1"/>
            <a:ext cx="5715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5" y="1981200"/>
            <a:ext cx="367453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454401" y="1466852"/>
            <a:ext cx="5553123" cy="535531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80" b="0" i="0" u="none" strike="noStrike" kern="1200" cap="none" spc="0" normalizeH="0" baseline="0" noProof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Credit unions are so robust that,….. </a:t>
            </a:r>
          </a:p>
        </p:txBody>
      </p:sp>
    </p:spTree>
    <p:extLst>
      <p:ext uri="{BB962C8B-B14F-4D97-AF65-F5344CB8AC3E}">
        <p14:creationId xmlns:p14="http://schemas.microsoft.com/office/powerpoint/2010/main" val="776005639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4" y="304800"/>
            <a:ext cx="512021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868590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34" y="304800"/>
            <a:ext cx="5120218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331200" y="914401"/>
            <a:ext cx="3413114" cy="12741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Carpe Diem</a:t>
            </a:r>
          </a:p>
          <a:p>
            <a:pPr marL="0" marR="0" lvl="0" indent="0" algn="l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4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“Seize the day”</a:t>
            </a:r>
          </a:p>
        </p:txBody>
      </p:sp>
    </p:spTree>
    <p:extLst>
      <p:ext uri="{BB962C8B-B14F-4D97-AF65-F5344CB8AC3E}">
        <p14:creationId xmlns:p14="http://schemas.microsoft.com/office/powerpoint/2010/main" val="2823452123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38"/>
          <p:cNvSpPr txBox="1">
            <a:spLocks noChangeArrowheads="1"/>
          </p:cNvSpPr>
          <p:nvPr/>
        </p:nvSpPr>
        <p:spPr bwMode="auto">
          <a:xfrm>
            <a:off x="2894480" y="2486026"/>
            <a:ext cx="5998758" cy="156966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10972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07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</p:spTree>
    <p:extLst>
      <p:ext uri="{BB962C8B-B14F-4D97-AF65-F5344CB8AC3E}">
        <p14:creationId xmlns:p14="http://schemas.microsoft.com/office/powerpoint/2010/main" val="9390032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</p:spTree>
    <p:extLst>
      <p:ext uri="{BB962C8B-B14F-4D97-AF65-F5344CB8AC3E}">
        <p14:creationId xmlns:p14="http://schemas.microsoft.com/office/powerpoint/2010/main" val="69769624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761536" y="2590009"/>
            <a:ext cx="58737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5.82%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</p:spTree>
    <p:extLst>
      <p:ext uri="{BB962C8B-B14F-4D97-AF65-F5344CB8AC3E}">
        <p14:creationId xmlns:p14="http://schemas.microsoft.com/office/powerpoint/2010/main" val="42015246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761536" y="2590009"/>
            <a:ext cx="58737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5.82%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4909" y="1354382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4" y="1662114"/>
            <a:ext cx="3123606" cy="1066008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55156" y="2253473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351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761536" y="2590009"/>
            <a:ext cx="58737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5.82%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4909" y="1354382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4" y="1662114"/>
            <a:ext cx="3123606" cy="1066008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498783F-C41B-F068-1C5F-3FBCAF06D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2296" y="2000713"/>
            <a:ext cx="1603250" cy="1003632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55156" y="2253473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598BF-80A4-5F51-419A-4D2FA73A918B}"/>
              </a:ext>
            </a:extLst>
          </p:cNvPr>
          <p:cNvSpPr/>
          <p:nvPr/>
        </p:nvSpPr>
        <p:spPr>
          <a:xfrm>
            <a:off x="4045240" y="2811464"/>
            <a:ext cx="657058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0169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761536" y="2590009"/>
            <a:ext cx="58737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5.82%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4909" y="1354382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4" y="1662114"/>
            <a:ext cx="3123606" cy="1066008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498783F-C41B-F068-1C5F-3FBCAF06D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2296" y="2000713"/>
            <a:ext cx="1603250" cy="1003632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DD9C6E3E-250B-F419-51F7-19FB0902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7140" y="2000713"/>
            <a:ext cx="1365635" cy="221807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2F617D-A123-0B8E-068F-A079EDC34723}"/>
              </a:ext>
            </a:extLst>
          </p:cNvPr>
          <p:cNvSpPr/>
          <p:nvPr/>
        </p:nvSpPr>
        <p:spPr>
          <a:xfrm>
            <a:off x="8076407" y="4239084"/>
            <a:ext cx="381000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55156" y="2253473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598BF-80A4-5F51-419A-4D2FA73A918B}"/>
              </a:ext>
            </a:extLst>
          </p:cNvPr>
          <p:cNvSpPr/>
          <p:nvPr/>
        </p:nvSpPr>
        <p:spPr>
          <a:xfrm>
            <a:off x="4045240" y="2811464"/>
            <a:ext cx="657058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85D7244-9B5B-CE8E-9673-5EB1F317C83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39712" y="155284"/>
          <a:ext cx="11781712" cy="6597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981599" imgH="5505283" progId="MSGraph.Chart.8">
                  <p:embed followColorScheme="full"/>
                </p:oleObj>
              </mc:Choice>
              <mc:Fallback>
                <p:oleObj name="Chart" r:id="rId2" imgW="5981599" imgH="5505283" progId="MSGraph.Chart.8">
                  <p:embed followColorScheme="full"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85D7244-9B5B-CE8E-9673-5EB1F317C83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" y="155284"/>
                        <a:ext cx="11781712" cy="65978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F5D810-D262-6154-F57D-AA20FFE19AA0}"/>
              </a:ext>
            </a:extLst>
          </p:cNvPr>
          <p:cNvCxnSpPr>
            <a:cxnSpLocks/>
          </p:cNvCxnSpPr>
          <p:nvPr/>
        </p:nvCxnSpPr>
        <p:spPr>
          <a:xfrm>
            <a:off x="10276514" y="4244829"/>
            <a:ext cx="360726" cy="511729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C82D0A-5451-22B0-41EB-3D6D7013FCA8}"/>
              </a:ext>
            </a:extLst>
          </p:cNvPr>
          <p:cNvSpPr txBox="1"/>
          <p:nvPr/>
        </p:nvSpPr>
        <p:spPr>
          <a:xfrm>
            <a:off x="9942449" y="3940705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0.83%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05ABC-E267-8098-BF49-9482F0B8ACCA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accent6"/>
                </a:solidFill>
                <a:latin typeface="Arial"/>
              </a:rPr>
              <a:t>Natural Delinquency Rate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FE63F0-579A-F95B-7EA7-C5F7E157C380}"/>
              </a:ext>
            </a:extLst>
          </p:cNvPr>
          <p:cNvCxnSpPr>
            <a:cxnSpLocks/>
          </p:cNvCxnSpPr>
          <p:nvPr/>
        </p:nvCxnSpPr>
        <p:spPr>
          <a:xfrm flipV="1">
            <a:off x="6670646" y="4915949"/>
            <a:ext cx="0" cy="385171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928256"/>
      </p:ext>
    </p:extLst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761536" y="2590009"/>
            <a:ext cx="58737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5.82%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4909" y="1354382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4" y="1662114"/>
            <a:ext cx="3123606" cy="1066008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498783F-C41B-F068-1C5F-3FBCAF06D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2296" y="2000713"/>
            <a:ext cx="1603250" cy="1003632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DD9C6E3E-250B-F419-51F7-19FB0902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7140" y="2000713"/>
            <a:ext cx="1365635" cy="221807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60579BE1-45CF-5E46-0A73-EDA171D47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3881" y="1662114"/>
            <a:ext cx="1946061" cy="1635125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2F617D-A123-0B8E-068F-A079EDC34723}"/>
              </a:ext>
            </a:extLst>
          </p:cNvPr>
          <p:cNvSpPr/>
          <p:nvPr/>
        </p:nvSpPr>
        <p:spPr>
          <a:xfrm>
            <a:off x="8076407" y="4239084"/>
            <a:ext cx="381000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5FBB72-FA60-C209-922B-7688C3B50729}"/>
              </a:ext>
            </a:extLst>
          </p:cNvPr>
          <p:cNvSpPr/>
          <p:nvPr/>
        </p:nvSpPr>
        <p:spPr>
          <a:xfrm>
            <a:off x="9127223" y="2827296"/>
            <a:ext cx="688292" cy="121443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55156" y="2253473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598BF-80A4-5F51-419A-4D2FA73A918B}"/>
              </a:ext>
            </a:extLst>
          </p:cNvPr>
          <p:cNvSpPr/>
          <p:nvPr/>
        </p:nvSpPr>
        <p:spPr>
          <a:xfrm>
            <a:off x="4045240" y="2811464"/>
            <a:ext cx="657058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2107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1">
            <a:extLst>
              <a:ext uri="{FF2B5EF4-FFF2-40B4-BE49-F238E27FC236}">
                <a16:creationId xmlns:a16="http://schemas.microsoft.com/office/drawing/2014/main" id="{EFF9C98C-F277-61CB-94FD-40F7BF5EC8C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76400" y="152400"/>
          <a:ext cx="8915400" cy="620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86630" imgH="4829329" progId="MSGraph.Chart.8">
                  <p:embed followColorScheme="full"/>
                </p:oleObj>
              </mc:Choice>
              <mc:Fallback>
                <p:oleObj name="Chart" r:id="rId2" imgW="6286630" imgH="4829329" progId="MSGraph.Chart.8">
                  <p:embed followColorScheme="full"/>
                  <p:pic>
                    <p:nvPicPr>
                      <p:cNvPr id="83970" name="Object 1">
                        <a:extLst>
                          <a:ext uri="{FF2B5EF4-FFF2-40B4-BE49-F238E27FC236}">
                            <a16:creationId xmlns:a16="http://schemas.microsoft.com/office/drawing/2014/main" id="{EFF9C98C-F277-61CB-94FD-40F7BF5EC8C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2400"/>
                        <a:ext cx="8915400" cy="620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503AF-6A17-F57D-FA5C-B5E2C8169BED}"/>
              </a:ext>
            </a:extLst>
          </p:cNvPr>
          <p:cNvSpPr txBox="1"/>
          <p:nvPr/>
        </p:nvSpPr>
        <p:spPr>
          <a:xfrm>
            <a:off x="9761536" y="2590009"/>
            <a:ext cx="587375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5.82%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E08EB-813C-C75A-928A-26C855B2E06C}"/>
              </a:ext>
            </a:extLst>
          </p:cNvPr>
          <p:cNvSpPr txBox="1"/>
          <p:nvPr/>
        </p:nvSpPr>
        <p:spPr>
          <a:xfrm>
            <a:off x="9864725" y="2938463"/>
            <a:ext cx="587375" cy="2778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5.35%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3C391-A4BE-6460-3A87-AF8B87412F17}"/>
              </a:ext>
            </a:extLst>
          </p:cNvPr>
          <p:cNvSpPr txBox="1"/>
          <p:nvPr/>
        </p:nvSpPr>
        <p:spPr>
          <a:xfrm>
            <a:off x="9909969" y="3435351"/>
            <a:ext cx="587375" cy="276999"/>
          </a:xfrm>
          <a:prstGeom prst="rect">
            <a:avLst/>
          </a:prstGeom>
          <a:solidFill>
            <a:srgbClr val="F2DAC0"/>
          </a:solidFill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4.31%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22E03-BC3F-909F-4032-1FE90EB062B1}"/>
              </a:ext>
            </a:extLst>
          </p:cNvPr>
          <p:cNvSpPr txBox="1"/>
          <p:nvPr/>
        </p:nvSpPr>
        <p:spPr>
          <a:xfrm>
            <a:off x="5854909" y="1354382"/>
            <a:ext cx="13966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</a:t>
            </a:r>
          </a:p>
          <a:p>
            <a:pPr algn="ctr">
              <a:defRPr/>
            </a:pPr>
            <a:r>
              <a:rPr lang="en-US" dirty="0">
                <a:solidFill>
                  <a:srgbClr val="FAB27B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 Curves</a:t>
            </a: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462A2BBD-631B-9BDD-4D99-B9BD1CE89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3674" y="1662114"/>
            <a:ext cx="3123606" cy="1066008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6498783F-C41B-F068-1C5F-3FBCAF06D4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2296" y="2000713"/>
            <a:ext cx="1603250" cy="1003632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DD9C6E3E-250B-F419-51F7-19FB0902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7140" y="2000713"/>
            <a:ext cx="1365635" cy="2218070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60579BE1-45CF-5E46-0A73-EDA171D47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3881" y="1662114"/>
            <a:ext cx="1946061" cy="1635125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292934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2F617D-A123-0B8E-068F-A079EDC34723}"/>
              </a:ext>
            </a:extLst>
          </p:cNvPr>
          <p:cNvSpPr/>
          <p:nvPr/>
        </p:nvSpPr>
        <p:spPr>
          <a:xfrm>
            <a:off x="8076407" y="4239084"/>
            <a:ext cx="381000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5FBB72-FA60-C209-922B-7688C3B50729}"/>
              </a:ext>
            </a:extLst>
          </p:cNvPr>
          <p:cNvSpPr/>
          <p:nvPr/>
        </p:nvSpPr>
        <p:spPr>
          <a:xfrm>
            <a:off x="9127223" y="2827296"/>
            <a:ext cx="688292" cy="121443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5A55FA-178E-C737-36E5-71958368BB95}"/>
              </a:ext>
            </a:extLst>
          </p:cNvPr>
          <p:cNvSpPr/>
          <p:nvPr/>
        </p:nvSpPr>
        <p:spPr>
          <a:xfrm>
            <a:off x="2255156" y="2253473"/>
            <a:ext cx="436562" cy="113506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5E598BF-80A4-5F51-419A-4D2FA73A918B}"/>
              </a:ext>
            </a:extLst>
          </p:cNvPr>
          <p:cNvSpPr/>
          <p:nvPr/>
        </p:nvSpPr>
        <p:spPr>
          <a:xfrm>
            <a:off x="4045240" y="2811464"/>
            <a:ext cx="657058" cy="809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1EB22A5-E3DF-0FC3-DBC6-4A33B85E45D8}"/>
              </a:ext>
            </a:extLst>
          </p:cNvPr>
          <p:cNvSpPr txBox="1">
            <a:spLocks/>
          </p:cNvSpPr>
          <p:nvPr/>
        </p:nvSpPr>
        <p:spPr bwMode="auto">
          <a:xfrm>
            <a:off x="3541711" y="716207"/>
            <a:ext cx="6219825" cy="638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2200" dirty="0">
                <a:solidFill>
                  <a:srgbClr val="8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Inverted Yield Curves Herald Recessions in 9 Months</a:t>
            </a:r>
          </a:p>
        </p:txBody>
      </p:sp>
    </p:spTree>
    <p:extLst>
      <p:ext uri="{BB962C8B-B14F-4D97-AF65-F5344CB8AC3E}">
        <p14:creationId xmlns:p14="http://schemas.microsoft.com/office/powerpoint/2010/main" val="194816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62370070"/>
              </p:ext>
            </p:extLst>
          </p:nvPr>
        </p:nvGraphicFramePr>
        <p:xfrm>
          <a:off x="226503" y="117447"/>
          <a:ext cx="11828477" cy="660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34056" imgH="6448489" progId="MSGraph.Chart.8">
                  <p:embed followColorScheme="full"/>
                </p:oleObj>
              </mc:Choice>
              <mc:Fallback>
                <p:oleObj name="Chart" r:id="rId2" imgW="6534056" imgH="6448489" progId="MSGraph.Chart.8">
                  <p:embed followColorScheme="full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3C4B8A9-6EF7-4D92-123F-3CA61FDFC68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03" y="117447"/>
                        <a:ext cx="11828477" cy="6602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84241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26503" y="117447"/>
          <a:ext cx="11828477" cy="660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34056" imgH="6448489" progId="MSGraph.Chart.8">
                  <p:embed followColorScheme="full"/>
                </p:oleObj>
              </mc:Choice>
              <mc:Fallback>
                <p:oleObj name="Chart" r:id="rId2" imgW="6534056" imgH="6448489" progId="MSGraph.Chart.8">
                  <p:embed followColorScheme="full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3C4B8A9-6EF7-4D92-123F-3CA61FDFC68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03" y="117447"/>
                        <a:ext cx="11828477" cy="6602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4DA7B2-DE75-F32D-995E-8CC0150ECAD3}"/>
              </a:ext>
            </a:extLst>
          </p:cNvPr>
          <p:cNvCxnSpPr>
            <a:cxnSpLocks/>
          </p:cNvCxnSpPr>
          <p:nvPr/>
        </p:nvCxnSpPr>
        <p:spPr>
          <a:xfrm>
            <a:off x="9873842" y="2888936"/>
            <a:ext cx="536896" cy="48865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0EAFC1-EC03-7EF3-FE45-1FE6FD032D1D}"/>
              </a:ext>
            </a:extLst>
          </p:cNvPr>
          <p:cNvSpPr txBox="1"/>
          <p:nvPr/>
        </p:nvSpPr>
        <p:spPr>
          <a:xfrm>
            <a:off x="9179051" y="273153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0.77%</a:t>
            </a:r>
          </a:p>
        </p:txBody>
      </p:sp>
    </p:spTree>
    <p:extLst>
      <p:ext uri="{BB962C8B-B14F-4D97-AF65-F5344CB8AC3E}">
        <p14:creationId xmlns:p14="http://schemas.microsoft.com/office/powerpoint/2010/main" val="336632445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3C4B8A9-6EF7-4D92-123F-3CA61FDFC68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88331591"/>
              </p:ext>
            </p:extLst>
          </p:nvPr>
        </p:nvGraphicFramePr>
        <p:xfrm>
          <a:off x="226503" y="117447"/>
          <a:ext cx="11828477" cy="6602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34056" imgH="6448489" progId="MSGraph.Chart.8">
                  <p:embed followColorScheme="full"/>
                </p:oleObj>
              </mc:Choice>
              <mc:Fallback>
                <p:oleObj name="Chart" r:id="rId2" imgW="6534056" imgH="6448489" progId="MSGraph.Chart.8">
                  <p:embed followColorScheme="full"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3C4B8A9-6EF7-4D92-123F-3CA61FDFC68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03" y="117447"/>
                        <a:ext cx="11828477" cy="6602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B4DA7B2-DE75-F32D-995E-8CC0150ECAD3}"/>
              </a:ext>
            </a:extLst>
          </p:cNvPr>
          <p:cNvCxnSpPr>
            <a:cxnSpLocks/>
          </p:cNvCxnSpPr>
          <p:nvPr/>
        </p:nvCxnSpPr>
        <p:spPr>
          <a:xfrm>
            <a:off x="9873842" y="2888936"/>
            <a:ext cx="536896" cy="48865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90EAFC1-EC03-7EF3-FE45-1FE6FD032D1D}"/>
              </a:ext>
            </a:extLst>
          </p:cNvPr>
          <p:cNvSpPr txBox="1"/>
          <p:nvPr/>
        </p:nvSpPr>
        <p:spPr>
          <a:xfrm>
            <a:off x="9179051" y="2731533"/>
            <a:ext cx="69479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0.77%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D2CD1E-D5B2-07E8-761D-ABA86A5C0EB7}"/>
              </a:ext>
            </a:extLst>
          </p:cNvPr>
          <p:cNvSpPr txBox="1"/>
          <p:nvPr/>
        </p:nvSpPr>
        <p:spPr>
          <a:xfrm>
            <a:off x="5226342" y="5321368"/>
            <a:ext cx="3028424" cy="55092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0.50%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FC000"/>
                </a:solidFill>
                <a:latin typeface="Arial"/>
              </a:rPr>
              <a:t>Natural Charge-off Rate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3523A7-EF6E-CA3F-5616-4CC55B4FD157}"/>
              </a:ext>
            </a:extLst>
          </p:cNvPr>
          <p:cNvCxnSpPr>
            <a:cxnSpLocks/>
          </p:cNvCxnSpPr>
          <p:nvPr/>
        </p:nvCxnSpPr>
        <p:spPr>
          <a:xfrm flipV="1">
            <a:off x="6737758" y="4353886"/>
            <a:ext cx="0" cy="967482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932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2" name="Object 2">
            <a:extLst>
              <a:ext uri="{FF2B5EF4-FFF2-40B4-BE49-F238E27FC236}">
                <a16:creationId xmlns:a16="http://schemas.microsoft.com/office/drawing/2014/main" id="{83D07BBD-1009-493D-9397-B28FB60F0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351334"/>
              </p:ext>
            </p:extLst>
          </p:nvPr>
        </p:nvGraphicFramePr>
        <p:xfrm>
          <a:off x="1651000" y="57150"/>
          <a:ext cx="8940800" cy="633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515" imgH="4590921" progId="MSGraph.Chart.8">
                  <p:embed followColorScheme="full"/>
                </p:oleObj>
              </mc:Choice>
              <mc:Fallback>
                <p:oleObj name="Chart" r:id="rId2" imgW="5886515" imgH="4590921" progId="MSGraph.Chart.8">
                  <p:embed followColorScheme="full"/>
                  <p:pic>
                    <p:nvPicPr>
                      <p:cNvPr id="117762" name="Object 2">
                        <a:extLst>
                          <a:ext uri="{FF2B5EF4-FFF2-40B4-BE49-F238E27FC236}">
                            <a16:creationId xmlns:a16="http://schemas.microsoft.com/office/drawing/2014/main" id="{83D07BBD-1009-493D-9397-B28FB60F0F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57150"/>
                        <a:ext cx="8940800" cy="633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3" name="TextBox 1">
            <a:extLst>
              <a:ext uri="{FF2B5EF4-FFF2-40B4-BE49-F238E27FC236}">
                <a16:creationId xmlns:a16="http://schemas.microsoft.com/office/drawing/2014/main" id="{DF12F2C3-3E54-49DF-AD52-5453CD6C3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98" y="1262704"/>
            <a:ext cx="2895600" cy="8302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Rate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 the number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job openings on the last business day of the month as a percent of total employment plus job openings.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AACA8-2122-45FB-A6C3-09B53B14D5E1}"/>
              </a:ext>
            </a:extLst>
          </p:cNvPr>
          <p:cNvSpPr txBox="1"/>
          <p:nvPr/>
        </p:nvSpPr>
        <p:spPr>
          <a:xfrm>
            <a:off x="9772602" y="2860588"/>
            <a:ext cx="505267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D12D0-1DDA-4D0D-BFE8-91F39544A35D}"/>
              </a:ext>
            </a:extLst>
          </p:cNvPr>
          <p:cNvSpPr txBox="1"/>
          <p:nvPr/>
        </p:nvSpPr>
        <p:spPr>
          <a:xfrm>
            <a:off x="9772600" y="2395665"/>
            <a:ext cx="505267" cy="27699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5.6%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DE3D5C-03D6-2E73-3C1F-F1690DBB4519}"/>
              </a:ext>
            </a:extLst>
          </p:cNvPr>
          <p:cNvCxnSpPr>
            <a:cxnSpLocks/>
          </p:cNvCxnSpPr>
          <p:nvPr/>
        </p:nvCxnSpPr>
        <p:spPr>
          <a:xfrm>
            <a:off x="2419398" y="3720413"/>
            <a:ext cx="735320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C0CE3486-134B-0053-443E-9F6B0DB16813}"/>
              </a:ext>
            </a:extLst>
          </p:cNvPr>
          <p:cNvSpPr txBox="1"/>
          <p:nvPr/>
        </p:nvSpPr>
        <p:spPr>
          <a:xfrm>
            <a:off x="6096000" y="3720413"/>
            <a:ext cx="2211976" cy="670613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3.5% Long Run Average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15400510"/>
              </p:ext>
            </p:extLst>
          </p:nvPr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851566" y="3368623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4.1%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</p:spTree>
    <p:extLst>
      <p:ext uri="{BB962C8B-B14F-4D97-AF65-F5344CB8AC3E}">
        <p14:creationId xmlns:p14="http://schemas.microsoft.com/office/powerpoint/2010/main" val="14950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21273D-4B76-6C6E-0856-1568B4DAB0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2337" y="1084483"/>
            <a:ext cx="11694253" cy="5391817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CE2651A-50A5-4D00-ABBE-5979A764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950" y="70027"/>
            <a:ext cx="8642350" cy="51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177799" indent="-1777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46" indent="-204786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606419" indent="-171448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823905" indent="-207961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1031864" indent="-190499" algn="l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489060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946255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403451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860646" indent="-190499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17441">
              <a:spcBef>
                <a:spcPct val="0"/>
              </a:spcBef>
              <a:buClr>
                <a:srgbClr val="000000"/>
              </a:buClr>
              <a:buSzPct val="90000"/>
              <a:buNone/>
            </a:pPr>
            <a:r>
              <a:rPr lang="en-US" sz="3177" b="1" kern="0" dirty="0">
                <a:solidFill>
                  <a:srgbClr val="000000"/>
                </a:solidFill>
                <a:latin typeface="Arial" charset="0"/>
              </a:rPr>
              <a:t>Annual Contraction Rate in CU Marketplace</a:t>
            </a:r>
            <a:endParaRPr lang="en-US" b="1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F19B6-74C9-370E-9A7A-EED757E929E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50875" y="1286122"/>
            <a:ext cx="1943100" cy="30137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016ECB-28BF-4DB2-8EDD-9B3587B3FCB7}"/>
              </a:ext>
            </a:extLst>
          </p:cNvPr>
          <p:cNvCxnSpPr/>
          <p:nvPr/>
        </p:nvCxnSpPr>
        <p:spPr>
          <a:xfrm>
            <a:off x="8205919" y="1587499"/>
            <a:ext cx="0" cy="526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C55AA14-8131-C504-AF20-F35F8B081E2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55375" y="507534"/>
            <a:ext cx="2095500" cy="349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2ABFD5-0735-6ADB-E776-07A4CE6181E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206875" y="906684"/>
            <a:ext cx="3613150" cy="1778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0BBF24F-4A6A-D8B7-838B-F45B9403E2AE}"/>
              </a:ext>
            </a:extLst>
          </p:cNvPr>
          <p:cNvCxnSpPr>
            <a:cxnSpLocks/>
          </p:cNvCxnSpPr>
          <p:nvPr/>
        </p:nvCxnSpPr>
        <p:spPr>
          <a:xfrm flipV="1">
            <a:off x="8022425" y="1850610"/>
            <a:ext cx="1583129" cy="912147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2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851566" y="3368623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4.1%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771193" y="3712551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3.8%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</p:spTree>
    <p:extLst>
      <p:ext uri="{BB962C8B-B14F-4D97-AF65-F5344CB8AC3E}">
        <p14:creationId xmlns:p14="http://schemas.microsoft.com/office/powerpoint/2010/main" val="38606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851566" y="3368623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4.1%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771193" y="3712551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3.8%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1FBED83-C295-380B-5739-30FF1829D62E}"/>
              </a:ext>
            </a:extLst>
          </p:cNvPr>
          <p:cNvCxnSpPr>
            <a:cxnSpLocks/>
          </p:cNvCxnSpPr>
          <p:nvPr/>
        </p:nvCxnSpPr>
        <p:spPr>
          <a:xfrm>
            <a:off x="9180935" y="1714662"/>
            <a:ext cx="0" cy="37851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BA444BE-9F83-37B8-281E-9B0367D57DE0}"/>
              </a:ext>
            </a:extLst>
          </p:cNvPr>
          <p:cNvSpPr/>
          <p:nvPr/>
        </p:nvSpPr>
        <p:spPr>
          <a:xfrm>
            <a:off x="8791575" y="2093181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8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CDA0B365-3775-4807-9E27-705C04150BE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781175" y="832268"/>
          <a:ext cx="8768238" cy="536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32906D2F-8E6D-4E9B-A9DA-2AAE5A6B2179}"/>
              </a:ext>
            </a:extLst>
          </p:cNvPr>
          <p:cNvSpPr txBox="1"/>
          <p:nvPr/>
        </p:nvSpPr>
        <p:spPr>
          <a:xfrm>
            <a:off x="9851566" y="3368623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4.1%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4839EE-EF7D-4627-B28D-C22A814997D5}"/>
              </a:ext>
            </a:extLst>
          </p:cNvPr>
          <p:cNvSpPr txBox="1"/>
          <p:nvPr/>
        </p:nvSpPr>
        <p:spPr>
          <a:xfrm>
            <a:off x="5746316" y="5053947"/>
            <a:ext cx="1526940" cy="30703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Core Inflation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1A675E-4364-439F-BEFA-A7D57B074E16}"/>
              </a:ext>
            </a:extLst>
          </p:cNvPr>
          <p:cNvCxnSpPr>
            <a:cxnSpLocks/>
          </p:cNvCxnSpPr>
          <p:nvPr/>
        </p:nvCxnSpPr>
        <p:spPr>
          <a:xfrm flipV="1">
            <a:off x="6853806" y="4857750"/>
            <a:ext cx="0" cy="1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BC666144-BEAC-4F36-BD49-285EB95A9F21}"/>
              </a:ext>
            </a:extLst>
          </p:cNvPr>
          <p:cNvSpPr txBox="1"/>
          <p:nvPr/>
        </p:nvSpPr>
        <p:spPr>
          <a:xfrm>
            <a:off x="9771193" y="3712551"/>
            <a:ext cx="558277" cy="287591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3.8%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0A41A7A-CC3D-A463-ABE7-7EB3E425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531" y="171781"/>
            <a:ext cx="8466939" cy="400110"/>
          </a:xfrm>
        </p:spPr>
        <p:txBody>
          <a:bodyPr/>
          <a:lstStyle/>
          <a:p>
            <a:pPr algn="ctr"/>
            <a:r>
              <a:rPr lang="en-US" sz="2000" dirty="0"/>
              <a:t>Wage Growth Slowing as Core Inflation Falls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1FBED83-C295-380B-5739-30FF1829D62E}"/>
              </a:ext>
            </a:extLst>
          </p:cNvPr>
          <p:cNvCxnSpPr>
            <a:cxnSpLocks/>
          </p:cNvCxnSpPr>
          <p:nvPr/>
        </p:nvCxnSpPr>
        <p:spPr>
          <a:xfrm>
            <a:off x="9180935" y="1714662"/>
            <a:ext cx="0" cy="37851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3BA444BE-9F83-37B8-281E-9B0367D57DE0}"/>
              </a:ext>
            </a:extLst>
          </p:cNvPr>
          <p:cNvSpPr/>
          <p:nvPr/>
        </p:nvSpPr>
        <p:spPr>
          <a:xfrm>
            <a:off x="8791575" y="2093181"/>
            <a:ext cx="742951" cy="1688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D5E106EE-0552-1007-0778-B418704A5CF4}"/>
              </a:ext>
            </a:extLst>
          </p:cNvPr>
          <p:cNvSpPr txBox="1"/>
          <p:nvPr/>
        </p:nvSpPr>
        <p:spPr>
          <a:xfrm>
            <a:off x="2500789" y="3593215"/>
            <a:ext cx="6754315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shortage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Bargaining power shifted towards employees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turnover/churning/quits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wages and training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labor productivity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member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402496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33655344"/>
              </p:ext>
            </p:extLst>
          </p:nvPr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3.5%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8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3.5%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6A383D-4711-38E8-286C-FB0070D83798}"/>
              </a:ext>
            </a:extLst>
          </p:cNvPr>
          <p:cNvSpPr txBox="1"/>
          <p:nvPr/>
        </p:nvSpPr>
        <p:spPr>
          <a:xfrm>
            <a:off x="3358592" y="1900021"/>
            <a:ext cx="533511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 Interest Rate = Nominal Interest Rate – Inflation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42423" y="372237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3.5%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2.5%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00875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6A383D-4711-38E8-286C-FB0070D83798}"/>
              </a:ext>
            </a:extLst>
          </p:cNvPr>
          <p:cNvSpPr txBox="1"/>
          <p:nvPr/>
        </p:nvSpPr>
        <p:spPr>
          <a:xfrm>
            <a:off x="3358592" y="1900021"/>
            <a:ext cx="5335115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 Interest Rate = Nominal Interest Rate – Inflation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1.85             =      5.35%                      -     3.5%</a:t>
            </a:r>
          </a:p>
        </p:txBody>
      </p:sp>
    </p:spTree>
    <p:extLst>
      <p:ext uri="{BB962C8B-B14F-4D97-AF65-F5344CB8AC3E}">
        <p14:creationId xmlns:p14="http://schemas.microsoft.com/office/powerpoint/2010/main" val="34865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41059935"/>
              </p:ext>
            </p:extLst>
          </p:nvPr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662705" y="3534323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3.5%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192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BAF1458E-FBF4-0046-B1DF-2BED11255F49}"/>
              </a:ext>
            </a:extLst>
          </p:cNvPr>
          <p:cNvSpPr txBox="1"/>
          <p:nvPr/>
        </p:nvSpPr>
        <p:spPr>
          <a:xfrm>
            <a:off x="9662705" y="4033242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2.8%</a:t>
            </a:r>
          </a:p>
        </p:txBody>
      </p:sp>
    </p:spTree>
    <p:extLst>
      <p:ext uri="{BB962C8B-B14F-4D97-AF65-F5344CB8AC3E}">
        <p14:creationId xmlns:p14="http://schemas.microsoft.com/office/powerpoint/2010/main" val="225479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6257EEE-DBB7-40CD-91DF-044D5C4F2A68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1642588" y="1013988"/>
          <a:ext cx="8908455" cy="51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3">
            <a:extLst>
              <a:ext uri="{FF2B5EF4-FFF2-40B4-BE49-F238E27FC236}">
                <a16:creationId xmlns:a16="http://schemas.microsoft.com/office/drawing/2014/main" id="{1686806D-4D06-4448-985A-5681C1828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350" y="180029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High Inflation for the Next Year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38F5D74-353E-4F94-A841-62B5B16D7037}"/>
              </a:ext>
            </a:extLst>
          </p:cNvPr>
          <p:cNvSpPr txBox="1"/>
          <p:nvPr/>
        </p:nvSpPr>
        <p:spPr>
          <a:xfrm>
            <a:off x="9523051" y="3534323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3.5%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A94779D-7B6B-439F-A75B-023A6E897068}"/>
              </a:ext>
            </a:extLst>
          </p:cNvPr>
          <p:cNvSpPr txBox="1"/>
          <p:nvPr/>
        </p:nvSpPr>
        <p:spPr>
          <a:xfrm>
            <a:off x="6528017" y="2783364"/>
            <a:ext cx="113614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 Target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DE74CE-CEAD-46FC-AC05-E8D50699D3F5}"/>
              </a:ext>
            </a:extLst>
          </p:cNvPr>
          <p:cNvCxnSpPr>
            <a:cxnSpLocks/>
          </p:cNvCxnSpPr>
          <p:nvPr/>
        </p:nvCxnSpPr>
        <p:spPr>
          <a:xfrm>
            <a:off x="7018235" y="3095538"/>
            <a:ext cx="0" cy="119237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>
            <a:extLst>
              <a:ext uri="{FF2B5EF4-FFF2-40B4-BE49-F238E27FC236}">
                <a16:creationId xmlns:a16="http://schemas.microsoft.com/office/drawing/2014/main" id="{BAF1458E-FBF4-0046-B1DF-2BED11255F49}"/>
              </a:ext>
            </a:extLst>
          </p:cNvPr>
          <p:cNvSpPr txBox="1"/>
          <p:nvPr/>
        </p:nvSpPr>
        <p:spPr>
          <a:xfrm>
            <a:off x="9646168" y="3973109"/>
            <a:ext cx="617899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2.8%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FC80BC-54C4-528C-9A9A-A90C3E61DBA4}"/>
              </a:ext>
            </a:extLst>
          </p:cNvPr>
          <p:cNvSpPr txBox="1"/>
          <p:nvPr/>
        </p:nvSpPr>
        <p:spPr>
          <a:xfrm>
            <a:off x="2545832" y="3682412"/>
            <a:ext cx="4831766" cy="230832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Takeaways: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HH financial stress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loan delinquency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Labor costs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Operating expenses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Lower consumer confidence</a:t>
            </a:r>
          </a:p>
        </p:txBody>
      </p:sp>
    </p:spTree>
    <p:extLst>
      <p:ext uri="{BB962C8B-B14F-4D97-AF65-F5344CB8AC3E}">
        <p14:creationId xmlns:p14="http://schemas.microsoft.com/office/powerpoint/2010/main" val="27048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079044"/>
              </p:ext>
            </p:extLst>
          </p:nvPr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322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56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6414952" y="5754442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</p:spTree>
    <p:extLst>
      <p:ext uri="{BB962C8B-B14F-4D97-AF65-F5344CB8AC3E}">
        <p14:creationId xmlns:p14="http://schemas.microsoft.com/office/powerpoint/2010/main" val="10801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65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               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44129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9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04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02625-42A4-C026-75A7-8F92E5CDE019}"/>
              </a:ext>
            </a:extLst>
          </p:cNvPr>
          <p:cNvSpPr txBox="1"/>
          <p:nvPr/>
        </p:nvSpPr>
        <p:spPr>
          <a:xfrm>
            <a:off x="140641" y="3785332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07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563287" y="846714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02625-42A4-C026-75A7-8F92E5CDE019}"/>
              </a:ext>
            </a:extLst>
          </p:cNvPr>
          <p:cNvSpPr txBox="1"/>
          <p:nvPr/>
        </p:nvSpPr>
        <p:spPr>
          <a:xfrm>
            <a:off x="140641" y="3785332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13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563287" y="846714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02625-42A4-C026-75A7-8F92E5CDE019}"/>
              </a:ext>
            </a:extLst>
          </p:cNvPr>
          <p:cNvSpPr txBox="1"/>
          <p:nvPr/>
        </p:nvSpPr>
        <p:spPr>
          <a:xfrm>
            <a:off x="140641" y="3785332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74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563287" y="846714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for banks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/CUs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02625-42A4-C026-75A7-8F92E5CDE019}"/>
              </a:ext>
            </a:extLst>
          </p:cNvPr>
          <p:cNvSpPr txBox="1"/>
          <p:nvPr/>
        </p:nvSpPr>
        <p:spPr>
          <a:xfrm>
            <a:off x="140641" y="3785332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434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319352"/>
              </p:ext>
            </p:extLst>
          </p:nvPr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95C831A-F695-F11E-915E-3634C2B36E00}"/>
              </a:ext>
            </a:extLst>
          </p:cNvPr>
          <p:cNvSpPr txBox="1"/>
          <p:nvPr/>
        </p:nvSpPr>
        <p:spPr>
          <a:xfrm>
            <a:off x="3286451" y="3028890"/>
            <a:ext cx="2448823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Normal Yield Curve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3EF45-7BCD-31B1-9ED6-BC9D46BD2E73}"/>
              </a:ext>
            </a:extLst>
          </p:cNvPr>
          <p:cNvSpPr txBox="1"/>
          <p:nvPr/>
        </p:nvSpPr>
        <p:spPr>
          <a:xfrm>
            <a:off x="3563287" y="846714"/>
            <a:ext cx="7132677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Inverted Yield Curve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 upcoming recession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Bad for banks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/CUs (carry trade, liquidity risk, credit contraction)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A6A35C-6C4A-5F41-7669-48768DDBB9BD}"/>
              </a:ext>
            </a:extLst>
          </p:cNvPr>
          <p:cNvSpPr txBox="1"/>
          <p:nvPr/>
        </p:nvSpPr>
        <p:spPr>
          <a:xfrm>
            <a:off x="3563287" y="4364156"/>
            <a:ext cx="337530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Trade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Borrow short term,…Lend long term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71CD0-CEFE-A372-5F96-26AE7327096A}"/>
              </a:ext>
            </a:extLst>
          </p:cNvPr>
          <p:cNvSpPr/>
          <p:nvPr/>
        </p:nvSpPr>
        <p:spPr>
          <a:xfrm>
            <a:off x="3669221" y="3687486"/>
            <a:ext cx="1288673" cy="3429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B1D925-D070-489B-E8F2-074BFCBE4BE1}"/>
              </a:ext>
            </a:extLst>
          </p:cNvPr>
          <p:cNvCxnSpPr>
            <a:cxnSpLocks/>
          </p:cNvCxnSpPr>
          <p:nvPr/>
        </p:nvCxnSpPr>
        <p:spPr>
          <a:xfrm flipH="1" flipV="1">
            <a:off x="4880295" y="4007978"/>
            <a:ext cx="1470171" cy="679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9C833FD-9033-3E25-7580-2440F4C38F4A}"/>
              </a:ext>
            </a:extLst>
          </p:cNvPr>
          <p:cNvCxnSpPr>
            <a:cxnSpLocks/>
          </p:cNvCxnSpPr>
          <p:nvPr/>
        </p:nvCxnSpPr>
        <p:spPr>
          <a:xfrm flipH="1">
            <a:off x="3121995" y="4874004"/>
            <a:ext cx="568842" cy="119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2DB31B5-7EC3-E39B-ED48-B758027079FC}"/>
              </a:ext>
            </a:extLst>
          </p:cNvPr>
          <p:cNvSpPr/>
          <p:nvPr/>
        </p:nvSpPr>
        <p:spPr>
          <a:xfrm>
            <a:off x="2717015" y="4943661"/>
            <a:ext cx="427840" cy="45864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D02625-42A4-C026-75A7-8F92E5CDE019}"/>
              </a:ext>
            </a:extLst>
          </p:cNvPr>
          <p:cNvSpPr txBox="1"/>
          <p:nvPr/>
        </p:nvSpPr>
        <p:spPr>
          <a:xfrm>
            <a:off x="140641" y="3785332"/>
            <a:ext cx="258578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...Sell High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Low…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73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810423"/>
              </p:ext>
            </p:extLst>
          </p:nvPr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433EE131-A65C-C7CB-E4E2-9DCE57A31B17}"/>
              </a:ext>
            </a:extLst>
          </p:cNvPr>
          <p:cNvSpPr txBox="1"/>
          <p:nvPr/>
        </p:nvSpPr>
        <p:spPr>
          <a:xfrm>
            <a:off x="2890658" y="368073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5.34%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947CD0-970E-B400-9A49-A7BEBE262373}"/>
              </a:ext>
            </a:extLst>
          </p:cNvPr>
          <p:cNvCxnSpPr>
            <a:cxnSpLocks/>
          </p:cNvCxnSpPr>
          <p:nvPr/>
        </p:nvCxnSpPr>
        <p:spPr>
          <a:xfrm flipH="1">
            <a:off x="2994256" y="835945"/>
            <a:ext cx="130813" cy="498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18DA2983-FA02-8CEB-4D67-CF940C44A003}"/>
              </a:ext>
            </a:extLst>
          </p:cNvPr>
          <p:cNvSpPr txBox="1"/>
          <p:nvPr/>
        </p:nvSpPr>
        <p:spPr>
          <a:xfrm>
            <a:off x="3527365" y="148130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4.50%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1AE2A7-B866-3129-086A-77C493BD5AC0}"/>
              </a:ext>
            </a:extLst>
          </p:cNvPr>
          <p:cNvCxnSpPr>
            <a:cxnSpLocks/>
          </p:cNvCxnSpPr>
          <p:nvPr/>
        </p:nvCxnSpPr>
        <p:spPr>
          <a:xfrm flipH="1">
            <a:off x="3325605" y="1736504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5FAAE5E1-448E-7EC0-B9AB-7915A6044F62}"/>
              </a:ext>
            </a:extLst>
          </p:cNvPr>
          <p:cNvSpPr txBox="1"/>
          <p:nvPr/>
        </p:nvSpPr>
        <p:spPr>
          <a:xfrm>
            <a:off x="4799086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4.09%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CDE7E-9261-C1B2-26C8-C586EB1BF247}"/>
              </a:ext>
            </a:extLst>
          </p:cNvPr>
          <p:cNvCxnSpPr>
            <a:cxnSpLocks/>
          </p:cNvCxnSpPr>
          <p:nvPr/>
        </p:nvCxnSpPr>
        <p:spPr>
          <a:xfrm>
            <a:off x="5090192" y="1876425"/>
            <a:ext cx="0" cy="438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188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B15ACDF7-2117-392D-0917-20F5603D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441576"/>
            <a:ext cx="98742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Fed. 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S.T. 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1910DA1F-9798-A770-695B-C172FE6994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33EE131-A65C-C7CB-E4E2-9DCE57A31B17}"/>
              </a:ext>
            </a:extLst>
          </p:cNvPr>
          <p:cNvSpPr txBox="1"/>
          <p:nvPr/>
        </p:nvSpPr>
        <p:spPr>
          <a:xfrm>
            <a:off x="2890658" y="368073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5.34%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947CD0-970E-B400-9A49-A7BEBE262373}"/>
              </a:ext>
            </a:extLst>
          </p:cNvPr>
          <p:cNvCxnSpPr>
            <a:cxnSpLocks/>
          </p:cNvCxnSpPr>
          <p:nvPr/>
        </p:nvCxnSpPr>
        <p:spPr>
          <a:xfrm flipH="1">
            <a:off x="2994256" y="835945"/>
            <a:ext cx="130813" cy="498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18DA2983-FA02-8CEB-4D67-CF940C44A003}"/>
              </a:ext>
            </a:extLst>
          </p:cNvPr>
          <p:cNvSpPr txBox="1"/>
          <p:nvPr/>
        </p:nvSpPr>
        <p:spPr>
          <a:xfrm>
            <a:off x="3527365" y="148130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4.50%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1AE2A7-B866-3129-086A-77C493BD5AC0}"/>
              </a:ext>
            </a:extLst>
          </p:cNvPr>
          <p:cNvCxnSpPr>
            <a:cxnSpLocks/>
          </p:cNvCxnSpPr>
          <p:nvPr/>
        </p:nvCxnSpPr>
        <p:spPr>
          <a:xfrm flipH="1">
            <a:off x="3325605" y="1736504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5FAAE5E1-448E-7EC0-B9AB-7915A6044F62}"/>
              </a:ext>
            </a:extLst>
          </p:cNvPr>
          <p:cNvSpPr txBox="1"/>
          <p:nvPr/>
        </p:nvSpPr>
        <p:spPr>
          <a:xfrm>
            <a:off x="4799086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4.09%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CDE7E-9261-C1B2-26C8-C586EB1BF247}"/>
              </a:ext>
            </a:extLst>
          </p:cNvPr>
          <p:cNvCxnSpPr>
            <a:cxnSpLocks/>
          </p:cNvCxnSpPr>
          <p:nvPr/>
        </p:nvCxnSpPr>
        <p:spPr>
          <a:xfrm>
            <a:off x="5090192" y="1876425"/>
            <a:ext cx="0" cy="438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1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6635461" y="5762831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423342" y="3523950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6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3">
            <a:extLst>
              <a:ext uri="{FF2B5EF4-FFF2-40B4-BE49-F238E27FC236}">
                <a16:creationId xmlns:a16="http://schemas.microsoft.com/office/drawing/2014/main" id="{D2D17714-72F6-2BF7-BBF8-E9498DCF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1" y="2667455"/>
            <a:ext cx="280987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 Decreasing Balance Sheet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“Quantitative Tightening”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QT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23C85561-64A9-973E-46E2-6886311FE9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390862"/>
            <a:ext cx="0" cy="1384184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15ACDF7-2117-392D-0917-20F5603D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441576"/>
            <a:ext cx="987425" cy="830263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Fed. Res.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S.T. 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Policy</a:t>
            </a: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1910DA1F-9798-A770-695B-C172FE6994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414760"/>
            <a:ext cx="0" cy="369064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33EE131-A65C-C7CB-E4E2-9DCE57A31B17}"/>
              </a:ext>
            </a:extLst>
          </p:cNvPr>
          <p:cNvSpPr txBox="1"/>
          <p:nvPr/>
        </p:nvSpPr>
        <p:spPr>
          <a:xfrm>
            <a:off x="2890658" y="368073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5.34%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947CD0-970E-B400-9A49-A7BEBE262373}"/>
              </a:ext>
            </a:extLst>
          </p:cNvPr>
          <p:cNvCxnSpPr>
            <a:cxnSpLocks/>
          </p:cNvCxnSpPr>
          <p:nvPr/>
        </p:nvCxnSpPr>
        <p:spPr>
          <a:xfrm flipH="1">
            <a:off x="2994256" y="835945"/>
            <a:ext cx="130813" cy="498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18DA2983-FA02-8CEB-4D67-CF940C44A003}"/>
              </a:ext>
            </a:extLst>
          </p:cNvPr>
          <p:cNvSpPr txBox="1"/>
          <p:nvPr/>
        </p:nvSpPr>
        <p:spPr>
          <a:xfrm>
            <a:off x="3527365" y="148130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4.50%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1AE2A7-B866-3129-086A-77C493BD5AC0}"/>
              </a:ext>
            </a:extLst>
          </p:cNvPr>
          <p:cNvCxnSpPr>
            <a:cxnSpLocks/>
          </p:cNvCxnSpPr>
          <p:nvPr/>
        </p:nvCxnSpPr>
        <p:spPr>
          <a:xfrm flipH="1">
            <a:off x="3325605" y="1736504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6">
            <a:extLst>
              <a:ext uri="{FF2B5EF4-FFF2-40B4-BE49-F238E27FC236}">
                <a16:creationId xmlns:a16="http://schemas.microsoft.com/office/drawing/2014/main" id="{5FAAE5E1-448E-7EC0-B9AB-7915A6044F62}"/>
              </a:ext>
            </a:extLst>
          </p:cNvPr>
          <p:cNvSpPr txBox="1"/>
          <p:nvPr/>
        </p:nvSpPr>
        <p:spPr>
          <a:xfrm>
            <a:off x="4799086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4.09%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8CDE7E-9261-C1B2-26C8-C586EB1BF247}"/>
              </a:ext>
            </a:extLst>
          </p:cNvPr>
          <p:cNvCxnSpPr>
            <a:cxnSpLocks/>
          </p:cNvCxnSpPr>
          <p:nvPr/>
        </p:nvCxnSpPr>
        <p:spPr>
          <a:xfrm>
            <a:off x="5090192" y="1876425"/>
            <a:ext cx="0" cy="438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61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04097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</p:spTree>
    <p:extLst>
      <p:ext uri="{BB962C8B-B14F-4D97-AF65-F5344CB8AC3E}">
        <p14:creationId xmlns:p14="http://schemas.microsoft.com/office/powerpoint/2010/main" val="286902996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44348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5009D5F-746E-F48F-B638-229EA65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741" y="3471714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F736D25-54EC-9B7A-E5CB-F86E93284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8931" y="39333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9412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5009D5F-746E-F48F-B638-229EA65FA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741" y="3471714"/>
            <a:ext cx="80823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Jan. 2009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10.3%</a:t>
            </a: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EF736D25-54EC-9B7A-E5CB-F86E93284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68931" y="3933379"/>
            <a:ext cx="408926" cy="3574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0FD8D56C-8468-289E-0660-A5CF9746F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400" y="3471715"/>
            <a:ext cx="817853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Dec. 2001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10.4%</a:t>
            </a: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49B2D90D-5344-F886-15E8-0A4D50CC5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7382" y="3933379"/>
            <a:ext cx="447092" cy="2653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05028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</p:spTree>
    <p:extLst>
      <p:ext uri="{BB962C8B-B14F-4D97-AF65-F5344CB8AC3E}">
        <p14:creationId xmlns:p14="http://schemas.microsoft.com/office/powerpoint/2010/main" val="391261624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6" name="Line 5">
            <a:extLst>
              <a:ext uri="{FF2B5EF4-FFF2-40B4-BE49-F238E27FC236}">
                <a16:creationId xmlns:a16="http://schemas.microsoft.com/office/drawing/2014/main" id="{04832755-A22D-41CF-9B8A-903BCB19D0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42330" y="6266077"/>
            <a:ext cx="595953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3FE74DE-3CC5-CB21-4CD6-90B16C11B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3812" y="5930485"/>
            <a:ext cx="107753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January 2024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-3.0%</a:t>
            </a:r>
          </a:p>
        </p:txBody>
      </p:sp>
    </p:spTree>
    <p:extLst>
      <p:ext uri="{BB962C8B-B14F-4D97-AF65-F5344CB8AC3E}">
        <p14:creationId xmlns:p14="http://schemas.microsoft.com/office/powerpoint/2010/main" val="76798833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1">
            <a:extLst>
              <a:ext uri="{FF2B5EF4-FFF2-40B4-BE49-F238E27FC236}">
                <a16:creationId xmlns:a16="http://schemas.microsoft.com/office/drawing/2014/main" id="{AD34A14F-57A0-402B-B3DD-B06C84F47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52400"/>
          <a:ext cx="8915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88066" name="Object 1">
                        <a:extLst>
                          <a:ext uri="{FF2B5EF4-FFF2-40B4-BE49-F238E27FC236}">
                            <a16:creationId xmlns:a16="http://schemas.microsoft.com/office/drawing/2014/main" id="{AD34A14F-57A0-402B-B3DD-B06C84F47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Text Box 4">
            <a:extLst>
              <a:ext uri="{FF2B5EF4-FFF2-40B4-BE49-F238E27FC236}">
                <a16:creationId xmlns:a16="http://schemas.microsoft.com/office/drawing/2014/main" id="{15434E31-BC1B-4363-A738-40DC31B8B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7858" y="1309688"/>
            <a:ext cx="776287" cy="120015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Currency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Checking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MMMF</a:t>
            </a:r>
          </a:p>
        </p:txBody>
      </p:sp>
      <p:sp>
        <p:nvSpPr>
          <p:cNvPr id="88068" name="Line 5">
            <a:extLst>
              <a:ext uri="{FF2B5EF4-FFF2-40B4-BE49-F238E27FC236}">
                <a16:creationId xmlns:a16="http://schemas.microsoft.com/office/drawing/2014/main" id="{3E9F4ACD-D1C7-442F-A0D0-29561ED43C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2981" y="762001"/>
            <a:ext cx="687884" cy="54768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3" name="Text Box 4">
            <a:extLst>
              <a:ext uri="{FF2B5EF4-FFF2-40B4-BE49-F238E27FC236}">
                <a16:creationId xmlns:a16="http://schemas.microsoft.com/office/drawing/2014/main" id="{5D27C274-025B-4F9F-9AFF-1FDC43D8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29" y="531814"/>
            <a:ext cx="81785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Feb. 2021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27%</a:t>
            </a:r>
          </a:p>
        </p:txBody>
      </p:sp>
      <p:sp>
        <p:nvSpPr>
          <p:cNvPr id="88074" name="Line 5">
            <a:extLst>
              <a:ext uri="{FF2B5EF4-FFF2-40B4-BE49-F238E27FC236}">
                <a16:creationId xmlns:a16="http://schemas.microsoft.com/office/drawing/2014/main" id="{59083858-E80E-43C8-A41E-BFA6AF20E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35058" y="993479"/>
            <a:ext cx="403225" cy="8191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076" name="Line 5">
            <a:extLst>
              <a:ext uri="{FF2B5EF4-FFF2-40B4-BE49-F238E27FC236}">
                <a16:creationId xmlns:a16="http://schemas.microsoft.com/office/drawing/2014/main" id="{04832755-A22D-41CF-9B8A-903BCB19D0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42330" y="6266077"/>
            <a:ext cx="595953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88077" name="Straight Connector 13">
            <a:extLst>
              <a:ext uri="{FF2B5EF4-FFF2-40B4-BE49-F238E27FC236}">
                <a16:creationId xmlns:a16="http://schemas.microsoft.com/office/drawing/2014/main" id="{7293E6B2-F79A-4EDE-B913-A351C814B0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4867275"/>
            <a:ext cx="7637463" cy="0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8078" name="Text Box 4">
            <a:extLst>
              <a:ext uri="{FF2B5EF4-FFF2-40B4-BE49-F238E27FC236}">
                <a16:creationId xmlns:a16="http://schemas.microsoft.com/office/drawing/2014/main" id="{B8970801-56C0-421E-B5C7-4DA7F9269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4405313"/>
            <a:ext cx="1412875" cy="4619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Run Average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5.4%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99ACBF5-1D8F-625B-CED9-64A222E85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9" y="2632075"/>
            <a:ext cx="5786437" cy="585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“Inflation is Everywhere and Always a Monetary Phenomenon”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Milton Friedman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BBA60CA-CE14-0337-522C-CF2A66E06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7" y="5973693"/>
            <a:ext cx="557556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“When the tide goes out you can see who is swimming naked”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Warren Buffet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A84FA73-4146-CEBE-A5DC-AE966481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3812" y="5930485"/>
            <a:ext cx="107753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January 2024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-3.0%</a:t>
            </a:r>
          </a:p>
        </p:txBody>
      </p:sp>
    </p:spTree>
    <p:extLst>
      <p:ext uri="{BB962C8B-B14F-4D97-AF65-F5344CB8AC3E}">
        <p14:creationId xmlns:p14="http://schemas.microsoft.com/office/powerpoint/2010/main" val="11098733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1">
            <a:extLst>
              <a:ext uri="{FF2B5EF4-FFF2-40B4-BE49-F238E27FC236}">
                <a16:creationId xmlns:a16="http://schemas.microsoft.com/office/drawing/2014/main" id="{A02FB8B8-728F-F040-DEE5-2320EE104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455459"/>
              </p:ext>
            </p:extLst>
          </p:nvPr>
        </p:nvGraphicFramePr>
        <p:xfrm>
          <a:off x="1600200" y="152400"/>
          <a:ext cx="8915400" cy="6162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29257" imgH="5486516" progId="MSGraph.Chart.8">
                  <p:embed followColorScheme="full"/>
                </p:oleObj>
              </mc:Choice>
              <mc:Fallback>
                <p:oleObj name="Chart" r:id="rId2" imgW="5829257" imgH="5486516" progId="MSGraph.Chart.8">
                  <p:embed followColorScheme="full"/>
                  <p:pic>
                    <p:nvPicPr>
                      <p:cNvPr id="22530" name="Object 1">
                        <a:extLst>
                          <a:ext uri="{FF2B5EF4-FFF2-40B4-BE49-F238E27FC236}">
                            <a16:creationId xmlns:a16="http://schemas.microsoft.com/office/drawing/2014/main" id="{A02FB8B8-728F-F040-DEE5-2320EE104C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"/>
                        <a:ext cx="8915400" cy="6162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">
            <a:extLst>
              <a:ext uri="{FF2B5EF4-FFF2-40B4-BE49-F238E27FC236}">
                <a16:creationId xmlns:a16="http://schemas.microsoft.com/office/drawing/2014/main" id="{0AACE337-DE66-55EB-7CE5-60DF4EE21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575" y="1281114"/>
            <a:ext cx="1219200" cy="166211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defRPr/>
            </a:pPr>
            <a:r>
              <a:rPr lang="en-US" altLang="en-US" sz="1800" b="1" dirty="0">
                <a:solidFill>
                  <a:srgbClr val="009900"/>
                </a:solidFill>
              </a:rPr>
              <a:t>M1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9900"/>
                </a:solidFill>
              </a:rPr>
              <a:t>Currency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9900"/>
                </a:solidFill>
              </a:rPr>
              <a:t>Checking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B050"/>
                </a:solidFill>
              </a:rPr>
              <a:t>Savings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B050"/>
                </a:solidFill>
              </a:rPr>
              <a:t>MMDA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CD</a:t>
            </a:r>
          </a:p>
          <a:p>
            <a:pPr marL="342900" indent="-342900" defTabSz="685800">
              <a:buFont typeface="+mj-lt"/>
              <a:buAutoNum type="arabicPeriod"/>
              <a:defRPr/>
            </a:pPr>
            <a:r>
              <a:rPr lang="en-US" altLang="en-US" sz="1400" dirty="0">
                <a:solidFill>
                  <a:srgbClr val="0000FF"/>
                </a:solidFill>
              </a:rPr>
              <a:t>MMMF</a:t>
            </a:r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41317AFC-AD87-4F13-F45E-714837A7F3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48700" y="762000"/>
            <a:ext cx="2667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/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6635461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423342" y="3523950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21ED3A35-5F05-6172-EB04-192B90BBE7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450" y="190500"/>
          <a:ext cx="11896725" cy="614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">
            <a:extLst>
              <a:ext uri="{FF2B5EF4-FFF2-40B4-BE49-F238E27FC236}">
                <a16:creationId xmlns:a16="http://schemas.microsoft.com/office/drawing/2014/main" id="{033C33BF-398B-3F36-2720-FA1912528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4323" y="4811913"/>
            <a:ext cx="55015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85800">
              <a:defRPr/>
            </a:pPr>
            <a:r>
              <a:rPr lang="en-US" altLang="en-US" sz="1800" b="1" dirty="0">
                <a:solidFill>
                  <a:srgbClr val="00B050"/>
                </a:solidFill>
              </a:rPr>
              <a:t>-7.5</a:t>
            </a:r>
            <a:endParaRPr lang="en-US" alt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30335"/>
              </p:ext>
            </p:extLst>
          </p:nvPr>
        </p:nvGraphicFramePr>
        <p:xfrm>
          <a:off x="1658939" y="217488"/>
          <a:ext cx="8739187" cy="6152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76914" imgH="4771986" progId="MSGraph.Chart.8">
                  <p:embed followColorScheme="full"/>
                </p:oleObj>
              </mc:Choice>
              <mc:Fallback>
                <p:oleObj name="Chart" r:id="rId2" imgW="6276914" imgH="4771986" progId="MSGraph.Chart.8">
                  <p:embed followColorScheme="full"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9" y="217488"/>
                        <a:ext cx="8739187" cy="6152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EFBFDA-0690-4EB9-A191-83F775F75427}"/>
              </a:ext>
            </a:extLst>
          </p:cNvPr>
          <p:cNvCxnSpPr>
            <a:cxnSpLocks/>
          </p:cNvCxnSpPr>
          <p:nvPr/>
        </p:nvCxnSpPr>
        <p:spPr>
          <a:xfrm>
            <a:off x="2212465" y="4442045"/>
            <a:ext cx="756804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E58C9C5-D630-4DFC-923D-9302397F2291}"/>
              </a:ext>
            </a:extLst>
          </p:cNvPr>
          <p:cNvSpPr txBox="1"/>
          <p:nvPr/>
        </p:nvSpPr>
        <p:spPr>
          <a:xfrm>
            <a:off x="7042454" y="3918825"/>
            <a:ext cx="150016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4.2% =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8721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47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47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6">
            <a:extLst>
              <a:ext uri="{FF2B5EF4-FFF2-40B4-BE49-F238E27FC236}">
                <a16:creationId xmlns:a16="http://schemas.microsoft.com/office/drawing/2014/main" id="{23BBAA7D-24E3-2E31-AB84-2D4B0256D577}"/>
              </a:ext>
            </a:extLst>
          </p:cNvPr>
          <p:cNvSpPr txBox="1"/>
          <p:nvPr/>
        </p:nvSpPr>
        <p:spPr>
          <a:xfrm>
            <a:off x="4916533" y="1414760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3.97%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898E87B-7935-A06B-053A-FA0578418C10}"/>
              </a:ext>
            </a:extLst>
          </p:cNvPr>
          <p:cNvSpPr txBox="1"/>
          <p:nvPr/>
        </p:nvSpPr>
        <p:spPr>
          <a:xfrm>
            <a:off x="3536594" y="837942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4.86%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998E92CD-D384-2A6B-B649-9FE6BE7BF7EF}"/>
              </a:ext>
            </a:extLst>
          </p:cNvPr>
          <p:cNvSpPr txBox="1"/>
          <p:nvPr/>
        </p:nvSpPr>
        <p:spPr>
          <a:xfrm>
            <a:off x="2735308" y="235099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5.18%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96CE7E4-1D64-4C79-7807-D136A2CFA419}"/>
              </a:ext>
            </a:extLst>
          </p:cNvPr>
          <p:cNvCxnSpPr>
            <a:cxnSpLocks/>
          </p:cNvCxnSpPr>
          <p:nvPr/>
        </p:nvCxnSpPr>
        <p:spPr>
          <a:xfrm>
            <a:off x="5207638" y="1876425"/>
            <a:ext cx="0" cy="323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6AFD1E-9D92-2E4E-1A66-6B9F2A91A8E8}"/>
              </a:ext>
            </a:extLst>
          </p:cNvPr>
          <p:cNvCxnSpPr>
            <a:cxnSpLocks/>
          </p:cNvCxnSpPr>
          <p:nvPr/>
        </p:nvCxnSpPr>
        <p:spPr>
          <a:xfrm flipH="1">
            <a:off x="3317519" y="1152525"/>
            <a:ext cx="219075" cy="24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505D98-29A7-6D18-BB7A-CE9C3BEA88A2}"/>
              </a:ext>
            </a:extLst>
          </p:cNvPr>
          <p:cNvCxnSpPr>
            <a:cxnSpLocks/>
          </p:cNvCxnSpPr>
          <p:nvPr/>
        </p:nvCxnSpPr>
        <p:spPr>
          <a:xfrm flipH="1">
            <a:off x="2931163" y="696764"/>
            <a:ext cx="95250" cy="284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">
            <a:extLst>
              <a:ext uri="{FF2B5EF4-FFF2-40B4-BE49-F238E27FC236}">
                <a16:creationId xmlns:a16="http://schemas.microsoft.com/office/drawing/2014/main" id="{BD3AE0F6-26EA-C887-64EE-0E54D5D0199B}"/>
              </a:ext>
            </a:extLst>
          </p:cNvPr>
          <p:cNvSpPr txBox="1"/>
          <p:nvPr/>
        </p:nvSpPr>
        <p:spPr>
          <a:xfrm>
            <a:off x="3143253" y="2384678"/>
            <a:ext cx="6886572" cy="4154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 11 Rapid Interest Rate Increase Topics: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Below par market value of investments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Falling equity-to-asset ratios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Sufficient liquidity to hold Treasuries to maturity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New investment durations in 2024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Members’ deposit runoff/disintermediation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Deposit withdraws &gt; Loan repayments (Liquidity Risk)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Margin path in 2024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 of compliance with ALM policy risk tolerances of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Interest Income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Net Economic Equity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Investigate market pricing for potential asset sales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Deposit pricing in a rapidly rising interest rate environment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Rely on wholesale borrowings to maintain sufficient liquidity</a:t>
            </a:r>
          </a:p>
        </p:txBody>
      </p:sp>
    </p:spTree>
    <p:extLst>
      <p:ext uri="{BB962C8B-B14F-4D97-AF65-F5344CB8AC3E}">
        <p14:creationId xmlns:p14="http://schemas.microsoft.com/office/powerpoint/2010/main" val="41118534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84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</p:spTree>
    <p:extLst>
      <p:ext uri="{BB962C8B-B14F-4D97-AF65-F5344CB8AC3E}">
        <p14:creationId xmlns:p14="http://schemas.microsoft.com/office/powerpoint/2010/main" val="14377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37323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</p:spTree>
    <p:extLst>
      <p:ext uri="{BB962C8B-B14F-4D97-AF65-F5344CB8AC3E}">
        <p14:creationId xmlns:p14="http://schemas.microsoft.com/office/powerpoint/2010/main" val="3537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8F0CA79-0D61-39E5-E639-1C50960356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299" y="817261"/>
          <a:ext cx="11912238" cy="543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362514" imgH="4876942" progId="MSGraph.Chart.8">
                  <p:embed followColorScheme="full"/>
                </p:oleObj>
              </mc:Choice>
              <mc:Fallback>
                <p:oleObj name="Chart" r:id="rId3" imgW="5362514" imgH="4876942" progId="MSGraph.Chart.8">
                  <p:embed followColorScheme="full"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8F0CA79-0D61-39E5-E639-1C50960356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9" y="817261"/>
                        <a:ext cx="11912238" cy="5435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9EB79613-C0A1-538F-5E8A-E9B0791CEB76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Slowing Credit Union Savings Growth</a:t>
            </a:r>
          </a:p>
        </p:txBody>
      </p:sp>
    </p:spTree>
    <p:extLst>
      <p:ext uri="{BB962C8B-B14F-4D97-AF65-F5344CB8AC3E}">
        <p14:creationId xmlns:p14="http://schemas.microsoft.com/office/powerpoint/2010/main" val="28003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E675EC5-A58D-C02B-1813-9ED6D39C4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643596C-CE87-07CC-08E6-BBDC05A8EFC2}"/>
              </a:ext>
            </a:extLst>
          </p:cNvPr>
          <p:cNvCxnSpPr>
            <a:cxnSpLocks/>
          </p:cNvCxnSpPr>
          <p:nvPr/>
        </p:nvCxnSpPr>
        <p:spPr>
          <a:xfrm flipH="1">
            <a:off x="9060110" y="3429000"/>
            <a:ext cx="1451295" cy="840996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5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5891CCE7-5856-4092-C3F4-238BBF6A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03D06E-6426-C02B-4632-E76052B2C6B1}"/>
              </a:ext>
            </a:extLst>
          </p:cNvPr>
          <p:cNvCxnSpPr>
            <a:cxnSpLocks/>
          </p:cNvCxnSpPr>
          <p:nvPr/>
        </p:nvCxnSpPr>
        <p:spPr>
          <a:xfrm flipH="1">
            <a:off x="9070590" y="4974672"/>
            <a:ext cx="1482760" cy="83051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2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546170"/>
              </p:ext>
            </p:extLst>
          </p:nvPr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699659" y="298826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FECB33-2E37-72BB-89DF-EB6F3FB9EC9B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D8D7F67-6DC6-256E-AFE4-05A8EEE50E41}"/>
              </a:ext>
            </a:extLst>
          </p:cNvPr>
          <p:cNvSpPr txBox="1"/>
          <p:nvPr/>
        </p:nvSpPr>
        <p:spPr>
          <a:xfrm>
            <a:off x="11565352" y="1724543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</p:spTree>
    <p:extLst>
      <p:ext uri="{BB962C8B-B14F-4D97-AF65-F5344CB8AC3E}">
        <p14:creationId xmlns:p14="http://schemas.microsoft.com/office/powerpoint/2010/main" val="37265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6" name="Object 1">
            <a:extLst>
              <a:ext uri="{FF2B5EF4-FFF2-40B4-BE49-F238E27FC236}">
                <a16:creationId xmlns:a16="http://schemas.microsoft.com/office/drawing/2014/main" id="{BD7A0BA3-F1CB-02ED-8E3D-68E6CA9B8EB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54261088"/>
              </p:ext>
            </p:extLst>
          </p:nvPr>
        </p:nvGraphicFramePr>
        <p:xfrm>
          <a:off x="1782764" y="152400"/>
          <a:ext cx="8732837" cy="621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524686" imgH="5486516" progId="MSGraph.Chart.8">
                  <p:embed followColorScheme="full"/>
                </p:oleObj>
              </mc:Choice>
              <mc:Fallback>
                <p:oleObj name="Chart" r:id="rId2" imgW="6524686" imgH="5486516" progId="MSGraph.Chart.8">
                  <p:embed followColorScheme="full"/>
                  <p:pic>
                    <p:nvPicPr>
                      <p:cNvPr id="67586" name="Object 1">
                        <a:extLst>
                          <a:ext uri="{FF2B5EF4-FFF2-40B4-BE49-F238E27FC236}">
                            <a16:creationId xmlns:a16="http://schemas.microsoft.com/office/drawing/2014/main" id="{BD7A0BA3-F1CB-02ED-8E3D-68E6CA9B8EB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4" y="152400"/>
                        <a:ext cx="8732837" cy="6213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F9F64246-709E-4CDB-ACB4-01D58FC0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824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4A14E9C-9A84-7646-0D3C-A407DF31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1430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8B09EA97-6E99-6411-5286-A9B8B43A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9909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1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81635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Investments Are Falling and Yields Are Rising </a:t>
            </a:r>
          </a:p>
        </p:txBody>
      </p:sp>
      <p:graphicFrame>
        <p:nvGraphicFramePr>
          <p:cNvPr id="54276" name="Object 1"/>
          <p:cNvGraphicFramePr>
            <a:graphicFrameLocks noGrp="1" noChangeAspect="1"/>
          </p:cNvGraphicFramePr>
          <p:nvPr/>
        </p:nvGraphicFramePr>
        <p:xfrm>
          <a:off x="228601" y="652463"/>
          <a:ext cx="11839574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29488" imgH="5562626" progId="MSGraph.Chart.8">
                  <p:embed followColorScheme="full"/>
                </p:oleObj>
              </mc:Choice>
              <mc:Fallback>
                <p:oleObj name="Chart" r:id="rId2" imgW="6029488" imgH="5562626" progId="MSGraph.Chart.8">
                  <p:embed followColorScheme="full"/>
                  <p:pic>
                    <p:nvPicPr>
                      <p:cNvPr id="5427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52463"/>
                        <a:ext cx="11839574" cy="561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8E0AEBE-4820-9F4B-C17C-0143FBC53AB6}"/>
              </a:ext>
            </a:extLst>
          </p:cNvPr>
          <p:cNvSpPr txBox="1"/>
          <p:nvPr/>
        </p:nvSpPr>
        <p:spPr>
          <a:xfrm>
            <a:off x="10894855" y="5009943"/>
            <a:ext cx="582211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24.1%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81CFE-9E27-CB21-FEC8-32F3E7D18454}"/>
              </a:ext>
            </a:extLst>
          </p:cNvPr>
          <p:cNvSpPr txBox="1"/>
          <p:nvPr/>
        </p:nvSpPr>
        <p:spPr>
          <a:xfrm>
            <a:off x="9458071" y="2792105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36.5%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F11D5D08-A230-C972-3309-AE7BE950CC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71462" y="5167617"/>
            <a:ext cx="123391" cy="2769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CA710-F7B2-E541-7FE2-C23B40915F85}"/>
              </a:ext>
            </a:extLst>
          </p:cNvPr>
          <p:cNvSpPr txBox="1"/>
          <p:nvPr/>
        </p:nvSpPr>
        <p:spPr>
          <a:xfrm>
            <a:off x="5782870" y="3960724"/>
            <a:ext cx="1218603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22992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20582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C7260160-25C5-ACE8-F664-C30D6638ED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587" y="652462"/>
          <a:ext cx="11863115" cy="573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372230" imgH="4876942" progId="MSGraph.Chart.8">
                  <p:embed followColorScheme="full"/>
                </p:oleObj>
              </mc:Choice>
              <mc:Fallback>
                <p:oleObj name="Chart" r:id="rId3" imgW="5372230" imgH="4876942" progId="MSGraph.Chart.8">
                  <p:embed followColorScheme="full"/>
                  <p:pic>
                    <p:nvPicPr>
                      <p:cNvPr id="4" name="Object 1">
                        <a:extLst>
                          <a:ext uri="{FF2B5EF4-FFF2-40B4-BE49-F238E27FC236}">
                            <a16:creationId xmlns:a16="http://schemas.microsoft.com/office/drawing/2014/main" id="{C7260160-25C5-ACE8-F664-C30D6638ED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" y="652462"/>
                        <a:ext cx="11863115" cy="5736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697B9D0-EFF9-AC3D-70A0-8E3B3850008F}"/>
              </a:ext>
            </a:extLst>
          </p:cNvPr>
          <p:cNvSpPr txBox="1">
            <a:spLocks/>
          </p:cNvSpPr>
          <p:nvPr/>
        </p:nvSpPr>
        <p:spPr>
          <a:xfrm>
            <a:off x="387350" y="200025"/>
            <a:ext cx="8229600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193061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Slowing Credit Union Loan Growth</a:t>
            </a:r>
          </a:p>
        </p:txBody>
      </p:sp>
    </p:spTree>
    <p:extLst>
      <p:ext uri="{BB962C8B-B14F-4D97-AF65-F5344CB8AC3E}">
        <p14:creationId xmlns:p14="http://schemas.microsoft.com/office/powerpoint/2010/main" val="14091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6" name="Object 1"/>
          <p:cNvGraphicFramePr>
            <a:graphicFrameLocks noGrp="1" noChangeAspect="1"/>
          </p:cNvGraphicFramePr>
          <p:nvPr/>
        </p:nvGraphicFramePr>
        <p:xfrm>
          <a:off x="228601" y="652463"/>
          <a:ext cx="11839574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029488" imgH="5562626" progId="MSGraph.Chart.8">
                  <p:embed followColorScheme="full"/>
                </p:oleObj>
              </mc:Choice>
              <mc:Fallback>
                <p:oleObj name="Chart" r:id="rId2" imgW="6029488" imgH="5562626" progId="MSGraph.Chart.8">
                  <p:embed followColorScheme="full"/>
                  <p:pic>
                    <p:nvPicPr>
                      <p:cNvPr id="54276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652463"/>
                        <a:ext cx="11839574" cy="561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6B0D892-2EB1-B252-7693-4FFEE56C66D0}"/>
              </a:ext>
            </a:extLst>
          </p:cNvPr>
          <p:cNvSpPr txBox="1"/>
          <p:nvPr/>
        </p:nvSpPr>
        <p:spPr>
          <a:xfrm>
            <a:off x="11020171" y="2010248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71.8%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F780E-1DCF-20D4-687A-E7C65C459D5F}"/>
              </a:ext>
            </a:extLst>
          </p:cNvPr>
          <p:cNvSpPr txBox="1"/>
          <p:nvPr/>
        </p:nvSpPr>
        <p:spPr>
          <a:xfrm>
            <a:off x="9029446" y="2002810"/>
            <a:ext cx="591940" cy="276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72.0%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378252-372B-3D36-F66B-AA48E4879DCE}"/>
              </a:ext>
            </a:extLst>
          </p:cNvPr>
          <p:cNvSpPr txBox="1"/>
          <p:nvPr/>
        </p:nvSpPr>
        <p:spPr>
          <a:xfrm>
            <a:off x="6419595" y="3603010"/>
            <a:ext cx="790829" cy="33855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64.0%</a:t>
            </a:r>
          </a:p>
        </p:txBody>
      </p:sp>
    </p:spTree>
    <p:extLst>
      <p:ext uri="{BB962C8B-B14F-4D97-AF65-F5344CB8AC3E}">
        <p14:creationId xmlns:p14="http://schemas.microsoft.com/office/powerpoint/2010/main" val="4256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0C1586-0136-7258-207E-FAF892DA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16935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D5DC97E-7FA5-1104-DA51-18BF0060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212053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203734"/>
              </p:ext>
            </p:extLst>
          </p:nvPr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699659" y="298826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4E42F2-368C-B974-8CBE-9F13B78EAEDA}"/>
              </a:ext>
            </a:extLst>
          </p:cNvPr>
          <p:cNvCxnSpPr>
            <a:cxnSpLocks/>
          </p:cNvCxnSpPr>
          <p:nvPr/>
        </p:nvCxnSpPr>
        <p:spPr>
          <a:xfrm>
            <a:off x="11715759" y="1938879"/>
            <a:ext cx="444616" cy="410227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DD8E19-5913-96B9-6471-0116A69E220E}"/>
              </a:ext>
            </a:extLst>
          </p:cNvPr>
          <p:cNvSpPr txBox="1"/>
          <p:nvPr/>
        </p:nvSpPr>
        <p:spPr>
          <a:xfrm>
            <a:off x="11516468" y="2403491"/>
            <a:ext cx="612623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6EBEB9-B65F-1CDE-221C-A8DFDFF3225A}"/>
              </a:ext>
            </a:extLst>
          </p:cNvPr>
          <p:cNvSpPr txBox="1"/>
          <p:nvPr/>
        </p:nvSpPr>
        <p:spPr>
          <a:xfrm>
            <a:off x="11565352" y="1599730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B2C3B1-CA82-3D72-7C24-46240B146E01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1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</p:spTree>
    <p:extLst>
      <p:ext uri="{BB962C8B-B14F-4D97-AF65-F5344CB8AC3E}">
        <p14:creationId xmlns:p14="http://schemas.microsoft.com/office/powerpoint/2010/main" val="360029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not go forward is to go backward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1C3BDA-4DCE-CE11-56EB-9FE49A6CD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02E4CB83-67B3-5FDC-2E1D-CD241F9D544A}"/>
              </a:ext>
            </a:extLst>
          </p:cNvPr>
          <p:cNvSpPr txBox="1"/>
          <p:nvPr/>
        </p:nvSpPr>
        <p:spPr>
          <a:xfrm>
            <a:off x="147088" y="4123316"/>
            <a:ext cx="3246539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regredi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not go forward is to go backward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you’re not growing, you’re dying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994056"/>
              </p:ext>
            </p:extLst>
          </p:nvPr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6">
            <a:extLst>
              <a:ext uri="{FF2B5EF4-FFF2-40B4-BE49-F238E27FC236}">
                <a16:creationId xmlns:a16="http://schemas.microsoft.com/office/drawing/2014/main" id="{BAFF76A7-1462-A1EA-4747-AE7B3D8955A2}"/>
              </a:ext>
            </a:extLst>
          </p:cNvPr>
          <p:cNvSpPr txBox="1"/>
          <p:nvPr/>
        </p:nvSpPr>
        <p:spPr>
          <a:xfrm>
            <a:off x="3078875" y="2493741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4.50%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90BAE0-63A3-5F29-2E0C-16D421B5603D}"/>
              </a:ext>
            </a:extLst>
          </p:cNvPr>
          <p:cNvCxnSpPr>
            <a:cxnSpLocks/>
          </p:cNvCxnSpPr>
          <p:nvPr/>
        </p:nvCxnSpPr>
        <p:spPr>
          <a:xfrm flipV="1">
            <a:off x="3302901" y="2070530"/>
            <a:ext cx="0" cy="4361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1BF935-86B8-89BA-8022-17F1BABFE691}"/>
              </a:ext>
            </a:extLst>
          </p:cNvPr>
          <p:cNvCxnSpPr>
            <a:cxnSpLocks/>
          </p:cNvCxnSpPr>
          <p:nvPr/>
        </p:nvCxnSpPr>
        <p:spPr>
          <a:xfrm flipH="1">
            <a:off x="5097718" y="1789012"/>
            <a:ext cx="89" cy="4745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id="{9103B6E3-7C95-236A-6330-30A6532E78B3}"/>
              </a:ext>
            </a:extLst>
          </p:cNvPr>
          <p:cNvSpPr txBox="1"/>
          <p:nvPr/>
        </p:nvSpPr>
        <p:spPr>
          <a:xfrm>
            <a:off x="4806612" y="1347323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10-Yr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4.09%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0CCFA5-998C-5015-8437-3BBCEAB3A352}"/>
              </a:ext>
            </a:extLst>
          </p:cNvPr>
          <p:cNvCxnSpPr>
            <a:cxnSpLocks/>
          </p:cNvCxnSpPr>
          <p:nvPr/>
        </p:nvCxnSpPr>
        <p:spPr>
          <a:xfrm flipH="1">
            <a:off x="3000640" y="1123428"/>
            <a:ext cx="181862" cy="2590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6">
            <a:extLst>
              <a:ext uri="{FF2B5EF4-FFF2-40B4-BE49-F238E27FC236}">
                <a16:creationId xmlns:a16="http://schemas.microsoft.com/office/drawing/2014/main" id="{211DA9F4-8CB0-EA3C-9EC7-F216B99C0C52}"/>
              </a:ext>
            </a:extLst>
          </p:cNvPr>
          <p:cNvSpPr txBox="1"/>
          <p:nvPr/>
        </p:nvSpPr>
        <p:spPr>
          <a:xfrm>
            <a:off x="2891397" y="693597"/>
            <a:ext cx="582211" cy="461665"/>
          </a:xfrm>
          <a:prstGeom prst="rect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6-Mo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5.34%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87AB23-EBD7-1ECD-0703-C2CD51FEB02C}"/>
              </a:ext>
            </a:extLst>
          </p:cNvPr>
          <p:cNvSpPr txBox="1"/>
          <p:nvPr/>
        </p:nvSpPr>
        <p:spPr>
          <a:xfrm>
            <a:off x="5642331" y="2423937"/>
            <a:ext cx="262127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higher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 </a:t>
            </a:r>
            <a:r>
              <a:rPr lang="en-US" sz="20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5A5994A4-A5E3-0217-F878-E7491847DA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06660"/>
            <a:ext cx="0" cy="1268385"/>
          </a:xfrm>
          <a:prstGeom prst="line">
            <a:avLst/>
          </a:prstGeom>
          <a:noFill/>
          <a:ln w="76200">
            <a:solidFill>
              <a:srgbClr val="C0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408C3BD4-CA16-BE29-C41B-89D2E31E5E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5727" y="1436337"/>
            <a:ext cx="62563" cy="3437667"/>
          </a:xfrm>
          <a:prstGeom prst="line">
            <a:avLst/>
          </a:prstGeom>
          <a:noFill/>
          <a:ln w="76200">
            <a:solidFill>
              <a:srgbClr val="C0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945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31AE8FDC-7386-9E6C-BF28-981F79BA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4EF8E540-50B5-1BBF-C29B-E2B7503AE482}"/>
              </a:ext>
            </a:extLst>
          </p:cNvPr>
          <p:cNvSpPr txBox="1"/>
          <p:nvPr/>
        </p:nvSpPr>
        <p:spPr>
          <a:xfrm>
            <a:off x="323511" y="2050196"/>
            <a:ext cx="262127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do higher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impact </a:t>
            </a:r>
            <a:r>
              <a:rPr lang="en-US" sz="20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unions?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9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31AE8FDC-7386-9E6C-BF28-981F79BA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72729F2-18B9-7F1D-9ED1-7A8787F814E4}"/>
              </a:ext>
            </a:extLst>
          </p:cNvPr>
          <p:cNvCxnSpPr>
            <a:cxnSpLocks/>
          </p:cNvCxnSpPr>
          <p:nvPr/>
        </p:nvCxnSpPr>
        <p:spPr>
          <a:xfrm>
            <a:off x="1219292" y="2080419"/>
            <a:ext cx="409917" cy="994002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1C8F6A9A-5843-A006-D325-38407491A11D}"/>
              </a:ext>
            </a:extLst>
          </p:cNvPr>
          <p:cNvSpPr txBox="1"/>
          <p:nvPr/>
        </p:nvSpPr>
        <p:spPr>
          <a:xfrm>
            <a:off x="305105" y="1718464"/>
            <a:ext cx="293885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b="1" dirty="0">
                <a:solidFill>
                  <a:srgbClr val="DC661D"/>
                </a:solidFill>
                <a:latin typeface="Symbol" panose="05050102010706020507" pitchFamily="18" charset="2"/>
              </a:rPr>
              <a:t>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interest rates =&gt; </a:t>
            </a:r>
            <a:r>
              <a:rPr lang="en-US" altLang="en-US" sz="1600" b="1" dirty="0">
                <a:solidFill>
                  <a:srgbClr val="DC661D"/>
                </a:solidFill>
                <a:latin typeface="Symbol" panose="05050102010706020507" pitchFamily="18" charset="2"/>
              </a:rPr>
              <a:t>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Bond Prices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06B5D13-3320-0D1F-E73A-895B0E24E82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9CF01CFB-2F92-CA84-B4A0-D633D0ED3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12EBE7A-2C3A-EF78-0CA9-38A1F3340533}"/>
              </a:ext>
            </a:extLst>
          </p:cNvPr>
          <p:cNvCxnSpPr>
            <a:cxnSpLocks/>
          </p:cNvCxnSpPr>
          <p:nvPr/>
        </p:nvCxnSpPr>
        <p:spPr>
          <a:xfrm>
            <a:off x="10744200" y="4076362"/>
            <a:ext cx="219509" cy="1500485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F56592E-ABBE-1527-3F4F-8860B3778776}"/>
              </a:ext>
            </a:extLst>
          </p:cNvPr>
          <p:cNvCxnSpPr>
            <a:cxnSpLocks/>
          </p:cNvCxnSpPr>
          <p:nvPr/>
        </p:nvCxnSpPr>
        <p:spPr>
          <a:xfrm flipH="1">
            <a:off x="9219501" y="4076362"/>
            <a:ext cx="1524699" cy="139326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490286"/>
              </p:ext>
            </p:extLst>
          </p:nvPr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10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E45539-1302-D917-8F72-5EF18561EAFD}"/>
              </a:ext>
            </a:extLst>
          </p:cNvPr>
          <p:cNvCxnSpPr>
            <a:cxnSpLocks/>
          </p:cNvCxnSpPr>
          <p:nvPr/>
        </p:nvCxnSpPr>
        <p:spPr>
          <a:xfrm>
            <a:off x="9424122" y="2343035"/>
            <a:ext cx="194904" cy="572258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08F7EE-DECC-F15F-524D-1D8F83173878}"/>
              </a:ext>
            </a:extLst>
          </p:cNvPr>
          <p:cNvSpPr txBox="1"/>
          <p:nvPr/>
        </p:nvSpPr>
        <p:spPr>
          <a:xfrm>
            <a:off x="9521574" y="1971131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ssets</a:t>
            </a:r>
          </a:p>
        </p:txBody>
      </p:sp>
    </p:spTree>
    <p:extLst>
      <p:ext uri="{BB962C8B-B14F-4D97-AF65-F5344CB8AC3E}">
        <p14:creationId xmlns:p14="http://schemas.microsoft.com/office/powerpoint/2010/main" val="6569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F290DC-F3A0-C196-0B56-8FFCFAA85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142338"/>
              </p:ext>
            </p:extLst>
          </p:nvPr>
        </p:nvGraphicFramePr>
        <p:xfrm>
          <a:off x="660447" y="641690"/>
          <a:ext cx="10871105" cy="600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0D69B6E-66EE-C2E3-7207-5EFCB74010F1}"/>
              </a:ext>
            </a:extLst>
          </p:cNvPr>
          <p:cNvSpPr txBox="1"/>
          <p:nvPr/>
        </p:nvSpPr>
        <p:spPr>
          <a:xfrm>
            <a:off x="7195128" y="5754645"/>
            <a:ext cx="1173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0.07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DB819-B233-1D85-7E13-0CBA525AEAD6}"/>
              </a:ext>
            </a:extLst>
          </p:cNvPr>
          <p:cNvSpPr txBox="1"/>
          <p:nvPr/>
        </p:nvSpPr>
        <p:spPr>
          <a:xfrm>
            <a:off x="9892208" y="1482691"/>
            <a:ext cx="612623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F8249-8403-CB61-3713-3ADA983ACA05}"/>
              </a:ext>
            </a:extLst>
          </p:cNvPr>
          <p:cNvSpPr txBox="1"/>
          <p:nvPr/>
        </p:nvSpPr>
        <p:spPr>
          <a:xfrm>
            <a:off x="3060217" y="3796171"/>
            <a:ext cx="828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AECD52-222E-C9E3-4E90-B6394ED91801}"/>
              </a:ext>
            </a:extLst>
          </p:cNvPr>
          <p:cNvSpPr txBox="1"/>
          <p:nvPr/>
        </p:nvSpPr>
        <p:spPr>
          <a:xfrm>
            <a:off x="11543590" y="6599465"/>
            <a:ext cx="724164" cy="22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84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Quattrocento Sans" panose="020B0502050000020003" pitchFamily="34" charset="0"/>
                <a:ea typeface="+mn-ea"/>
                <a:cs typeface="Arial"/>
                <a:sym typeface="Arial"/>
              </a:rPr>
              <a:t>FRED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DC1E3AE-BDA8-E9D7-84D5-539CBFE0C66A}"/>
              </a:ext>
            </a:extLst>
          </p:cNvPr>
          <p:cNvCxnSpPr>
            <a:cxnSpLocks/>
          </p:cNvCxnSpPr>
          <p:nvPr/>
        </p:nvCxnSpPr>
        <p:spPr>
          <a:xfrm flipV="1">
            <a:off x="8020598" y="1761688"/>
            <a:ext cx="1808691" cy="4395876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>
            <a:extLst>
              <a:ext uri="{FF2B5EF4-FFF2-40B4-BE49-F238E27FC236}">
                <a16:creationId xmlns:a16="http://schemas.microsoft.com/office/drawing/2014/main" id="{37F71FB9-2EB7-8651-BA76-195D23D1C7C0}"/>
              </a:ext>
            </a:extLst>
          </p:cNvPr>
          <p:cNvSpPr txBox="1"/>
          <p:nvPr/>
        </p:nvSpPr>
        <p:spPr>
          <a:xfrm>
            <a:off x="6699659" y="2988266"/>
            <a:ext cx="2197068" cy="1015663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Fastest increase 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40 years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4F979-65A7-0840-3E7E-D03DBB6DDF49}"/>
              </a:ext>
            </a:extLst>
          </p:cNvPr>
          <p:cNvSpPr txBox="1"/>
          <p:nvPr/>
        </p:nvSpPr>
        <p:spPr>
          <a:xfrm>
            <a:off x="3474609" y="1482274"/>
            <a:ext cx="4409771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Economic Adage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fight inflation, the Federal Reserve will raise interest rates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something breaks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4E42F2-368C-B974-8CBE-9F13B78EAEDA}"/>
              </a:ext>
            </a:extLst>
          </p:cNvPr>
          <p:cNvCxnSpPr>
            <a:cxnSpLocks/>
          </p:cNvCxnSpPr>
          <p:nvPr/>
        </p:nvCxnSpPr>
        <p:spPr>
          <a:xfrm>
            <a:off x="11715759" y="1938879"/>
            <a:ext cx="444616" cy="410227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ADD8E19-5913-96B9-6471-0116A69E220E}"/>
              </a:ext>
            </a:extLst>
          </p:cNvPr>
          <p:cNvSpPr txBox="1"/>
          <p:nvPr/>
        </p:nvSpPr>
        <p:spPr>
          <a:xfrm>
            <a:off x="11516468" y="2403491"/>
            <a:ext cx="612623" cy="5847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July 2024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8A28D7E-ABF9-4B77-92F6-B0A4FAD39511}"/>
              </a:ext>
            </a:extLst>
          </p:cNvPr>
          <p:cNvCxnSpPr>
            <a:cxnSpLocks/>
          </p:cNvCxnSpPr>
          <p:nvPr/>
        </p:nvCxnSpPr>
        <p:spPr>
          <a:xfrm flipV="1">
            <a:off x="1119113" y="4160939"/>
            <a:ext cx="11009978" cy="80308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0A6073-100F-AF8C-0BC1-EBBEC4E1B51E}"/>
              </a:ext>
            </a:extLst>
          </p:cNvPr>
          <p:cNvSpPr txBox="1"/>
          <p:nvPr/>
        </p:nvSpPr>
        <p:spPr>
          <a:xfrm>
            <a:off x="11042121" y="4205847"/>
            <a:ext cx="1086970" cy="83099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2.5%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Long Run Target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5FFCD6-ACA4-E4A0-5C14-7B81FB532798}"/>
              </a:ext>
            </a:extLst>
          </p:cNvPr>
          <p:cNvCxnSpPr>
            <a:cxnSpLocks/>
          </p:cNvCxnSpPr>
          <p:nvPr/>
        </p:nvCxnSpPr>
        <p:spPr>
          <a:xfrm>
            <a:off x="11058309" y="1887473"/>
            <a:ext cx="473243" cy="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1A6BFF5-E3D7-8B13-282A-8462AE7E9827}"/>
              </a:ext>
            </a:extLst>
          </p:cNvPr>
          <p:cNvSpPr txBox="1"/>
          <p:nvPr/>
        </p:nvSpPr>
        <p:spPr>
          <a:xfrm>
            <a:off x="11516468" y="1607894"/>
            <a:ext cx="54353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5.35</a:t>
            </a:r>
          </a:p>
        </p:txBody>
      </p:sp>
    </p:spTree>
    <p:extLst>
      <p:ext uri="{BB962C8B-B14F-4D97-AF65-F5344CB8AC3E}">
        <p14:creationId xmlns:p14="http://schemas.microsoft.com/office/powerpoint/2010/main" val="186862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86408" y="230130"/>
            <a:ext cx="4021617" cy="4524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kern="0" dirty="0">
                <a:solidFill>
                  <a:srgbClr val="881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Equity Ratios </a:t>
            </a:r>
          </a:p>
        </p:txBody>
      </p:sp>
      <p:graphicFrame>
        <p:nvGraphicFramePr>
          <p:cNvPr id="77828" name="Object 2"/>
          <p:cNvGraphicFramePr>
            <a:graphicFrameLocks noChangeAspect="1"/>
          </p:cNvGraphicFramePr>
          <p:nvPr/>
        </p:nvGraphicFramePr>
        <p:xfrm>
          <a:off x="360727" y="914399"/>
          <a:ext cx="11476139" cy="542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362514" imgH="4876942" progId="MSGraph.Chart.8">
                  <p:embed followColorScheme="full"/>
                </p:oleObj>
              </mc:Choice>
              <mc:Fallback>
                <p:oleObj name="Chart" r:id="rId2" imgW="5362514" imgH="4876942" progId="MSGraph.Chart.8">
                  <p:embed followColorScheme="full"/>
                  <p:pic>
                    <p:nvPicPr>
                      <p:cNvPr id="778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27" y="914399"/>
                        <a:ext cx="11476139" cy="542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619A0F9-9412-ACFF-12BA-20ECFE4B45BC}"/>
              </a:ext>
            </a:extLst>
          </p:cNvPr>
          <p:cNvCxnSpPr>
            <a:cxnSpLocks/>
          </p:cNvCxnSpPr>
          <p:nvPr/>
        </p:nvCxnSpPr>
        <p:spPr>
          <a:xfrm>
            <a:off x="10264279" y="3407755"/>
            <a:ext cx="546596" cy="792770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E45539-1302-D917-8F72-5EF18561EAFD}"/>
              </a:ext>
            </a:extLst>
          </p:cNvPr>
          <p:cNvCxnSpPr>
            <a:cxnSpLocks/>
          </p:cNvCxnSpPr>
          <p:nvPr/>
        </p:nvCxnSpPr>
        <p:spPr>
          <a:xfrm>
            <a:off x="9424122" y="2343035"/>
            <a:ext cx="194904" cy="572258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08F7EE-DECC-F15F-524D-1D8F83173878}"/>
              </a:ext>
            </a:extLst>
          </p:cNvPr>
          <p:cNvSpPr txBox="1"/>
          <p:nvPr/>
        </p:nvSpPr>
        <p:spPr>
          <a:xfrm>
            <a:off x="9521574" y="1971131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ssets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54CB0-9CB9-06A2-B356-FE8D11B47768}"/>
              </a:ext>
            </a:extLst>
          </p:cNvPr>
          <p:cNvSpPr txBox="1"/>
          <p:nvPr/>
        </p:nvSpPr>
        <p:spPr>
          <a:xfrm>
            <a:off x="10537577" y="3190875"/>
            <a:ext cx="9168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Equity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2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17139" y="3603509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5A067AA-0405-929B-3E4C-096E846CF191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E93171-39B9-A89B-9A6C-909230874AE3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62DDED97-A824-7398-086A-7310BD1DD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5D03DF-7074-2944-B883-D71A66556B08}"/>
              </a:ext>
            </a:extLst>
          </p:cNvPr>
          <p:cNvCxnSpPr>
            <a:cxnSpLocks/>
          </p:cNvCxnSpPr>
          <p:nvPr/>
        </p:nvCxnSpPr>
        <p:spPr>
          <a:xfrm>
            <a:off x="2279256" y="1583023"/>
            <a:ext cx="1202625" cy="166170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B38799-90BB-13D2-4766-59418FAED42E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E9EC6624-DDFE-DCB2-7C1F-CBA6E9DA449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278236-A76B-E509-F194-7F3400AA2ACF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69676" y="1357727"/>
            <a:ext cx="573624" cy="168507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2D9CD4-CB84-828A-28B3-3979D376530E}"/>
              </a:ext>
            </a:extLst>
          </p:cNvPr>
          <p:cNvCxnSpPr>
            <a:cxnSpLocks/>
          </p:cNvCxnSpPr>
          <p:nvPr/>
        </p:nvCxnSpPr>
        <p:spPr>
          <a:xfrm>
            <a:off x="2969676" y="1143665"/>
            <a:ext cx="5831424" cy="616972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0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C21F7-AC9F-22B0-E18C-6C6FAD81249B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0CA455EC-86E1-A177-2CB4-7AFD6002F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C4397A-0E34-0EEF-864D-51BC74E15C1D}"/>
              </a:ext>
            </a:extLst>
          </p:cNvPr>
          <p:cNvCxnSpPr>
            <a:cxnSpLocks/>
          </p:cNvCxnSpPr>
          <p:nvPr/>
        </p:nvCxnSpPr>
        <p:spPr>
          <a:xfrm flipV="1">
            <a:off x="771525" y="3817005"/>
            <a:ext cx="648134" cy="1202304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">
            <a:extLst>
              <a:ext uri="{FF2B5EF4-FFF2-40B4-BE49-F238E27FC236}">
                <a16:creationId xmlns:a16="http://schemas.microsoft.com/office/drawing/2014/main" id="{5D352672-22E0-CEEB-AC78-11CD3A4803D9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27324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155049"/>
              </p:ext>
            </p:extLst>
          </p:nvPr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79738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90BAE0-63A3-5F29-2E0C-16D421B5603D}"/>
              </a:ext>
            </a:extLst>
          </p:cNvPr>
          <p:cNvCxnSpPr>
            <a:cxnSpLocks/>
          </p:cNvCxnSpPr>
          <p:nvPr/>
        </p:nvCxnSpPr>
        <p:spPr>
          <a:xfrm flipH="1">
            <a:off x="2875302" y="1785823"/>
            <a:ext cx="3816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0CCFA5-998C-5015-8437-3BBCEAB3A352}"/>
              </a:ext>
            </a:extLst>
          </p:cNvPr>
          <p:cNvCxnSpPr>
            <a:cxnSpLocks/>
          </p:cNvCxnSpPr>
          <p:nvPr/>
        </p:nvCxnSpPr>
        <p:spPr>
          <a:xfrm flipV="1">
            <a:off x="3529858" y="1089432"/>
            <a:ext cx="0" cy="420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4D7C2E-935E-058F-140B-91633F70E74B}"/>
              </a:ext>
            </a:extLst>
          </p:cNvPr>
          <p:cNvSpPr txBox="1"/>
          <p:nvPr/>
        </p:nvSpPr>
        <p:spPr>
          <a:xfrm>
            <a:off x="3256948" y="1496180"/>
            <a:ext cx="1183337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rates to rise</a:t>
            </a:r>
          </a:p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 short term</a:t>
            </a:r>
          </a:p>
        </p:txBody>
      </p:sp>
    </p:spTree>
    <p:extLst>
      <p:ext uri="{BB962C8B-B14F-4D97-AF65-F5344CB8AC3E}">
        <p14:creationId xmlns:p14="http://schemas.microsoft.com/office/powerpoint/2010/main" val="25172872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ADAB2FA-ED66-9D0C-D3A0-356C41AE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600450"/>
            <a:ext cx="8432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Line 4">
            <a:extLst>
              <a:ext uri="{FF2B5EF4-FFF2-40B4-BE49-F238E27FC236}">
                <a16:creationId xmlns:a16="http://schemas.microsoft.com/office/drawing/2014/main" id="{BC4B4712-0487-FA7A-15CA-BF523B111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8400" y="4343400"/>
            <a:ext cx="1117600" cy="285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6148" name="Object 11">
            <a:extLst>
              <a:ext uri="{FF2B5EF4-FFF2-40B4-BE49-F238E27FC236}">
                <a16:creationId xmlns:a16="http://schemas.microsoft.com/office/drawing/2014/main" id="{637B5ECE-9B62-2914-EB41-0FD56AFB50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400"/>
          <a:ext cx="8763000" cy="622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91084" imgH="5648467" progId="MSGraph.Chart.8">
                  <p:embed followColorScheme="full"/>
                </p:oleObj>
              </mc:Choice>
              <mc:Fallback>
                <p:oleObj name="Chart" r:id="rId3" imgW="5791084" imgH="5648467" progId="MSGraph.Chart.8">
                  <p:embed followColorScheme="full"/>
                  <p:pic>
                    <p:nvPicPr>
                      <p:cNvPr id="6148" name="Object 11">
                        <a:extLst>
                          <a:ext uri="{FF2B5EF4-FFF2-40B4-BE49-F238E27FC236}">
                            <a16:creationId xmlns:a16="http://schemas.microsoft.com/office/drawing/2014/main" id="{637B5ECE-9B62-2914-EB41-0FD56AFB50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400"/>
                        <a:ext cx="8763000" cy="6223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90BAE0-63A3-5F29-2E0C-16D421B5603D}"/>
              </a:ext>
            </a:extLst>
          </p:cNvPr>
          <p:cNvCxnSpPr>
            <a:cxnSpLocks/>
          </p:cNvCxnSpPr>
          <p:nvPr/>
        </p:nvCxnSpPr>
        <p:spPr>
          <a:xfrm flipH="1">
            <a:off x="2875302" y="1785823"/>
            <a:ext cx="38164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40CCFA5-998C-5015-8437-3BBCEAB3A352}"/>
              </a:ext>
            </a:extLst>
          </p:cNvPr>
          <p:cNvCxnSpPr>
            <a:cxnSpLocks/>
          </p:cNvCxnSpPr>
          <p:nvPr/>
        </p:nvCxnSpPr>
        <p:spPr>
          <a:xfrm flipV="1">
            <a:off x="3529858" y="1089432"/>
            <a:ext cx="0" cy="4208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A4D7C2E-935E-058F-140B-91633F70E74B}"/>
              </a:ext>
            </a:extLst>
          </p:cNvPr>
          <p:cNvSpPr txBox="1"/>
          <p:nvPr/>
        </p:nvSpPr>
        <p:spPr>
          <a:xfrm>
            <a:off x="3256948" y="1496180"/>
            <a:ext cx="1183337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rates to rise</a:t>
            </a:r>
          </a:p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 short term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3C36F3-0586-2136-C4BE-2112B146567C}"/>
              </a:ext>
            </a:extLst>
          </p:cNvPr>
          <p:cNvSpPr txBox="1"/>
          <p:nvPr/>
        </p:nvSpPr>
        <p:spPr>
          <a:xfrm>
            <a:off x="2810541" y="2426893"/>
            <a:ext cx="115288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 rates to fall</a:t>
            </a:r>
          </a:p>
          <a:p>
            <a:pPr algn="ctr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 longer term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87B768-EAB5-E560-2820-A5D03CB52E25}"/>
              </a:ext>
            </a:extLst>
          </p:cNvPr>
          <p:cNvCxnSpPr>
            <a:cxnSpLocks/>
          </p:cNvCxnSpPr>
          <p:nvPr/>
        </p:nvCxnSpPr>
        <p:spPr>
          <a:xfrm>
            <a:off x="3378616" y="2827003"/>
            <a:ext cx="0" cy="3430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43EBC7-7EE8-462A-CA9A-28FFACA0AD8D}"/>
              </a:ext>
            </a:extLst>
          </p:cNvPr>
          <p:cNvCxnSpPr>
            <a:cxnSpLocks/>
          </p:cNvCxnSpPr>
          <p:nvPr/>
        </p:nvCxnSpPr>
        <p:spPr>
          <a:xfrm>
            <a:off x="3963421" y="2640709"/>
            <a:ext cx="3928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408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248DAF-DFDC-B022-93BA-BE1339024031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68C4C89A-39AE-6AF1-0568-C2F6A408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FA5509-FD90-7E4F-6487-40986758BA26}"/>
              </a:ext>
            </a:extLst>
          </p:cNvPr>
          <p:cNvCxnSpPr>
            <a:cxnSpLocks/>
          </p:cNvCxnSpPr>
          <p:nvPr/>
        </p:nvCxnSpPr>
        <p:spPr>
          <a:xfrm flipH="1" flipV="1">
            <a:off x="10197156" y="2388287"/>
            <a:ext cx="889944" cy="1821763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:a16="http://schemas.microsoft.com/office/drawing/2014/main" id="{5C18A92E-1A4A-83D9-92EF-A4C8F7B3B34F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C7F121-2740-43F0-47F9-0A7F3FE200ED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F0C536E4-BEDA-2A32-C49D-9965E41D9E15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558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03958401"/>
              </p:ext>
            </p:extLst>
          </p:nvPr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527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37283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0117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2150" y="70492"/>
            <a:ext cx="8229600" cy="492443"/>
          </a:xfrm>
        </p:spPr>
        <p:txBody>
          <a:bodyPr/>
          <a:lstStyle/>
          <a:p>
            <a:pPr algn="ctr"/>
            <a:r>
              <a:rPr lang="en-US" dirty="0"/>
              <a:t>Slower Economic Growth for Next 2 Years</a:t>
            </a: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C90187A-CBA5-472C-B26D-421C063BFA19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27839" y="662730"/>
          <a:ext cx="11165745" cy="60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15877BE0-5471-4C43-BA5C-E86E66D70FDD}"/>
              </a:ext>
            </a:extLst>
          </p:cNvPr>
          <p:cNvSpPr txBox="1"/>
          <p:nvPr/>
        </p:nvSpPr>
        <p:spPr>
          <a:xfrm>
            <a:off x="4136841" y="3439458"/>
            <a:ext cx="597751" cy="314806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2.0%</a:t>
            </a:r>
          </a:p>
        </p:txBody>
      </p:sp>
    </p:spTree>
    <p:extLst>
      <p:ext uri="{BB962C8B-B14F-4D97-AF65-F5344CB8AC3E}">
        <p14:creationId xmlns:p14="http://schemas.microsoft.com/office/powerpoint/2010/main" val="9881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0029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3950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6096000" y="17969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934193" y="2155766"/>
            <a:ext cx="350442" cy="2888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8766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6096000" y="17969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934193" y="2155766"/>
            <a:ext cx="350442" cy="2888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9BA043B-F177-F089-C059-4A8AB2C5D379}"/>
              </a:ext>
            </a:extLst>
          </p:cNvPr>
          <p:cNvSpPr txBox="1"/>
          <p:nvPr/>
        </p:nvSpPr>
        <p:spPr>
          <a:xfrm>
            <a:off x="3276599" y="2937251"/>
            <a:ext cx="2466975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0.65% increase per year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170692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>
            <a:extLst>
              <a:ext uri="{FF2B5EF4-FFF2-40B4-BE49-F238E27FC236}">
                <a16:creationId xmlns:a16="http://schemas.microsoft.com/office/drawing/2014/main" id="{BEAAE948-713B-48D3-B5D4-0342BE9CB5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6007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3" name="Line 4">
            <a:extLst>
              <a:ext uri="{FF2B5EF4-FFF2-40B4-BE49-F238E27FC236}">
                <a16:creationId xmlns:a16="http://schemas.microsoft.com/office/drawing/2014/main" id="{224829ED-43F7-4B66-9C89-5281DDA599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43550"/>
            <a:ext cx="7620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6084" name="Line 5">
            <a:extLst>
              <a:ext uri="{FF2B5EF4-FFF2-40B4-BE49-F238E27FC236}">
                <a16:creationId xmlns:a16="http://schemas.microsoft.com/office/drawing/2014/main" id="{7B7D949C-6D90-469D-9CD2-8CED065A5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4800" y="2057400"/>
            <a:ext cx="751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034837A-922B-1574-BD63-519FF4344234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43898426"/>
              </p:ext>
            </p:extLst>
          </p:nvPr>
        </p:nvGraphicFramePr>
        <p:xfrm>
          <a:off x="266700" y="152400"/>
          <a:ext cx="116776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FA20514F-46BE-58D6-9FE2-25F673DB1B4B}"/>
              </a:ext>
            </a:extLst>
          </p:cNvPr>
          <p:cNvSpPr txBox="1"/>
          <p:nvPr/>
        </p:nvSpPr>
        <p:spPr>
          <a:xfrm>
            <a:off x="6096000" y="179690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$13,020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37E0AF-E0BE-2CEB-C054-60758F98D219}"/>
              </a:ext>
            </a:extLst>
          </p:cNvPr>
          <p:cNvCxnSpPr>
            <a:cxnSpLocks/>
          </p:cNvCxnSpPr>
          <p:nvPr/>
        </p:nvCxnSpPr>
        <p:spPr>
          <a:xfrm>
            <a:off x="6934193" y="2155766"/>
            <a:ext cx="350442" cy="28886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1DA0A-A3C5-50F9-8413-A439AC7FA6F2}"/>
              </a:ext>
            </a:extLst>
          </p:cNvPr>
          <p:cNvCxnSpPr>
            <a:cxnSpLocks/>
          </p:cNvCxnSpPr>
          <p:nvPr/>
        </p:nvCxnSpPr>
        <p:spPr>
          <a:xfrm flipH="1">
            <a:off x="8639175" y="840557"/>
            <a:ext cx="400050" cy="2419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FA98EA-715C-226F-6CC7-9422338F6F9C}"/>
              </a:ext>
            </a:extLst>
          </p:cNvPr>
          <p:cNvCxnSpPr>
            <a:cxnSpLocks/>
          </p:cNvCxnSpPr>
          <p:nvPr/>
        </p:nvCxnSpPr>
        <p:spPr>
          <a:xfrm flipH="1">
            <a:off x="11201393" y="1915838"/>
            <a:ext cx="161925" cy="3363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65BFD1D-2083-B3D1-E9FD-05F9F6A1BE8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566666" y="2000251"/>
            <a:ext cx="0" cy="8453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">
            <a:extLst>
              <a:ext uri="{FF2B5EF4-FFF2-40B4-BE49-F238E27FC236}">
                <a16:creationId xmlns:a16="http://schemas.microsoft.com/office/drawing/2014/main" id="{F97D5B1A-7F07-E11B-A040-267762BBD3E0}"/>
              </a:ext>
            </a:extLst>
          </p:cNvPr>
          <p:cNvSpPr txBox="1"/>
          <p:nvPr/>
        </p:nvSpPr>
        <p:spPr>
          <a:xfrm>
            <a:off x="9119786" y="284565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April 2022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$14,133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9BA043B-F177-F089-C059-4A8AB2C5D379}"/>
              </a:ext>
            </a:extLst>
          </p:cNvPr>
          <p:cNvSpPr txBox="1"/>
          <p:nvPr/>
        </p:nvSpPr>
        <p:spPr>
          <a:xfrm>
            <a:off x="3276599" y="2937251"/>
            <a:ext cx="2466975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0.65% increase per year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001209-E981-F9B7-C2FA-A1745C56C5D1}"/>
              </a:ext>
            </a:extLst>
          </p:cNvPr>
          <p:cNvCxnSpPr>
            <a:cxnSpLocks/>
          </p:cNvCxnSpPr>
          <p:nvPr/>
        </p:nvCxnSpPr>
        <p:spPr>
          <a:xfrm flipV="1">
            <a:off x="7223123" y="2358790"/>
            <a:ext cx="3810004" cy="205043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C4B516-52DF-F30E-EC42-95855610B5A8}"/>
              </a:ext>
            </a:extLst>
          </p:cNvPr>
          <p:cNvCxnSpPr>
            <a:cxnSpLocks/>
          </p:cNvCxnSpPr>
          <p:nvPr/>
        </p:nvCxnSpPr>
        <p:spPr>
          <a:xfrm flipV="1">
            <a:off x="6989759" y="3536795"/>
            <a:ext cx="352428" cy="3809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83643A13-F07E-9C2D-501C-70F473574EDA}"/>
              </a:ext>
            </a:extLst>
          </p:cNvPr>
          <p:cNvSpPr txBox="1"/>
          <p:nvPr/>
        </p:nvSpPr>
        <p:spPr>
          <a:xfrm>
            <a:off x="6542879" y="3924260"/>
            <a:ext cx="893759" cy="387232"/>
          </a:xfrm>
          <a:prstGeom prst="rect">
            <a:avLst/>
          </a:prstGeom>
          <a:solidFill>
            <a:schemeClr val="bg1"/>
          </a:solidFill>
          <a:ln w="12700">
            <a:solidFill>
              <a:srgbClr val="0070C0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Dec. 2019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$10,935</a:t>
            </a:r>
          </a:p>
        </p:txBody>
      </p:sp>
    </p:spTree>
    <p:extLst>
      <p:ext uri="{BB962C8B-B14F-4D97-AF65-F5344CB8AC3E}">
        <p14:creationId xmlns:p14="http://schemas.microsoft.com/office/powerpoint/2010/main" val="24644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4A112D-EEBB-C344-0BF3-5C2BC205073C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099825B-58D8-F75D-F320-41452771E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EFD3D0-7A54-086E-66A7-8F814D7B582D}"/>
              </a:ext>
            </a:extLst>
          </p:cNvPr>
          <p:cNvCxnSpPr>
            <a:cxnSpLocks/>
          </p:cNvCxnSpPr>
          <p:nvPr/>
        </p:nvCxnSpPr>
        <p:spPr>
          <a:xfrm flipV="1">
            <a:off x="1711131" y="4194165"/>
            <a:ext cx="1822807" cy="699640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2D0B07-2D17-3236-8B78-A59DEB41FFFE}"/>
              </a:ext>
            </a:extLst>
          </p:cNvPr>
          <p:cNvCxnSpPr>
            <a:cxnSpLocks/>
          </p:cNvCxnSpPr>
          <p:nvPr/>
        </p:nvCxnSpPr>
        <p:spPr>
          <a:xfrm>
            <a:off x="2944789" y="5281676"/>
            <a:ext cx="936119" cy="773767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DA18FE-766F-5252-87C4-5379330945AF}"/>
              </a:ext>
            </a:extLst>
          </p:cNvPr>
          <p:cNvCxnSpPr>
            <a:cxnSpLocks/>
          </p:cNvCxnSpPr>
          <p:nvPr/>
        </p:nvCxnSpPr>
        <p:spPr>
          <a:xfrm flipV="1">
            <a:off x="1103510" y="2011964"/>
            <a:ext cx="7334004" cy="2901135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85F356-8B82-59C8-6176-E40562FD9F84}"/>
              </a:ext>
            </a:extLst>
          </p:cNvPr>
          <p:cNvCxnSpPr>
            <a:cxnSpLocks/>
          </p:cNvCxnSpPr>
          <p:nvPr/>
        </p:nvCxnSpPr>
        <p:spPr>
          <a:xfrm flipV="1">
            <a:off x="8437514" y="255113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9D60861-4808-C0BD-6A19-39D7CD781665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19235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8B0FD3AF-6DE2-2A8E-899B-968A072A93E8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3260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00548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C9A4CED1-BA42-82B8-A309-36965CB17EBD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41607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00548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1600" b="1" dirty="0" err="1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hort</a:t>
            </a: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vs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DC66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15ADC885-D67F-852B-B353-62BC8E4C0BE0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35321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7">
            <a:extLst>
              <a:ext uri="{FF2B5EF4-FFF2-40B4-BE49-F238E27FC236}">
                <a16:creationId xmlns:a16="http://schemas.microsoft.com/office/drawing/2014/main" id="{D284156E-A4C7-4017-9B9C-FBFEB34BF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147" y="137028"/>
            <a:ext cx="2021707" cy="83099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Credit Union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Balance Sheet</a:t>
            </a:r>
          </a:p>
        </p:txBody>
      </p:sp>
      <p:sp>
        <p:nvSpPr>
          <p:cNvPr id="90115" name="Line 11">
            <a:extLst>
              <a:ext uri="{FF2B5EF4-FFF2-40B4-BE49-F238E27FC236}">
                <a16:creationId xmlns:a16="http://schemas.microsoft.com/office/drawing/2014/main" id="{8E1BAFCF-F90E-4EF3-842B-D639A5769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219200"/>
            <a:ext cx="5867394" cy="1924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6" name="Line 12">
            <a:extLst>
              <a:ext uri="{FF2B5EF4-FFF2-40B4-BE49-F238E27FC236}">
                <a16:creationId xmlns:a16="http://schemas.microsoft.com/office/drawing/2014/main" id="{D4D17D52-3D5C-49AB-9094-1324AC9F17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219201"/>
            <a:ext cx="19050" cy="47686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0119" name="Text Box 16">
            <a:extLst>
              <a:ext uri="{FF2B5EF4-FFF2-40B4-BE49-F238E27FC236}">
                <a16:creationId xmlns:a16="http://schemas.microsoft.com/office/drawing/2014/main" id="{C11042CB-A62E-4D83-B561-233C97949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8446" y="743555"/>
            <a:ext cx="867545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90120" name="Text Box 16">
            <a:extLst>
              <a:ext uri="{FF2B5EF4-FFF2-40B4-BE49-F238E27FC236}">
                <a16:creationId xmlns:a16="http://schemas.microsoft.com/office/drawing/2014/main" id="{D30B1727-B661-467A-AA1C-12E5AF47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230" y="779940"/>
            <a:ext cx="2363147" cy="40011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anose="02020603050405020304" pitchFamily="18" charset="0"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Liabilities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+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Capital</a:t>
            </a: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65334541-54FB-42CB-AB13-C5B84E35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74421"/>
            <a:ext cx="2590800" cy="1292662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Investments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&lt; 1 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1–3-year maturity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&gt; 3-year maturity</a:t>
            </a: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F6914301-B8FB-43A9-8E81-E9F778742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4367083"/>
            <a:ext cx="2590800" cy="196977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Loans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Commercial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Auto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Home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Credit Card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8D4DB016-4143-4698-9CA2-CD15629A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742175"/>
            <a:ext cx="2590800" cy="129222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Fixed Assets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Land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Building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Equipment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B03EA674-6053-423F-AA59-060D6AA1B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295400"/>
            <a:ext cx="3124200" cy="1570038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Checking Accounts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Savings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Money Market Deposits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Certificates of Deposits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34165EA4-8774-4778-8F74-9A0862C36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418157"/>
            <a:ext cx="3124200" cy="156966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Equity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(Net Capital)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Undivided Earnings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Regular Reserves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Gains (losses) on Available For Sale (AFS) Securities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8AEAA939-0BED-49B8-92E3-1063828D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1295401"/>
            <a:ext cx="2590800" cy="461665"/>
          </a:xfrm>
          <a:prstGeom prst="rect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Cash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(Reserves)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4B5775C-7DA2-4AF0-9480-B72CC53F3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975" y="5935287"/>
            <a:ext cx="2466975" cy="338554"/>
          </a:xfrm>
          <a:prstGeom prst="rect">
            <a:avLst/>
          </a:prstGeom>
          <a:noFill/>
          <a:ln w="38100" algn="ctr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Allowance for Loan Loss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9B048C2-8DCB-64FE-DB98-F2046A66D1EB}"/>
              </a:ext>
            </a:extLst>
          </p:cNvPr>
          <p:cNvSpPr txBox="1"/>
          <p:nvPr/>
        </p:nvSpPr>
        <p:spPr>
          <a:xfrm>
            <a:off x="336189" y="3121223"/>
            <a:ext cx="318806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Below par market value of investments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6551D7D7-1013-988A-A484-A1F835F86AD7}"/>
              </a:ext>
            </a:extLst>
          </p:cNvPr>
          <p:cNvSpPr txBox="1"/>
          <p:nvPr/>
        </p:nvSpPr>
        <p:spPr>
          <a:xfrm>
            <a:off x="633544" y="3444907"/>
            <a:ext cx="289070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New investment Maturities in 2024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CDFEA3C-B95F-2B62-50CF-F97B9AB461B5}"/>
              </a:ext>
            </a:extLst>
          </p:cNvPr>
          <p:cNvSpPr txBox="1"/>
          <p:nvPr/>
        </p:nvSpPr>
        <p:spPr>
          <a:xfrm>
            <a:off x="9429750" y="1826598"/>
            <a:ext cx="1920555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Members’ deposit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runoff/disintermediation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3DC3CC9-2006-1B10-9285-C75DA05B13E9}"/>
              </a:ext>
            </a:extLst>
          </p:cNvPr>
          <p:cNvSpPr txBox="1"/>
          <p:nvPr/>
        </p:nvSpPr>
        <p:spPr>
          <a:xfrm>
            <a:off x="345877" y="4941377"/>
            <a:ext cx="3188061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Deposit withdraws &gt; Loan repayments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(Liquidity Risk)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ED6B51F-9EBD-2E66-78DB-5EEBE45F6797}"/>
              </a:ext>
            </a:extLst>
          </p:cNvPr>
          <p:cNvSpPr txBox="1"/>
          <p:nvPr/>
        </p:nvSpPr>
        <p:spPr>
          <a:xfrm>
            <a:off x="4819653" y="6413195"/>
            <a:ext cx="4280613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YOA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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=&gt;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Net Interest Margin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2024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FF1EFBE-526B-DE4E-A253-FFA32DEE8409}"/>
              </a:ext>
            </a:extLst>
          </p:cNvPr>
          <p:cNvCxnSpPr>
            <a:cxnSpLocks/>
          </p:cNvCxnSpPr>
          <p:nvPr/>
        </p:nvCxnSpPr>
        <p:spPr>
          <a:xfrm flipH="1">
            <a:off x="7933707" y="137028"/>
            <a:ext cx="1467218" cy="160999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D4B880F-79DF-72B8-652F-BF6A033BA699}"/>
              </a:ext>
            </a:extLst>
          </p:cNvPr>
          <p:cNvCxnSpPr>
            <a:cxnSpLocks/>
          </p:cNvCxnSpPr>
          <p:nvPr/>
        </p:nvCxnSpPr>
        <p:spPr>
          <a:xfrm flipH="1">
            <a:off x="2256639" y="5202987"/>
            <a:ext cx="1531807" cy="1364096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>
            <a:extLst>
              <a:ext uri="{FF2B5EF4-FFF2-40B4-BE49-F238E27FC236}">
                <a16:creationId xmlns:a16="http://schemas.microsoft.com/office/drawing/2014/main" id="{5C1D2371-0766-797E-7262-61F9D241D424}"/>
              </a:ext>
            </a:extLst>
          </p:cNvPr>
          <p:cNvSpPr txBox="1"/>
          <p:nvPr/>
        </p:nvSpPr>
        <p:spPr>
          <a:xfrm>
            <a:off x="8287931" y="1382968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81643E41-0892-E90F-E107-6E921DF327EA}"/>
              </a:ext>
            </a:extLst>
          </p:cNvPr>
          <p:cNvSpPr txBox="1"/>
          <p:nvPr/>
        </p:nvSpPr>
        <p:spPr>
          <a:xfrm>
            <a:off x="2944789" y="600870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A202D6-ACCD-E60E-F7D6-331E7E9995AC}"/>
              </a:ext>
            </a:extLst>
          </p:cNvPr>
          <p:cNvCxnSpPr>
            <a:cxnSpLocks/>
          </p:cNvCxnSpPr>
          <p:nvPr/>
        </p:nvCxnSpPr>
        <p:spPr>
          <a:xfrm flipV="1">
            <a:off x="8615428" y="369250"/>
            <a:ext cx="1460332" cy="16998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">
            <a:extLst>
              <a:ext uri="{FF2B5EF4-FFF2-40B4-BE49-F238E27FC236}">
                <a16:creationId xmlns:a16="http://schemas.microsoft.com/office/drawing/2014/main" id="{708A920A-786D-FF10-D624-F2D16D38CEDA}"/>
              </a:ext>
            </a:extLst>
          </p:cNvPr>
          <p:cNvSpPr txBox="1"/>
          <p:nvPr/>
        </p:nvSpPr>
        <p:spPr>
          <a:xfrm>
            <a:off x="8801100" y="186237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4D92DFB-9FD1-1F37-EB30-7FA353D9501E}"/>
              </a:ext>
            </a:extLst>
          </p:cNvPr>
          <p:cNvCxnSpPr>
            <a:cxnSpLocks/>
          </p:cNvCxnSpPr>
          <p:nvPr/>
        </p:nvCxnSpPr>
        <p:spPr>
          <a:xfrm flipV="1">
            <a:off x="3096380" y="5351968"/>
            <a:ext cx="1685173" cy="1449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">
            <a:extLst>
              <a:ext uri="{FF2B5EF4-FFF2-40B4-BE49-F238E27FC236}">
                <a16:creationId xmlns:a16="http://schemas.microsoft.com/office/drawing/2014/main" id="{FA7F533B-F6F2-BFC1-18AE-FDA440E7E3D7}"/>
              </a:ext>
            </a:extLst>
          </p:cNvPr>
          <p:cNvSpPr txBox="1"/>
          <p:nvPr/>
        </p:nvSpPr>
        <p:spPr>
          <a:xfrm>
            <a:off x="3609975" y="6408812"/>
            <a:ext cx="299166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A42502-44E2-CDB9-AEB9-26EDB3D06749}"/>
              </a:ext>
            </a:extLst>
          </p:cNvPr>
          <p:cNvSpPr txBox="1"/>
          <p:nvPr/>
        </p:nvSpPr>
        <p:spPr>
          <a:xfrm>
            <a:off x="9429750" y="5576847"/>
            <a:ext cx="2465839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Falling equity-to-asset ratios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78A6E89-5A98-4F24-6DA1-0221D4D0C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03538"/>
            <a:ext cx="3124200" cy="1538883"/>
          </a:xfrm>
          <a:prstGeom prst="rect">
            <a:avLst/>
          </a:prstGeom>
          <a:noFill/>
          <a:ln w="57150" algn="ctr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Borrowings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Federal Home Loan Bank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Corporate Line of Credit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Fed Funds Purchased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Bank Term Funding Program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C2B2CD-F9BB-3CD0-33D2-378F9901D12F}"/>
              </a:ext>
            </a:extLst>
          </p:cNvPr>
          <p:cNvCxnSpPr>
            <a:cxnSpLocks/>
          </p:cNvCxnSpPr>
          <p:nvPr/>
        </p:nvCxnSpPr>
        <p:spPr>
          <a:xfrm flipH="1">
            <a:off x="9238596" y="4882393"/>
            <a:ext cx="1381866" cy="1631858"/>
          </a:xfrm>
          <a:prstGeom prst="straightConnector1">
            <a:avLst/>
          </a:prstGeom>
          <a:ln w="76200">
            <a:solidFill>
              <a:srgbClr val="FFC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B635A7BC-8239-C84F-5836-C8A94153AB86}"/>
              </a:ext>
            </a:extLst>
          </p:cNvPr>
          <p:cNvSpPr txBox="1"/>
          <p:nvPr/>
        </p:nvSpPr>
        <p:spPr>
          <a:xfrm>
            <a:off x="9610377" y="2842864"/>
            <a:ext cx="2361437" cy="2062103"/>
          </a:xfrm>
          <a:prstGeom prst="rect">
            <a:avLst/>
          </a:prstGeom>
          <a:solidFill>
            <a:schemeClr val="bg1"/>
          </a:solidFill>
          <a:ln w="38100">
            <a:solidFill>
              <a:srgbClr val="DC661D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4</a:t>
            </a:r>
            <a:r>
              <a:rPr lang="en-US" sz="1200" b="1" baseline="300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2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dimension)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sz="1600" b="1" dirty="0" err="1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hort</a:t>
            </a:r>
            <a:r>
              <a:rPr lang="en-US" sz="1600" b="1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 vs Long Run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C661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</a:t>
            </a:r>
            <a:r>
              <a:rPr lang="en-US" sz="1600" dirty="0">
                <a:solidFill>
                  <a:srgbClr val="DC66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it takes for financial instrument interest rates to reprice to current market rates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C661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3E1EB42A-100F-A132-0752-1BB710883D2F}"/>
              </a:ext>
            </a:extLst>
          </p:cNvPr>
          <p:cNvSpPr txBox="1"/>
          <p:nvPr/>
        </p:nvSpPr>
        <p:spPr>
          <a:xfrm>
            <a:off x="749969" y="1033790"/>
            <a:ext cx="219582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Sufficient liquidity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hold Treasuries to maturity</a:t>
            </a:r>
          </a:p>
        </p:txBody>
      </p:sp>
    </p:spTree>
    <p:extLst>
      <p:ext uri="{BB962C8B-B14F-4D97-AF65-F5344CB8AC3E}">
        <p14:creationId xmlns:p14="http://schemas.microsoft.com/office/powerpoint/2010/main" val="4231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2.xml><?xml version="1.0" encoding="utf-8"?>
<a:theme xmlns:a="http://schemas.openxmlformats.org/drawingml/2006/main" name="CUNA_logo">
  <a:themeElements>
    <a:clrScheme name="Teal">
      <a:dk1>
        <a:srgbClr val="000000"/>
      </a:dk1>
      <a:lt1>
        <a:srgbClr val="FFFFFF"/>
      </a:lt1>
      <a:dk2>
        <a:srgbClr val="CF1F25"/>
      </a:dk2>
      <a:lt2>
        <a:srgbClr val="898A89"/>
      </a:lt2>
      <a:accent1>
        <a:srgbClr val="2B5081"/>
      </a:accent1>
      <a:accent2>
        <a:srgbClr val="CACBCA"/>
      </a:accent2>
      <a:accent3>
        <a:srgbClr val="009BB1"/>
      </a:accent3>
      <a:accent4>
        <a:srgbClr val="00A9CE"/>
      </a:accent4>
      <a:accent5>
        <a:srgbClr val="41C393"/>
      </a:accent5>
      <a:accent6>
        <a:srgbClr val="F89A1C"/>
      </a:accent6>
      <a:hlink>
        <a:srgbClr val="CF1F24"/>
      </a:hlink>
      <a:folHlink>
        <a:srgbClr val="2B508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NA20" id="{9B8593DB-C977-9149-BDAA-4FEB5C6FA5C5}" vid="{E635C7C2-6405-D44F-8F2C-446DA6C7A4F4}"/>
    </a:ext>
  </a:extLst>
</a:theme>
</file>

<file path=ppt/theme/theme3.xml><?xml version="1.0" encoding="utf-8"?>
<a:theme xmlns:a="http://schemas.openxmlformats.org/drawingml/2006/main" name="CORP-Std-0617">
  <a:themeElements>
    <a:clrScheme name="Corporate">
      <a:dk1>
        <a:srgbClr val="292934"/>
      </a:dk1>
      <a:lt1>
        <a:srgbClr val="FFFFFF"/>
      </a:lt1>
      <a:dk2>
        <a:srgbClr val="000000"/>
      </a:dk2>
      <a:lt2>
        <a:srgbClr val="CCCCCC"/>
      </a:lt2>
      <a:accent1>
        <a:srgbClr val="881635"/>
      </a:accent1>
      <a:accent2>
        <a:srgbClr val="DC661D"/>
      </a:accent2>
      <a:accent3>
        <a:srgbClr val="005689"/>
      </a:accent3>
      <a:accent4>
        <a:srgbClr val="4B7520"/>
      </a:accent4>
      <a:accent5>
        <a:srgbClr val="C07888"/>
      </a:accent5>
      <a:accent6>
        <a:srgbClr val="FAB27B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91738"/>
        </a:accent1>
        <a:accent2>
          <a:srgbClr val="A19675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918769"/>
        </a:accent6>
        <a:hlink>
          <a:srgbClr val="B2B2B2"/>
        </a:hlink>
        <a:folHlink>
          <a:srgbClr val="4154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881635"/>
        </a:dk2>
        <a:lt2>
          <a:srgbClr val="808080"/>
        </a:lt2>
        <a:accent1>
          <a:srgbClr val="891738"/>
        </a:accent1>
        <a:accent2>
          <a:srgbClr val="C07888"/>
        </a:accent2>
        <a:accent3>
          <a:srgbClr val="FFFFFF"/>
        </a:accent3>
        <a:accent4>
          <a:srgbClr val="000000"/>
        </a:accent4>
        <a:accent5>
          <a:srgbClr val="C4ABAE"/>
        </a:accent5>
        <a:accent6>
          <a:srgbClr val="AE6C7B"/>
        </a:accent6>
        <a:hlink>
          <a:srgbClr val="DC661D"/>
        </a:hlink>
        <a:folHlink>
          <a:srgbClr val="FAB27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CB432A6-4672-441D-BADC-71D421C12340}" vid="{5313CDCA-8156-4BA0-A4F1-C9BC678B1012}"/>
    </a:ext>
  </a:extLst>
</a:theme>
</file>

<file path=ppt/theme/theme4.xml><?xml version="1.0" encoding="utf-8"?>
<a:theme xmlns:a="http://schemas.openxmlformats.org/drawingml/2006/main" name="1_Office Theme">
  <a:themeElements>
    <a:clrScheme name="TruStage NewBrandColors">
      <a:dk1>
        <a:srgbClr val="000000"/>
      </a:dk1>
      <a:lt1>
        <a:srgbClr val="FFFFFF"/>
      </a:lt1>
      <a:dk2>
        <a:srgbClr val="FAE07E"/>
      </a:dk2>
      <a:lt2>
        <a:srgbClr val="646468"/>
      </a:lt2>
      <a:accent1>
        <a:srgbClr val="193061"/>
      </a:accent1>
      <a:accent2>
        <a:srgbClr val="608CFF"/>
      </a:accent2>
      <a:accent3>
        <a:srgbClr val="103E2E"/>
      </a:accent3>
      <a:accent4>
        <a:srgbClr val="66CC99"/>
      </a:accent4>
      <a:accent5>
        <a:srgbClr val="591B46"/>
      </a:accent5>
      <a:accent6>
        <a:srgbClr val="D13289"/>
      </a:accent6>
      <a:hlink>
        <a:srgbClr val="19306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uStage-PPT-Template_Wide" id="{B4B32D52-273C-46FD-8E49-4589CA73F3EB}" vid="{F61611D6-30BD-4329-854A-317735008457}"/>
    </a:ext>
  </a:extLst>
</a:theme>
</file>

<file path=ppt/theme/theme5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342549"/>
      </a:dk2>
      <a:lt2>
        <a:srgbClr val="E7E6E6"/>
      </a:lt2>
      <a:accent1>
        <a:srgbClr val="342549"/>
      </a:accent1>
      <a:accent2>
        <a:srgbClr val="F7EDE4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Speakers_PPT24" id="{E897620C-5DB7-404F-BF5C-5BEF695DCF29}" vid="{536032B7-B742-724A-B15A-BDE9561837A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272827"/>
    </a:dk2>
    <a:lt2>
      <a:srgbClr val="E8E7E4"/>
    </a:lt2>
    <a:accent1>
      <a:srgbClr val="871535"/>
    </a:accent1>
    <a:accent2>
      <a:srgbClr val="D23D26"/>
    </a:accent2>
    <a:accent3>
      <a:srgbClr val="F9B500"/>
    </a:accent3>
    <a:accent4>
      <a:srgbClr val="386374"/>
    </a:accent4>
    <a:accent5>
      <a:srgbClr val="272827"/>
    </a:accent5>
    <a:accent6>
      <a:srgbClr val="588293"/>
    </a:accent6>
    <a:hlink>
      <a:srgbClr val="871535"/>
    </a:hlink>
    <a:folHlink>
      <a:srgbClr val="272827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Headlines">
    <a:fillStyleLst>
      <a:solidFill>
        <a:schemeClr val="phClr"/>
      </a:solidFill>
      <a:solidFill>
        <a:schemeClr val="phClr">
          <a:tint val="67000"/>
          <a:satMod val="105000"/>
        </a:schemeClr>
      </a:solidFill>
      <a:gradFill rotWithShape="1">
        <a:gsLst>
          <a:gs pos="0">
            <a:schemeClr val="phClr">
              <a:tint val="100000"/>
              <a:satMod val="103000"/>
              <a:lumMod val="102000"/>
            </a:schemeClr>
          </a:gs>
          <a:gs pos="50000">
            <a:schemeClr val="phClr">
              <a:shade val="100000"/>
              <a:satMod val="110000"/>
              <a:lumMod val="100000"/>
            </a:schemeClr>
          </a:gs>
          <a:gs pos="100000">
            <a:schemeClr val="phClr">
              <a:shade val="70000"/>
              <a:satMod val="120000"/>
              <a:lumMod val="99000"/>
            </a:schemeClr>
          </a:gs>
        </a:gsLst>
        <a:path path="circle">
          <a:fillToRect l="100000" t="100000" r="100000" b="100000"/>
        </a:path>
      </a:gradFill>
    </a:fillStyleLst>
    <a:lnStyleLst>
      <a:ln w="6350" cap="flat" cmpd="sng" algn="in">
        <a:solidFill>
          <a:schemeClr val="phClr"/>
        </a:solidFill>
        <a:prstDash val="solid"/>
      </a:ln>
      <a:ln w="12700" cap="flat" cmpd="sng" algn="in">
        <a:solidFill>
          <a:schemeClr val="phClr"/>
        </a:solidFill>
        <a:prstDash val="solid"/>
      </a:ln>
      <a:ln w="19050" cap="flat" cmpd="sng" algn="in">
        <a:solidFill>
          <a:schemeClr val="phClr">
            <a:satMod val="150000"/>
          </a:schemeClr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>
          <a:innerShdw blurRad="88900" dist="25400" dir="10800000">
            <a:srgbClr val="000000">
              <a:alpha val="25000"/>
            </a:srgbClr>
          </a:innerShdw>
          <a:outerShdw blurRad="25400" dist="25400" dir="5400000" rotWithShape="0">
            <a:srgbClr val="FFFFFF">
              <a:alpha val="10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a00452fd-8469-409e-91a8-bb7a008e2da0}" enabled="0" method="" siteId="{a00452fd-8469-409e-91a8-bb7a008e2da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TruStage-PPT-Template_Preferred(16-9)</Template>
  <TotalTime>3741</TotalTime>
  <Words>5926</Words>
  <Application>Microsoft Office PowerPoint</Application>
  <PresentationFormat>Widescreen</PresentationFormat>
  <Paragraphs>2009</Paragraphs>
  <Slides>141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58" baseType="lpstr">
      <vt:lpstr>Arial</vt:lpstr>
      <vt:lpstr>Arial Narrow</vt:lpstr>
      <vt:lpstr>Calibri</vt:lpstr>
      <vt:lpstr>Century Gothic</vt:lpstr>
      <vt:lpstr>Georgia</vt:lpstr>
      <vt:lpstr>Quattrocento Sans</vt:lpstr>
      <vt:lpstr>Rockwell</vt:lpstr>
      <vt:lpstr>Symbol</vt:lpstr>
      <vt:lpstr>Times</vt:lpstr>
      <vt:lpstr>Times New Roman</vt:lpstr>
      <vt:lpstr>Verdana</vt:lpstr>
      <vt:lpstr>Office Theme</vt:lpstr>
      <vt:lpstr>CUNA_logo</vt:lpstr>
      <vt:lpstr>CORP-Std-0617</vt:lpstr>
      <vt:lpstr>1_Office Theme</vt:lpstr>
      <vt:lpstr>2_Office Theme</vt:lpstr>
      <vt:lpstr>Chart</vt:lpstr>
      <vt:lpstr>Economic and  Credit Union 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Slower Economic Growth for Next 2 Years</vt:lpstr>
      <vt:lpstr>Slower Economic Growth for Next 2 Years</vt:lpstr>
      <vt:lpstr>Slower Economic Growth for Next 2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Wage Growth Slowing as Core Inflation Falls</vt:lpstr>
      <vt:lpstr>Wage Growth Slowing as Core Inflation Falls</vt:lpstr>
      <vt:lpstr>Wage Growth Slowing as Core Inflation Falls</vt:lpstr>
      <vt:lpstr>Wage Growth Slowing as Core Inflation Falls</vt:lpstr>
      <vt:lpstr>High Inflation for the Next Year</vt:lpstr>
      <vt:lpstr>High Inflation for the Next Year</vt:lpstr>
      <vt:lpstr>High Inflation for the Next Year</vt:lpstr>
      <vt:lpstr>High Inflation for the Next Year</vt:lpstr>
      <vt:lpstr>High Inflation for the Next Year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Rising Fed Funds Interest Rate and  Deposit Pricing</vt:lpstr>
      <vt:lpstr>PowerPoint Presentation</vt:lpstr>
      <vt:lpstr>PowerPoint Presentation</vt:lpstr>
      <vt:lpstr>Limerick of the Day</vt:lpstr>
      <vt:lpstr>Limerick of the Day</vt:lpstr>
      <vt:lpstr>Limerick of the Day</vt:lpstr>
      <vt:lpstr>Limerick of the Day</vt:lpstr>
      <vt:lpstr>Limerick of the Day</vt:lpstr>
      <vt:lpstr>Economic Update Summary For 2024</vt:lpstr>
      <vt:lpstr>Economic Update Summary For 2024</vt:lpstr>
      <vt:lpstr>Economic Update Summary For 2024</vt:lpstr>
      <vt:lpstr>Economic Update Summary For 2024</vt:lpstr>
      <vt:lpstr>Economic Update Summary For 2024</vt:lpstr>
      <vt:lpstr>Economic Update Summary For 2024</vt:lpstr>
      <vt:lpstr>Economic Forecast April 2024</vt:lpstr>
      <vt:lpstr>Credit Union Forecast April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Rick, Steven W.</dc:creator>
  <cp:lastModifiedBy>Larson, Karen I.</cp:lastModifiedBy>
  <cp:revision>18</cp:revision>
  <dcterms:created xsi:type="dcterms:W3CDTF">2023-05-22T17:11:53Z</dcterms:created>
  <dcterms:modified xsi:type="dcterms:W3CDTF">2024-04-25T12:27:12Z</dcterms:modified>
</cp:coreProperties>
</file>